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8" r:id="rId3"/>
    <p:sldId id="312" r:id="rId4"/>
    <p:sldId id="261" r:id="rId5"/>
    <p:sldId id="303" r:id="rId6"/>
    <p:sldId id="323" r:id="rId7"/>
    <p:sldId id="263" r:id="rId8"/>
    <p:sldId id="324" r:id="rId9"/>
    <p:sldId id="310" r:id="rId10"/>
    <p:sldId id="271" r:id="rId11"/>
    <p:sldId id="317" r:id="rId12"/>
    <p:sldId id="326" r:id="rId13"/>
    <p:sldId id="259" r:id="rId14"/>
    <p:sldId id="304" r:id="rId15"/>
    <p:sldId id="325" r:id="rId16"/>
    <p:sldId id="274" r:id="rId17"/>
    <p:sldId id="327" r:id="rId18"/>
    <p:sldId id="267" r:id="rId19"/>
    <p:sldId id="328" r:id="rId20"/>
    <p:sldId id="266" r:id="rId21"/>
    <p:sldId id="307" r:id="rId22"/>
    <p:sldId id="339" r:id="rId23"/>
    <p:sldId id="306" r:id="rId24"/>
    <p:sldId id="329" r:id="rId25"/>
    <p:sldId id="305" r:id="rId26"/>
    <p:sldId id="330" r:id="rId27"/>
    <p:sldId id="269" r:id="rId28"/>
    <p:sldId id="332" r:id="rId29"/>
    <p:sldId id="333" r:id="rId30"/>
    <p:sldId id="320" r:id="rId31"/>
    <p:sldId id="321" r:id="rId32"/>
    <p:sldId id="334" r:id="rId33"/>
    <p:sldId id="319" r:id="rId34"/>
    <p:sldId id="338" r:id="rId35"/>
    <p:sldId id="335" r:id="rId36"/>
    <p:sldId id="318" r:id="rId37"/>
    <p:sldId id="275" r:id="rId38"/>
  </p:sldIdLst>
  <p:sldSz cx="9144000" cy="5143500" type="screen16x9"/>
  <p:notesSz cx="6858000" cy="9144000"/>
  <p:embeddedFontLst>
    <p:embeddedFont>
      <p:font typeface="Anaheim" panose="020B0604020202020204" charset="0"/>
      <p:regular r:id="rId41"/>
      <p:bold r:id="rId42"/>
    </p:embeddedFont>
    <p:embeddedFont>
      <p:font typeface="Bahnschrift" panose="020B0502040204020203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Driver S Demo" pitchFamily="2" charset="0"/>
      <p:boldItalic r:id="rId49"/>
    </p:embeddedFont>
    <p:embeddedFont>
      <p:font typeface="Inter" panose="020B0604020202020204" charset="0"/>
      <p:regular r:id="rId50"/>
      <p:bold r:id="rId51"/>
      <p:italic r:id="rId52"/>
      <p:boldItalic r:id="rId53"/>
    </p:embeddedFont>
    <p:embeddedFont>
      <p:font typeface="Italiana" panose="020B0604020202020204" charset="0"/>
      <p:regular r:id="rId54"/>
    </p:embeddedFont>
    <p:embeddedFont>
      <p:font typeface="Nunito Light" pitchFamily="2" charset="0"/>
      <p:regular r:id="rId55"/>
      <p: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Raleway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C6E"/>
    <a:srgbClr val="FFFFFF"/>
    <a:srgbClr val="B06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253A558E-400A-43B0-855B-08717D90B8A2}">
  <a:tblStyle styleId="{253A558E-400A-43B0-855B-08717D90B8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3764DA-EE5F-4E69-B71B-6AA100783CC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75" d="100"/>
          <a:sy n="75" d="100"/>
        </p:scale>
        <p:origin x="12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630BF-C7D4-462C-8A47-022EC7D6A021}" type="doc">
      <dgm:prSet loTypeId="urn:microsoft.com/office/officeart/2005/8/layout/hList2" loCatId="list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B04FA226-7047-4227-962B-69AF7737D0A6}">
      <dgm:prSet/>
      <dgm:spPr/>
      <dgm:t>
        <a:bodyPr/>
        <a:lstStyle/>
        <a:p>
          <a:r>
            <a:rPr lang="en-US" b="1" dirty="0">
              <a:solidFill>
                <a:srgbClr val="175C6E"/>
              </a:solidFill>
              <a:latin typeface="Bahnschrift" panose="020B0502040204020203" pitchFamily="34" charset="0"/>
            </a:rPr>
            <a:t>Business Objectives</a:t>
          </a:r>
        </a:p>
      </dgm:t>
    </dgm:pt>
    <dgm:pt modelId="{42FD339E-8AFF-4B5A-A1DF-6AD459B28925}" type="parTrans" cxnId="{5FF1F12B-6B37-4CFB-968C-A3E97EA21975}">
      <dgm:prSet/>
      <dgm:spPr/>
      <dgm:t>
        <a:bodyPr/>
        <a:lstStyle/>
        <a:p>
          <a:endParaRPr lang="en-US"/>
        </a:p>
      </dgm:t>
    </dgm:pt>
    <dgm:pt modelId="{FA6FC579-9E5C-4711-A23B-F19D65507BB4}" type="sibTrans" cxnId="{5FF1F12B-6B37-4CFB-968C-A3E97EA21975}">
      <dgm:prSet/>
      <dgm:spPr/>
      <dgm:t>
        <a:bodyPr/>
        <a:lstStyle/>
        <a:p>
          <a:endParaRPr lang="en-US"/>
        </a:p>
      </dgm:t>
    </dgm:pt>
    <dgm:pt modelId="{1AAA43F4-107B-452F-8ABA-141C644A3BD4}">
      <dgm:prSet custT="1"/>
      <dgm:spPr/>
      <dgm:t>
        <a:bodyPr/>
        <a:lstStyle/>
        <a:p>
          <a:r>
            <a:rPr lang="en-US" sz="1100" dirty="0">
              <a:solidFill>
                <a:schemeClr val="accent3">
                  <a:lumMod val="10000"/>
                </a:schemeClr>
              </a:solidFill>
            </a:rPr>
            <a:t>Achieve a 20% increase in total sales, with total of 1,500,000 L.E</a:t>
          </a:r>
        </a:p>
      </dgm:t>
    </dgm:pt>
    <dgm:pt modelId="{815F3FD3-2878-4F96-BC2E-E6D7DA3E185A}" type="parTrans" cxnId="{EC8A6261-55B4-42A7-8070-C6E0E63BFB89}">
      <dgm:prSet/>
      <dgm:spPr/>
      <dgm:t>
        <a:bodyPr/>
        <a:lstStyle/>
        <a:p>
          <a:endParaRPr lang="en-US"/>
        </a:p>
      </dgm:t>
    </dgm:pt>
    <dgm:pt modelId="{6BA48D85-8089-443A-B47C-1FB63F0FDDA6}" type="sibTrans" cxnId="{EC8A6261-55B4-42A7-8070-C6E0E63BFB89}">
      <dgm:prSet/>
      <dgm:spPr/>
      <dgm:t>
        <a:bodyPr/>
        <a:lstStyle/>
        <a:p>
          <a:endParaRPr lang="en-US"/>
        </a:p>
      </dgm:t>
    </dgm:pt>
    <dgm:pt modelId="{8FF72717-D731-4C29-AC2D-EEA8EB5BF86E}">
      <dgm:prSet custT="1"/>
      <dgm:spPr/>
      <dgm:t>
        <a:bodyPr/>
        <a:lstStyle/>
        <a:p>
          <a:r>
            <a:rPr lang="en-US" sz="1100" dirty="0">
              <a:solidFill>
                <a:schemeClr val="accent3">
                  <a:lumMod val="10000"/>
                </a:schemeClr>
              </a:solidFill>
            </a:rPr>
            <a:t>Launch our first international exhibitions by Q4 2025.</a:t>
          </a:r>
        </a:p>
      </dgm:t>
    </dgm:pt>
    <dgm:pt modelId="{4E72F355-C682-4B71-943E-0EB5C3550413}" type="parTrans" cxnId="{7661FA1F-836B-4DB4-8E24-B68A2835764C}">
      <dgm:prSet/>
      <dgm:spPr/>
      <dgm:t>
        <a:bodyPr/>
        <a:lstStyle/>
        <a:p>
          <a:endParaRPr lang="en-US"/>
        </a:p>
      </dgm:t>
    </dgm:pt>
    <dgm:pt modelId="{E392BDE4-574C-4B38-85BE-3D9907A4C6E4}" type="sibTrans" cxnId="{7661FA1F-836B-4DB4-8E24-B68A2835764C}">
      <dgm:prSet/>
      <dgm:spPr/>
      <dgm:t>
        <a:bodyPr/>
        <a:lstStyle/>
        <a:p>
          <a:endParaRPr lang="en-US"/>
        </a:p>
      </dgm:t>
    </dgm:pt>
    <dgm:pt modelId="{D4E6474E-FCAD-428C-92DF-1FCF8EE0BFB8}">
      <dgm:prSet custT="1"/>
      <dgm:spPr/>
      <dgm:t>
        <a:bodyPr/>
        <a:lstStyle/>
        <a:p>
          <a:r>
            <a:rPr lang="en-US" sz="1100" dirty="0">
              <a:solidFill>
                <a:schemeClr val="accent3">
                  <a:lumMod val="10000"/>
                </a:schemeClr>
              </a:solidFill>
            </a:rPr>
            <a:t>Secure a 10% annual growth in repeat customers.</a:t>
          </a:r>
        </a:p>
      </dgm:t>
    </dgm:pt>
    <dgm:pt modelId="{EC3E1BDF-807A-4F0A-99FF-28DC2EE8565D}" type="parTrans" cxnId="{C6208112-DFAE-4D88-8473-08BC174412B8}">
      <dgm:prSet/>
      <dgm:spPr/>
      <dgm:t>
        <a:bodyPr/>
        <a:lstStyle/>
        <a:p>
          <a:endParaRPr lang="en-US"/>
        </a:p>
      </dgm:t>
    </dgm:pt>
    <dgm:pt modelId="{32E28273-7A31-44B7-A506-FF0B8F47986D}" type="sibTrans" cxnId="{C6208112-DFAE-4D88-8473-08BC174412B8}">
      <dgm:prSet/>
      <dgm:spPr/>
      <dgm:t>
        <a:bodyPr/>
        <a:lstStyle/>
        <a:p>
          <a:endParaRPr lang="en-US"/>
        </a:p>
      </dgm:t>
    </dgm:pt>
    <dgm:pt modelId="{053C8002-9435-4083-921E-C87B5F9753D7}">
      <dgm:prSet/>
      <dgm:spPr/>
      <dgm:t>
        <a:bodyPr/>
        <a:lstStyle/>
        <a:p>
          <a:r>
            <a:rPr lang="en-US" b="1" dirty="0">
              <a:solidFill>
                <a:srgbClr val="175C6E"/>
              </a:solidFill>
              <a:latin typeface="Bahnschrift" panose="020B0502040204020203" pitchFamily="34" charset="0"/>
            </a:rPr>
            <a:t>Marketing Objectives</a:t>
          </a:r>
        </a:p>
      </dgm:t>
    </dgm:pt>
    <dgm:pt modelId="{DC54F865-698E-4165-B6A4-64671B85F7F1}" type="parTrans" cxnId="{B6574CDC-2E4B-43E4-9906-4811C9E42BBF}">
      <dgm:prSet/>
      <dgm:spPr/>
      <dgm:t>
        <a:bodyPr/>
        <a:lstStyle/>
        <a:p>
          <a:endParaRPr lang="en-US"/>
        </a:p>
      </dgm:t>
    </dgm:pt>
    <dgm:pt modelId="{82C1DB14-6005-4FCB-A61F-90DC94677E8D}" type="sibTrans" cxnId="{B6574CDC-2E4B-43E4-9906-4811C9E42BBF}">
      <dgm:prSet/>
      <dgm:spPr/>
      <dgm:t>
        <a:bodyPr/>
        <a:lstStyle/>
        <a:p>
          <a:endParaRPr lang="en-US"/>
        </a:p>
      </dgm:t>
    </dgm:pt>
    <dgm:pt modelId="{DC17A073-4CA4-4AE0-AB1C-6F3D52D85590}">
      <dgm:prSet custT="1"/>
      <dgm:spPr/>
      <dgm:t>
        <a:bodyPr/>
        <a:lstStyle/>
        <a:p>
          <a:r>
            <a:rPr lang="en-US" sz="1100" dirty="0">
              <a:solidFill>
                <a:schemeClr val="accent3">
                  <a:lumMod val="10000"/>
                </a:schemeClr>
              </a:solidFill>
            </a:rPr>
            <a:t>Increase brand awareness by reaching 100,000 people by Q2 2025.</a:t>
          </a:r>
        </a:p>
      </dgm:t>
    </dgm:pt>
    <dgm:pt modelId="{4CE55314-2D01-445F-8B89-60EA2AE64669}" type="parTrans" cxnId="{C44CE9BD-564A-4EA1-89E8-23EB6D34A4F6}">
      <dgm:prSet/>
      <dgm:spPr/>
      <dgm:t>
        <a:bodyPr/>
        <a:lstStyle/>
        <a:p>
          <a:endParaRPr lang="en-US"/>
        </a:p>
      </dgm:t>
    </dgm:pt>
    <dgm:pt modelId="{A4276E1D-9593-4DDA-B2AE-13C38E291579}" type="sibTrans" cxnId="{C44CE9BD-564A-4EA1-89E8-23EB6D34A4F6}">
      <dgm:prSet/>
      <dgm:spPr/>
      <dgm:t>
        <a:bodyPr/>
        <a:lstStyle/>
        <a:p>
          <a:endParaRPr lang="en-US"/>
        </a:p>
      </dgm:t>
    </dgm:pt>
    <dgm:pt modelId="{8DAC9EC8-593F-4CA9-A7BE-8ADEC685ED39}">
      <dgm:prSet custT="1"/>
      <dgm:spPr/>
      <dgm:t>
        <a:bodyPr/>
        <a:lstStyle/>
        <a:p>
          <a:r>
            <a:rPr lang="en-US" sz="1100">
              <a:solidFill>
                <a:schemeClr val="accent3">
                  <a:lumMod val="10000"/>
                </a:schemeClr>
              </a:solidFill>
            </a:rPr>
            <a:t>Drive a 25%  increase in exhibition foot traffic by January 2025.</a:t>
          </a:r>
          <a:endParaRPr lang="en-US" sz="1100" dirty="0">
            <a:solidFill>
              <a:schemeClr val="accent3">
                <a:lumMod val="10000"/>
              </a:schemeClr>
            </a:solidFill>
          </a:endParaRPr>
        </a:p>
      </dgm:t>
    </dgm:pt>
    <dgm:pt modelId="{1D6CAD06-889D-4923-A2E3-79C3F4184EF8}" type="parTrans" cxnId="{5CF4EA5E-9B31-40AB-A84E-880DEE96AFB2}">
      <dgm:prSet/>
      <dgm:spPr/>
      <dgm:t>
        <a:bodyPr/>
        <a:lstStyle/>
        <a:p>
          <a:endParaRPr lang="en-US"/>
        </a:p>
      </dgm:t>
    </dgm:pt>
    <dgm:pt modelId="{14CE4318-BB01-4928-A464-4F24C6DECDD4}" type="sibTrans" cxnId="{5CF4EA5E-9B31-40AB-A84E-880DEE96AFB2}">
      <dgm:prSet/>
      <dgm:spPr/>
      <dgm:t>
        <a:bodyPr/>
        <a:lstStyle/>
        <a:p>
          <a:endParaRPr lang="en-US"/>
        </a:p>
      </dgm:t>
    </dgm:pt>
    <dgm:pt modelId="{821F449F-2F88-4EF7-A61E-7079CBDE4880}">
      <dgm:prSet custT="1"/>
      <dgm:spPr/>
      <dgm:t>
        <a:bodyPr/>
        <a:lstStyle/>
        <a:p>
          <a:r>
            <a:rPr lang="en-US" sz="1100">
              <a:solidFill>
                <a:schemeClr val="accent3">
                  <a:lumMod val="10000"/>
                </a:schemeClr>
              </a:solidFill>
            </a:rPr>
            <a:t>Attain 2000 leads from online channels by mid-2025.</a:t>
          </a:r>
          <a:endParaRPr lang="en-US" sz="1100" dirty="0">
            <a:solidFill>
              <a:schemeClr val="accent3">
                <a:lumMod val="10000"/>
              </a:schemeClr>
            </a:solidFill>
          </a:endParaRPr>
        </a:p>
      </dgm:t>
    </dgm:pt>
    <dgm:pt modelId="{EF9A6C43-F1DE-45A6-990C-F54CC302F810}" type="parTrans" cxnId="{861BC935-4754-4B02-B19F-341B31F7638B}">
      <dgm:prSet/>
      <dgm:spPr/>
      <dgm:t>
        <a:bodyPr/>
        <a:lstStyle/>
        <a:p>
          <a:endParaRPr lang="en-US"/>
        </a:p>
      </dgm:t>
    </dgm:pt>
    <dgm:pt modelId="{3EF175E7-6816-4779-8DBC-C4E592B0652F}" type="sibTrans" cxnId="{861BC935-4754-4B02-B19F-341B31F7638B}">
      <dgm:prSet/>
      <dgm:spPr/>
      <dgm:t>
        <a:bodyPr/>
        <a:lstStyle/>
        <a:p>
          <a:endParaRPr lang="en-US"/>
        </a:p>
      </dgm:t>
    </dgm:pt>
    <dgm:pt modelId="{094990EE-2EDE-4D26-8BAD-F3130FD2CDD9}">
      <dgm:prSet custT="1"/>
      <dgm:spPr/>
      <dgm:t>
        <a:bodyPr/>
        <a:lstStyle/>
        <a:p>
          <a:r>
            <a:rPr lang="en-US" sz="1100" dirty="0">
              <a:solidFill>
                <a:schemeClr val="accent3">
                  <a:lumMod val="10000"/>
                </a:schemeClr>
              </a:solidFill>
            </a:rPr>
            <a:t>Achieve a 20% increase in customer engagement on social media platforms within the next six months. </a:t>
          </a:r>
        </a:p>
      </dgm:t>
    </dgm:pt>
    <dgm:pt modelId="{B80270E5-32C4-4C1E-8C83-725F91E720BE}" type="parTrans" cxnId="{85F9E043-5F26-4F31-844E-EC707AE36CDE}">
      <dgm:prSet/>
      <dgm:spPr/>
      <dgm:t>
        <a:bodyPr/>
        <a:lstStyle/>
        <a:p>
          <a:endParaRPr lang="en-US"/>
        </a:p>
      </dgm:t>
    </dgm:pt>
    <dgm:pt modelId="{C0D200F1-EABF-42BD-96D6-60C7072C63D9}" type="sibTrans" cxnId="{85F9E043-5F26-4F31-844E-EC707AE36CDE}">
      <dgm:prSet/>
      <dgm:spPr/>
      <dgm:t>
        <a:bodyPr/>
        <a:lstStyle/>
        <a:p>
          <a:endParaRPr lang="en-US"/>
        </a:p>
      </dgm:t>
    </dgm:pt>
    <dgm:pt modelId="{95400DCF-A0F6-440D-A1B9-6C1E8FE61E46}">
      <dgm:prSet custT="1"/>
      <dgm:spPr/>
      <dgm:t>
        <a:bodyPr/>
        <a:lstStyle/>
        <a:p>
          <a:r>
            <a:rPr lang="en-US" sz="1100">
              <a:solidFill>
                <a:schemeClr val="accent3">
                  <a:lumMod val="10000"/>
                </a:schemeClr>
              </a:solidFill>
            </a:rPr>
            <a:t>Partner with at least five influencers in the arts and crafts space by the end of Q1 2025.</a:t>
          </a:r>
          <a:endParaRPr lang="en-US" sz="1100" dirty="0">
            <a:solidFill>
              <a:schemeClr val="accent3">
                <a:lumMod val="10000"/>
              </a:schemeClr>
            </a:solidFill>
          </a:endParaRPr>
        </a:p>
      </dgm:t>
    </dgm:pt>
    <dgm:pt modelId="{1DEF17FF-FC38-4030-8032-C449159BD8A2}" type="parTrans" cxnId="{08CCEE7A-DACF-40B1-9286-6E68EC86D624}">
      <dgm:prSet/>
      <dgm:spPr/>
      <dgm:t>
        <a:bodyPr/>
        <a:lstStyle/>
        <a:p>
          <a:endParaRPr lang="en-US"/>
        </a:p>
      </dgm:t>
    </dgm:pt>
    <dgm:pt modelId="{8FFD760E-0B2A-4964-94D9-A598BCCC7F08}" type="sibTrans" cxnId="{08CCEE7A-DACF-40B1-9286-6E68EC86D624}">
      <dgm:prSet/>
      <dgm:spPr/>
      <dgm:t>
        <a:bodyPr/>
        <a:lstStyle/>
        <a:p>
          <a:endParaRPr lang="en-US"/>
        </a:p>
      </dgm:t>
    </dgm:pt>
    <dgm:pt modelId="{AD2387A7-A1AE-42EA-8FC5-277F95E01652}">
      <dgm:prSet/>
      <dgm:spPr/>
      <dgm:t>
        <a:bodyPr/>
        <a:lstStyle/>
        <a:p>
          <a:r>
            <a:rPr lang="en-US" b="1" dirty="0">
              <a:solidFill>
                <a:srgbClr val="175C6E"/>
              </a:solidFill>
              <a:latin typeface="Bahnschrift" panose="020B0502040204020203" pitchFamily="34" charset="0"/>
            </a:rPr>
            <a:t>Digital Marketing Objectives</a:t>
          </a:r>
        </a:p>
      </dgm:t>
    </dgm:pt>
    <dgm:pt modelId="{6FDE0F41-24A2-4883-B509-17644404A7E7}" type="parTrans" cxnId="{5C6953C2-16D7-46DD-959D-62BFE8800C65}">
      <dgm:prSet/>
      <dgm:spPr/>
      <dgm:t>
        <a:bodyPr/>
        <a:lstStyle/>
        <a:p>
          <a:endParaRPr lang="en-US"/>
        </a:p>
      </dgm:t>
    </dgm:pt>
    <dgm:pt modelId="{4A227670-633D-4BAF-B178-18F4D526ED62}" type="sibTrans" cxnId="{5C6953C2-16D7-46DD-959D-62BFE8800C65}">
      <dgm:prSet/>
      <dgm:spPr/>
      <dgm:t>
        <a:bodyPr/>
        <a:lstStyle/>
        <a:p>
          <a:endParaRPr lang="en-US"/>
        </a:p>
      </dgm:t>
    </dgm:pt>
    <dgm:pt modelId="{8CBD3471-00A7-429E-A2EA-229383AD6BEF}">
      <dgm:prSet custT="1"/>
      <dgm:spPr/>
      <dgm:t>
        <a:bodyPr/>
        <a:lstStyle/>
        <a:p>
          <a:r>
            <a:rPr lang="en-US" sz="1100" dirty="0">
              <a:solidFill>
                <a:schemeClr val="accent3">
                  <a:lumMod val="10000"/>
                </a:schemeClr>
              </a:solidFill>
            </a:rPr>
            <a:t>Increase e-commerce conversion rates by 15% within the first year.</a:t>
          </a:r>
        </a:p>
      </dgm:t>
    </dgm:pt>
    <dgm:pt modelId="{A423310C-7758-48C5-BBB1-69790F2ABA03}" type="parTrans" cxnId="{2FF33811-B505-4680-BAD7-F0475C71FC20}">
      <dgm:prSet/>
      <dgm:spPr/>
      <dgm:t>
        <a:bodyPr/>
        <a:lstStyle/>
        <a:p>
          <a:endParaRPr lang="en-US"/>
        </a:p>
      </dgm:t>
    </dgm:pt>
    <dgm:pt modelId="{ACC01F20-85E4-4550-8A04-C0D087EF4DA9}" type="sibTrans" cxnId="{2FF33811-B505-4680-BAD7-F0475C71FC20}">
      <dgm:prSet/>
      <dgm:spPr/>
      <dgm:t>
        <a:bodyPr/>
        <a:lstStyle/>
        <a:p>
          <a:endParaRPr lang="en-US"/>
        </a:p>
      </dgm:t>
    </dgm:pt>
    <dgm:pt modelId="{C63C49C6-32CF-4F1C-AD5B-6CECAEC11095}">
      <dgm:prSet custT="1"/>
      <dgm:spPr/>
      <dgm:t>
        <a:bodyPr/>
        <a:lstStyle/>
        <a:p>
          <a:r>
            <a:rPr lang="en-US" sz="1100">
              <a:solidFill>
                <a:schemeClr val="accent3">
                  <a:lumMod val="10000"/>
                </a:schemeClr>
              </a:solidFill>
            </a:rPr>
            <a:t>Grow social media followers to reach 100,000 across all platforms by Q2.</a:t>
          </a:r>
          <a:endParaRPr lang="en-US" sz="1100" dirty="0">
            <a:solidFill>
              <a:schemeClr val="accent3">
                <a:lumMod val="10000"/>
              </a:schemeClr>
            </a:solidFill>
          </a:endParaRPr>
        </a:p>
      </dgm:t>
    </dgm:pt>
    <dgm:pt modelId="{67071D58-D55A-494C-A583-61BC893EF442}" type="parTrans" cxnId="{8345BAAD-C45A-4CF4-8977-ED0822CE97D6}">
      <dgm:prSet/>
      <dgm:spPr/>
      <dgm:t>
        <a:bodyPr/>
        <a:lstStyle/>
        <a:p>
          <a:endParaRPr lang="en-US"/>
        </a:p>
      </dgm:t>
    </dgm:pt>
    <dgm:pt modelId="{461FA926-E22D-419F-BFFB-ED50AB179B4C}" type="sibTrans" cxnId="{8345BAAD-C45A-4CF4-8977-ED0822CE97D6}">
      <dgm:prSet/>
      <dgm:spPr/>
      <dgm:t>
        <a:bodyPr/>
        <a:lstStyle/>
        <a:p>
          <a:endParaRPr lang="en-US"/>
        </a:p>
      </dgm:t>
    </dgm:pt>
    <dgm:pt modelId="{2C35258C-2852-42D4-87E9-3CE9B6E97BFD}">
      <dgm:prSet custT="1"/>
      <dgm:spPr/>
      <dgm:t>
        <a:bodyPr/>
        <a:lstStyle/>
        <a:p>
          <a:r>
            <a:rPr lang="en-US" sz="1100">
              <a:solidFill>
                <a:schemeClr val="accent3">
                  <a:lumMod val="10000"/>
                </a:schemeClr>
              </a:solidFill>
            </a:rPr>
            <a:t>Generate 1000 leads for the exhibition by September 2025.</a:t>
          </a:r>
          <a:endParaRPr lang="en-US" sz="1100" dirty="0">
            <a:solidFill>
              <a:schemeClr val="accent3">
                <a:lumMod val="10000"/>
              </a:schemeClr>
            </a:solidFill>
          </a:endParaRPr>
        </a:p>
      </dgm:t>
    </dgm:pt>
    <dgm:pt modelId="{06484F06-FF46-4C1F-A2E4-18A4D8FEC6CA}" type="parTrans" cxnId="{E43AC2CB-65AC-46E9-AB80-6D4C51269DAA}">
      <dgm:prSet/>
      <dgm:spPr/>
      <dgm:t>
        <a:bodyPr/>
        <a:lstStyle/>
        <a:p>
          <a:endParaRPr lang="en-US"/>
        </a:p>
      </dgm:t>
    </dgm:pt>
    <dgm:pt modelId="{B9C6736B-319E-4C19-93DF-9FAD336B9473}" type="sibTrans" cxnId="{E43AC2CB-65AC-46E9-AB80-6D4C51269DAA}">
      <dgm:prSet/>
      <dgm:spPr/>
      <dgm:t>
        <a:bodyPr/>
        <a:lstStyle/>
        <a:p>
          <a:endParaRPr lang="en-US"/>
        </a:p>
      </dgm:t>
    </dgm:pt>
    <dgm:pt modelId="{4BCF50CF-7010-44E7-B04C-9DF146F3E371}">
      <dgm:prSet custT="1"/>
      <dgm:spPr/>
      <dgm:t>
        <a:bodyPr/>
        <a:lstStyle/>
        <a:p>
          <a:r>
            <a:rPr lang="en-US" sz="1100">
              <a:solidFill>
                <a:schemeClr val="accent3">
                  <a:lumMod val="10000"/>
                </a:schemeClr>
              </a:solidFill>
            </a:rPr>
            <a:t>Improve the SEO ranking to appear on the first page within six months.</a:t>
          </a:r>
          <a:endParaRPr lang="en-US" sz="1100" dirty="0">
            <a:solidFill>
              <a:schemeClr val="accent3">
                <a:lumMod val="10000"/>
              </a:schemeClr>
            </a:solidFill>
          </a:endParaRPr>
        </a:p>
      </dgm:t>
    </dgm:pt>
    <dgm:pt modelId="{FD769BBE-CA0E-4B2A-B8A1-4C186150A89A}" type="parTrans" cxnId="{2CB8A7C0-5F7A-4AF8-BD3B-58C2CBD45847}">
      <dgm:prSet/>
      <dgm:spPr/>
      <dgm:t>
        <a:bodyPr/>
        <a:lstStyle/>
        <a:p>
          <a:endParaRPr lang="en-US"/>
        </a:p>
      </dgm:t>
    </dgm:pt>
    <dgm:pt modelId="{DEAE8C61-F488-4926-91CC-D636E335F4B4}" type="sibTrans" cxnId="{2CB8A7C0-5F7A-4AF8-BD3B-58C2CBD45847}">
      <dgm:prSet/>
      <dgm:spPr/>
      <dgm:t>
        <a:bodyPr/>
        <a:lstStyle/>
        <a:p>
          <a:endParaRPr lang="en-US"/>
        </a:p>
      </dgm:t>
    </dgm:pt>
    <dgm:pt modelId="{E7017F9F-E36E-4D8D-8128-807102B78548}">
      <dgm:prSet custT="1"/>
      <dgm:spPr/>
      <dgm:t>
        <a:bodyPr/>
        <a:lstStyle/>
        <a:p>
          <a:r>
            <a:rPr lang="en-US" sz="1100" dirty="0">
              <a:solidFill>
                <a:schemeClr val="accent3">
                  <a:lumMod val="10000"/>
                </a:schemeClr>
              </a:solidFill>
            </a:rPr>
            <a:t>Attain a 10% increase in email open rates and a 5% increase in click-through rates by Q3 2025.(considering last report)</a:t>
          </a:r>
        </a:p>
      </dgm:t>
    </dgm:pt>
    <dgm:pt modelId="{D3CCC15B-D218-40F1-8706-238D9AE93BED}" type="sibTrans" cxnId="{A5DD6A66-B2C9-4FCB-9DD7-9913CA60180F}">
      <dgm:prSet/>
      <dgm:spPr/>
      <dgm:t>
        <a:bodyPr/>
        <a:lstStyle/>
        <a:p>
          <a:endParaRPr lang="en-US"/>
        </a:p>
      </dgm:t>
    </dgm:pt>
    <dgm:pt modelId="{3E1811C0-5F5F-45E1-9508-E7FE1200BE91}" type="parTrans" cxnId="{A5DD6A66-B2C9-4FCB-9DD7-9913CA60180F}">
      <dgm:prSet/>
      <dgm:spPr/>
      <dgm:t>
        <a:bodyPr/>
        <a:lstStyle/>
        <a:p>
          <a:endParaRPr lang="en-US"/>
        </a:p>
      </dgm:t>
    </dgm:pt>
    <dgm:pt modelId="{6A90D626-1339-4F96-A81D-E87AEA3C6EE5}">
      <dgm:prSet custT="1"/>
      <dgm:spPr/>
      <dgm:t>
        <a:bodyPr/>
        <a:lstStyle/>
        <a:p>
          <a:r>
            <a:rPr lang="en-US" sz="1100" dirty="0">
              <a:solidFill>
                <a:schemeClr val="accent3">
                  <a:lumMod val="10000"/>
                </a:schemeClr>
              </a:solidFill>
            </a:rPr>
            <a:t>Increase artisans to reach 70 within the next 12 months.</a:t>
          </a:r>
        </a:p>
      </dgm:t>
    </dgm:pt>
    <dgm:pt modelId="{DDDAD0D2-7914-4688-8AF5-EC76EF7D3242}" type="sibTrans" cxnId="{5ECE39A5-394B-4FC8-BABB-6A8466B5B578}">
      <dgm:prSet/>
      <dgm:spPr/>
      <dgm:t>
        <a:bodyPr/>
        <a:lstStyle/>
        <a:p>
          <a:endParaRPr lang="en-US"/>
        </a:p>
      </dgm:t>
    </dgm:pt>
    <dgm:pt modelId="{93165A9B-2ED0-4308-B0F4-94ECFEB1FCB2}" type="parTrans" cxnId="{5ECE39A5-394B-4FC8-BABB-6A8466B5B578}">
      <dgm:prSet/>
      <dgm:spPr/>
      <dgm:t>
        <a:bodyPr/>
        <a:lstStyle/>
        <a:p>
          <a:endParaRPr lang="en-US"/>
        </a:p>
      </dgm:t>
    </dgm:pt>
    <dgm:pt modelId="{E49A3728-5354-4E49-A8DD-60C96A68EB69}">
      <dgm:prSet custT="1"/>
      <dgm:spPr/>
      <dgm:t>
        <a:bodyPr/>
        <a:lstStyle/>
        <a:p>
          <a:endParaRPr lang="en-US" sz="1100" dirty="0">
            <a:solidFill>
              <a:schemeClr val="accent3">
                <a:lumMod val="10000"/>
              </a:schemeClr>
            </a:solidFill>
          </a:endParaRPr>
        </a:p>
      </dgm:t>
    </dgm:pt>
    <dgm:pt modelId="{9929A7F1-8510-42E3-B3D5-B535CEB94624}" type="parTrans" cxnId="{23CE05D6-0D95-4F3C-BD73-2D45A6175FF0}">
      <dgm:prSet/>
      <dgm:spPr/>
      <dgm:t>
        <a:bodyPr/>
        <a:lstStyle/>
        <a:p>
          <a:endParaRPr lang="en-US"/>
        </a:p>
      </dgm:t>
    </dgm:pt>
    <dgm:pt modelId="{7139681C-F9B9-4495-9167-9E03CB2A0214}" type="sibTrans" cxnId="{23CE05D6-0D95-4F3C-BD73-2D45A6175FF0}">
      <dgm:prSet/>
      <dgm:spPr/>
      <dgm:t>
        <a:bodyPr/>
        <a:lstStyle/>
        <a:p>
          <a:endParaRPr lang="en-US"/>
        </a:p>
      </dgm:t>
    </dgm:pt>
    <dgm:pt modelId="{20F57763-29AD-48D2-85A2-9EB9C5C1F589}">
      <dgm:prSet custT="1"/>
      <dgm:spPr/>
      <dgm:t>
        <a:bodyPr/>
        <a:lstStyle/>
        <a:p>
          <a:endParaRPr lang="en-US" sz="1100" dirty="0">
            <a:solidFill>
              <a:schemeClr val="accent3">
                <a:lumMod val="10000"/>
              </a:schemeClr>
            </a:solidFill>
          </a:endParaRPr>
        </a:p>
      </dgm:t>
    </dgm:pt>
    <dgm:pt modelId="{23FB0012-60C1-4D8A-A2B4-70FB4C01BC7C}" type="parTrans" cxnId="{D6B1F8F4-FB78-4D9F-84DA-426A79E78F8E}">
      <dgm:prSet/>
      <dgm:spPr/>
      <dgm:t>
        <a:bodyPr/>
        <a:lstStyle/>
        <a:p>
          <a:endParaRPr lang="en-US"/>
        </a:p>
      </dgm:t>
    </dgm:pt>
    <dgm:pt modelId="{8FDE06FE-FF31-48D1-AE8F-553557A3709D}" type="sibTrans" cxnId="{D6B1F8F4-FB78-4D9F-84DA-426A79E78F8E}">
      <dgm:prSet/>
      <dgm:spPr/>
      <dgm:t>
        <a:bodyPr/>
        <a:lstStyle/>
        <a:p>
          <a:endParaRPr lang="en-US"/>
        </a:p>
      </dgm:t>
    </dgm:pt>
    <dgm:pt modelId="{7161B6A5-6CA9-45BB-8060-896232A33051}">
      <dgm:prSet custT="1"/>
      <dgm:spPr/>
      <dgm:t>
        <a:bodyPr/>
        <a:lstStyle/>
        <a:p>
          <a:endParaRPr lang="en-US" sz="1100" dirty="0">
            <a:solidFill>
              <a:schemeClr val="accent3">
                <a:lumMod val="10000"/>
              </a:schemeClr>
            </a:solidFill>
          </a:endParaRPr>
        </a:p>
      </dgm:t>
    </dgm:pt>
    <dgm:pt modelId="{B8EA8420-EF75-4566-88E0-D80AAF8D2029}" type="parTrans" cxnId="{2F7381C4-E77B-4261-942B-359FA289C673}">
      <dgm:prSet/>
      <dgm:spPr/>
      <dgm:t>
        <a:bodyPr/>
        <a:lstStyle/>
        <a:p>
          <a:endParaRPr lang="en-US"/>
        </a:p>
      </dgm:t>
    </dgm:pt>
    <dgm:pt modelId="{FD10336E-895C-432D-B93C-7643C06B869C}" type="sibTrans" cxnId="{2F7381C4-E77B-4261-942B-359FA289C673}">
      <dgm:prSet/>
      <dgm:spPr/>
      <dgm:t>
        <a:bodyPr/>
        <a:lstStyle/>
        <a:p>
          <a:endParaRPr lang="en-US"/>
        </a:p>
      </dgm:t>
    </dgm:pt>
    <dgm:pt modelId="{3B7DD4B6-DA11-48D2-B14B-B95E6CD48B12}" type="pres">
      <dgm:prSet presAssocID="{68C630BF-C7D4-462C-8A47-022EC7D6A021}" presName="linearFlow" presStyleCnt="0">
        <dgm:presLayoutVars>
          <dgm:dir/>
          <dgm:animLvl val="lvl"/>
          <dgm:resizeHandles/>
        </dgm:presLayoutVars>
      </dgm:prSet>
      <dgm:spPr/>
    </dgm:pt>
    <dgm:pt modelId="{A07130C8-225A-4BF3-B24B-554422B5F584}" type="pres">
      <dgm:prSet presAssocID="{B04FA226-7047-4227-962B-69AF7737D0A6}" presName="compositeNode" presStyleCnt="0">
        <dgm:presLayoutVars>
          <dgm:bulletEnabled val="1"/>
        </dgm:presLayoutVars>
      </dgm:prSet>
      <dgm:spPr/>
    </dgm:pt>
    <dgm:pt modelId="{07863398-1F3C-4B6A-BCB0-AF1012F4006E}" type="pres">
      <dgm:prSet presAssocID="{B04FA226-7047-4227-962B-69AF7737D0A6}" presName="image" presStyleLbl="fgImgPlace1" presStyleIdx="0" presStyleCnt="3"/>
      <dgm:spPr/>
    </dgm:pt>
    <dgm:pt modelId="{170CF46C-E120-4737-A913-9715DC1C48E4}" type="pres">
      <dgm:prSet presAssocID="{B04FA226-7047-4227-962B-69AF7737D0A6}" presName="childNode" presStyleLbl="node1" presStyleIdx="0" presStyleCnt="3">
        <dgm:presLayoutVars>
          <dgm:bulletEnabled val="1"/>
        </dgm:presLayoutVars>
      </dgm:prSet>
      <dgm:spPr/>
    </dgm:pt>
    <dgm:pt modelId="{83EC4868-C890-4244-A2E3-C7C6A8FF0BE9}" type="pres">
      <dgm:prSet presAssocID="{B04FA226-7047-4227-962B-69AF7737D0A6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B4B04176-1E59-401F-AEC6-27AECFC788CE}" type="pres">
      <dgm:prSet presAssocID="{FA6FC579-9E5C-4711-A23B-F19D65507BB4}" presName="sibTrans" presStyleCnt="0"/>
      <dgm:spPr/>
    </dgm:pt>
    <dgm:pt modelId="{02559CC7-6D09-4A7C-9524-D467D5A9AC1A}" type="pres">
      <dgm:prSet presAssocID="{053C8002-9435-4083-921E-C87B5F9753D7}" presName="compositeNode" presStyleCnt="0">
        <dgm:presLayoutVars>
          <dgm:bulletEnabled val="1"/>
        </dgm:presLayoutVars>
      </dgm:prSet>
      <dgm:spPr/>
    </dgm:pt>
    <dgm:pt modelId="{476B6229-5E32-4C85-94F0-D5EFBFBEDCF6}" type="pres">
      <dgm:prSet presAssocID="{053C8002-9435-4083-921E-C87B5F9753D7}" presName="image" presStyleLbl="fgImgPlace1" presStyleIdx="1" presStyleCnt="3"/>
      <dgm:spPr/>
    </dgm:pt>
    <dgm:pt modelId="{9D437D22-E873-4B98-80FF-AF73C907156D}" type="pres">
      <dgm:prSet presAssocID="{053C8002-9435-4083-921E-C87B5F9753D7}" presName="childNode" presStyleLbl="node1" presStyleIdx="1" presStyleCnt="3">
        <dgm:presLayoutVars>
          <dgm:bulletEnabled val="1"/>
        </dgm:presLayoutVars>
      </dgm:prSet>
      <dgm:spPr/>
    </dgm:pt>
    <dgm:pt modelId="{2FC7A0B5-E4C6-475F-A089-77A97B728A33}" type="pres">
      <dgm:prSet presAssocID="{053C8002-9435-4083-921E-C87B5F9753D7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F8545655-B698-4B7F-9455-E04DC715D98A}" type="pres">
      <dgm:prSet presAssocID="{82C1DB14-6005-4FCB-A61F-90DC94677E8D}" presName="sibTrans" presStyleCnt="0"/>
      <dgm:spPr/>
    </dgm:pt>
    <dgm:pt modelId="{795E6CFF-2387-4A70-B876-5A9ABE817827}" type="pres">
      <dgm:prSet presAssocID="{AD2387A7-A1AE-42EA-8FC5-277F95E01652}" presName="compositeNode" presStyleCnt="0">
        <dgm:presLayoutVars>
          <dgm:bulletEnabled val="1"/>
        </dgm:presLayoutVars>
      </dgm:prSet>
      <dgm:spPr/>
    </dgm:pt>
    <dgm:pt modelId="{C394002D-466B-4861-9EC5-9471BB2F01F5}" type="pres">
      <dgm:prSet presAssocID="{AD2387A7-A1AE-42EA-8FC5-277F95E01652}" presName="image" presStyleLbl="fgImgPlace1" presStyleIdx="2" presStyleCnt="3"/>
      <dgm:spPr/>
    </dgm:pt>
    <dgm:pt modelId="{8656787F-DD1A-41A8-B9B6-30C6158F36C2}" type="pres">
      <dgm:prSet presAssocID="{AD2387A7-A1AE-42EA-8FC5-277F95E01652}" presName="childNode" presStyleLbl="node1" presStyleIdx="2" presStyleCnt="3">
        <dgm:presLayoutVars>
          <dgm:bulletEnabled val="1"/>
        </dgm:presLayoutVars>
      </dgm:prSet>
      <dgm:spPr/>
    </dgm:pt>
    <dgm:pt modelId="{8976E9B4-5ECF-4153-95F3-E443B96AAD1B}" type="pres">
      <dgm:prSet presAssocID="{AD2387A7-A1AE-42EA-8FC5-277F95E01652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C69FE806-355F-4627-942B-F76345DD13DE}" type="presOf" srcId="{E7017F9F-E36E-4D8D-8128-807102B78548}" destId="{8656787F-DD1A-41A8-B9B6-30C6158F36C2}" srcOrd="0" destOrd="2" presId="urn:microsoft.com/office/officeart/2005/8/layout/hList2"/>
    <dgm:cxn modelId="{2FF33811-B505-4680-BAD7-F0475C71FC20}" srcId="{AD2387A7-A1AE-42EA-8FC5-277F95E01652}" destId="{8CBD3471-00A7-429E-A2EA-229383AD6BEF}" srcOrd="1" destOrd="0" parTransId="{A423310C-7758-48C5-BBB1-69790F2ABA03}" sibTransId="{ACC01F20-85E4-4550-8A04-C0D087EF4DA9}"/>
    <dgm:cxn modelId="{C6208112-DFAE-4D88-8473-08BC174412B8}" srcId="{B04FA226-7047-4227-962B-69AF7737D0A6}" destId="{D4E6474E-FCAD-428C-92DF-1FCF8EE0BFB8}" srcOrd="4" destOrd="0" parTransId="{EC3E1BDF-807A-4F0A-99FF-28DC2EE8565D}" sibTransId="{32E28273-7A31-44B7-A506-FF0B8F47986D}"/>
    <dgm:cxn modelId="{7661FA1F-836B-4DB4-8E24-B68A2835764C}" srcId="{B04FA226-7047-4227-962B-69AF7737D0A6}" destId="{8FF72717-D731-4C29-AC2D-EEA8EB5BF86E}" srcOrd="3" destOrd="0" parTransId="{4E72F355-C682-4B71-943E-0EB5C3550413}" sibTransId="{E392BDE4-574C-4B38-85BE-3D9907A4C6E4}"/>
    <dgm:cxn modelId="{44AAB628-3EC9-4AC0-83BF-476E7C86311D}" type="presOf" srcId="{95400DCF-A0F6-440D-A1B9-6C1E8FE61E46}" destId="{9D437D22-E873-4B98-80FF-AF73C907156D}" srcOrd="0" destOrd="5" presId="urn:microsoft.com/office/officeart/2005/8/layout/hList2"/>
    <dgm:cxn modelId="{5FF1F12B-6B37-4CFB-968C-A3E97EA21975}" srcId="{68C630BF-C7D4-462C-8A47-022EC7D6A021}" destId="{B04FA226-7047-4227-962B-69AF7737D0A6}" srcOrd="0" destOrd="0" parTransId="{42FD339E-8AFF-4B5A-A1DF-6AD459B28925}" sibTransId="{FA6FC579-9E5C-4711-A23B-F19D65507BB4}"/>
    <dgm:cxn modelId="{861BC935-4754-4B02-B19F-341B31F7638B}" srcId="{053C8002-9435-4083-921E-C87B5F9753D7}" destId="{821F449F-2F88-4EF7-A61E-7079CBDE4880}" srcOrd="3" destOrd="0" parTransId="{EF9A6C43-F1DE-45A6-990C-F54CC302F810}" sibTransId="{3EF175E7-6816-4779-8DBC-C4E592B0652F}"/>
    <dgm:cxn modelId="{5CF4EA5E-9B31-40AB-A84E-880DEE96AFB2}" srcId="{053C8002-9435-4083-921E-C87B5F9753D7}" destId="{8DAC9EC8-593F-4CA9-A7BE-8ADEC685ED39}" srcOrd="2" destOrd="0" parTransId="{1D6CAD06-889D-4923-A2E3-79C3F4184EF8}" sibTransId="{14CE4318-BB01-4928-A464-4F24C6DECDD4}"/>
    <dgm:cxn modelId="{EC8A6261-55B4-42A7-8070-C6E0E63BFB89}" srcId="{B04FA226-7047-4227-962B-69AF7737D0A6}" destId="{1AAA43F4-107B-452F-8ABA-141C644A3BD4}" srcOrd="2" destOrd="0" parTransId="{815F3FD3-2878-4F96-BC2E-E6D7DA3E185A}" sibTransId="{6BA48D85-8089-443A-B47C-1FB63F0FDDA6}"/>
    <dgm:cxn modelId="{85F9E043-5F26-4F31-844E-EC707AE36CDE}" srcId="{053C8002-9435-4083-921E-C87B5F9753D7}" destId="{094990EE-2EDE-4D26-8BAD-F3130FD2CDD9}" srcOrd="4" destOrd="0" parTransId="{B80270E5-32C4-4C1E-8C83-725F91E720BE}" sibTransId="{C0D200F1-EABF-42BD-96D6-60C7072C63D9}"/>
    <dgm:cxn modelId="{32A4AC45-7DC2-44C4-85F8-8CA08B6F884E}" type="presOf" srcId="{8FF72717-D731-4C29-AC2D-EEA8EB5BF86E}" destId="{170CF46C-E120-4737-A913-9715DC1C48E4}" srcOrd="0" destOrd="3" presId="urn:microsoft.com/office/officeart/2005/8/layout/hList2"/>
    <dgm:cxn modelId="{A5DD6A66-B2C9-4FCB-9DD7-9913CA60180F}" srcId="{AD2387A7-A1AE-42EA-8FC5-277F95E01652}" destId="{E7017F9F-E36E-4D8D-8128-807102B78548}" srcOrd="2" destOrd="0" parTransId="{3E1811C0-5F5F-45E1-9508-E7FE1200BE91}" sibTransId="{D3CCC15B-D218-40F1-8706-238D9AE93BED}"/>
    <dgm:cxn modelId="{2C73D072-F700-4987-8DBE-D55B63A717E1}" type="presOf" srcId="{8CBD3471-00A7-429E-A2EA-229383AD6BEF}" destId="{8656787F-DD1A-41A8-B9B6-30C6158F36C2}" srcOrd="0" destOrd="1" presId="urn:microsoft.com/office/officeart/2005/8/layout/hList2"/>
    <dgm:cxn modelId="{AE60A453-EB71-4097-9222-62848EF89093}" type="presOf" srcId="{053C8002-9435-4083-921E-C87B5F9753D7}" destId="{2FC7A0B5-E4C6-475F-A089-77A97B728A33}" srcOrd="0" destOrd="0" presId="urn:microsoft.com/office/officeart/2005/8/layout/hList2"/>
    <dgm:cxn modelId="{BB4AC274-F407-47BB-AFBE-C22388FE21F3}" type="presOf" srcId="{D4E6474E-FCAD-428C-92DF-1FCF8EE0BFB8}" destId="{170CF46C-E120-4737-A913-9715DC1C48E4}" srcOrd="0" destOrd="4" presId="urn:microsoft.com/office/officeart/2005/8/layout/hList2"/>
    <dgm:cxn modelId="{F489CD74-2793-47E8-A2BA-E12270A73E08}" type="presOf" srcId="{1AAA43F4-107B-452F-8ABA-141C644A3BD4}" destId="{170CF46C-E120-4737-A913-9715DC1C48E4}" srcOrd="0" destOrd="2" presId="urn:microsoft.com/office/officeart/2005/8/layout/hList2"/>
    <dgm:cxn modelId="{08CCEE7A-DACF-40B1-9286-6E68EC86D624}" srcId="{053C8002-9435-4083-921E-C87B5F9753D7}" destId="{95400DCF-A0F6-440D-A1B9-6C1E8FE61E46}" srcOrd="5" destOrd="0" parTransId="{1DEF17FF-FC38-4030-8032-C449159BD8A2}" sibTransId="{8FFD760E-0B2A-4964-94D9-A598BCCC7F08}"/>
    <dgm:cxn modelId="{8DF71691-E34B-4BBB-85F5-ED8E61611572}" type="presOf" srcId="{7161B6A5-6CA9-45BB-8060-896232A33051}" destId="{8656787F-DD1A-41A8-B9B6-30C6158F36C2}" srcOrd="0" destOrd="0" presId="urn:microsoft.com/office/officeart/2005/8/layout/hList2"/>
    <dgm:cxn modelId="{1D1416A0-0238-4944-8F70-92BDF92F6227}" type="presOf" srcId="{821F449F-2F88-4EF7-A61E-7079CBDE4880}" destId="{9D437D22-E873-4B98-80FF-AF73C907156D}" srcOrd="0" destOrd="3" presId="urn:microsoft.com/office/officeart/2005/8/layout/hList2"/>
    <dgm:cxn modelId="{8D361AA3-B0CD-4264-8AC3-E860BF62A07A}" type="presOf" srcId="{8DAC9EC8-593F-4CA9-A7BE-8ADEC685ED39}" destId="{9D437D22-E873-4B98-80FF-AF73C907156D}" srcOrd="0" destOrd="2" presId="urn:microsoft.com/office/officeart/2005/8/layout/hList2"/>
    <dgm:cxn modelId="{5ECE39A5-394B-4FC8-BABB-6A8466B5B578}" srcId="{B04FA226-7047-4227-962B-69AF7737D0A6}" destId="{6A90D626-1339-4F96-A81D-E87AEA3C6EE5}" srcOrd="1" destOrd="0" parTransId="{93165A9B-2ED0-4308-B0F4-94ECFEB1FCB2}" sibTransId="{DDDAD0D2-7914-4688-8AF5-EC76EF7D3242}"/>
    <dgm:cxn modelId="{FFE5E2A6-CF30-48E1-9DCC-899F05EC8F22}" type="presOf" srcId="{68C630BF-C7D4-462C-8A47-022EC7D6A021}" destId="{3B7DD4B6-DA11-48D2-B14B-B95E6CD48B12}" srcOrd="0" destOrd="0" presId="urn:microsoft.com/office/officeart/2005/8/layout/hList2"/>
    <dgm:cxn modelId="{45F041AD-B010-489B-900F-C2E1247D6554}" type="presOf" srcId="{20F57763-29AD-48D2-85A2-9EB9C5C1F589}" destId="{9D437D22-E873-4B98-80FF-AF73C907156D}" srcOrd="0" destOrd="0" presId="urn:microsoft.com/office/officeart/2005/8/layout/hList2"/>
    <dgm:cxn modelId="{8345BAAD-C45A-4CF4-8977-ED0822CE97D6}" srcId="{AD2387A7-A1AE-42EA-8FC5-277F95E01652}" destId="{C63C49C6-32CF-4F1C-AD5B-6CECAEC11095}" srcOrd="3" destOrd="0" parTransId="{67071D58-D55A-494C-A583-61BC893EF442}" sibTransId="{461FA926-E22D-419F-BFFB-ED50AB179B4C}"/>
    <dgm:cxn modelId="{82B368B7-96B1-40FD-AA9D-4F54EA0D2613}" type="presOf" srcId="{AD2387A7-A1AE-42EA-8FC5-277F95E01652}" destId="{8976E9B4-5ECF-4153-95F3-E443B96AAD1B}" srcOrd="0" destOrd="0" presId="urn:microsoft.com/office/officeart/2005/8/layout/hList2"/>
    <dgm:cxn modelId="{C44CE9BD-564A-4EA1-89E8-23EB6D34A4F6}" srcId="{053C8002-9435-4083-921E-C87B5F9753D7}" destId="{DC17A073-4CA4-4AE0-AB1C-6F3D52D85590}" srcOrd="1" destOrd="0" parTransId="{4CE55314-2D01-445F-8B89-60EA2AE64669}" sibTransId="{A4276E1D-9593-4DDA-B2AE-13C38E291579}"/>
    <dgm:cxn modelId="{55009CBE-1DC7-465E-A5FD-091902F1E15E}" type="presOf" srcId="{094990EE-2EDE-4D26-8BAD-F3130FD2CDD9}" destId="{9D437D22-E873-4B98-80FF-AF73C907156D}" srcOrd="0" destOrd="4" presId="urn:microsoft.com/office/officeart/2005/8/layout/hList2"/>
    <dgm:cxn modelId="{2CB8A7C0-5F7A-4AF8-BD3B-58C2CBD45847}" srcId="{AD2387A7-A1AE-42EA-8FC5-277F95E01652}" destId="{4BCF50CF-7010-44E7-B04C-9DF146F3E371}" srcOrd="5" destOrd="0" parTransId="{FD769BBE-CA0E-4B2A-B8A1-4C186150A89A}" sibTransId="{DEAE8C61-F488-4926-91CC-D636E335F4B4}"/>
    <dgm:cxn modelId="{5C6953C2-16D7-46DD-959D-62BFE8800C65}" srcId="{68C630BF-C7D4-462C-8A47-022EC7D6A021}" destId="{AD2387A7-A1AE-42EA-8FC5-277F95E01652}" srcOrd="2" destOrd="0" parTransId="{6FDE0F41-24A2-4883-B509-17644404A7E7}" sibTransId="{4A227670-633D-4BAF-B178-18F4D526ED62}"/>
    <dgm:cxn modelId="{2F7381C4-E77B-4261-942B-359FA289C673}" srcId="{AD2387A7-A1AE-42EA-8FC5-277F95E01652}" destId="{7161B6A5-6CA9-45BB-8060-896232A33051}" srcOrd="0" destOrd="0" parTransId="{B8EA8420-EF75-4566-88E0-D80AAF8D2029}" sibTransId="{FD10336E-895C-432D-B93C-7643C06B869C}"/>
    <dgm:cxn modelId="{D780E5C5-6D27-4A03-8EAD-B51FED7D5F6F}" type="presOf" srcId="{2C35258C-2852-42D4-87E9-3CE9B6E97BFD}" destId="{8656787F-DD1A-41A8-B9B6-30C6158F36C2}" srcOrd="0" destOrd="4" presId="urn:microsoft.com/office/officeart/2005/8/layout/hList2"/>
    <dgm:cxn modelId="{E43AC2CB-65AC-46E9-AB80-6D4C51269DAA}" srcId="{AD2387A7-A1AE-42EA-8FC5-277F95E01652}" destId="{2C35258C-2852-42D4-87E9-3CE9B6E97BFD}" srcOrd="4" destOrd="0" parTransId="{06484F06-FF46-4C1F-A2E4-18A4D8FEC6CA}" sibTransId="{B9C6736B-319E-4C19-93DF-9FAD336B9473}"/>
    <dgm:cxn modelId="{9DEA64D5-EF39-4E8C-813C-0E0D249065BE}" type="presOf" srcId="{DC17A073-4CA4-4AE0-AB1C-6F3D52D85590}" destId="{9D437D22-E873-4B98-80FF-AF73C907156D}" srcOrd="0" destOrd="1" presId="urn:microsoft.com/office/officeart/2005/8/layout/hList2"/>
    <dgm:cxn modelId="{23CE05D6-0D95-4F3C-BD73-2D45A6175FF0}" srcId="{B04FA226-7047-4227-962B-69AF7737D0A6}" destId="{E49A3728-5354-4E49-A8DD-60C96A68EB69}" srcOrd="0" destOrd="0" parTransId="{9929A7F1-8510-42E3-B3D5-B535CEB94624}" sibTransId="{7139681C-F9B9-4495-9167-9E03CB2A0214}"/>
    <dgm:cxn modelId="{3A027ADA-84BB-43BF-AC0E-69C2B032E2CE}" type="presOf" srcId="{B04FA226-7047-4227-962B-69AF7737D0A6}" destId="{83EC4868-C890-4244-A2E3-C7C6A8FF0BE9}" srcOrd="0" destOrd="0" presId="urn:microsoft.com/office/officeart/2005/8/layout/hList2"/>
    <dgm:cxn modelId="{B6574CDC-2E4B-43E4-9906-4811C9E42BBF}" srcId="{68C630BF-C7D4-462C-8A47-022EC7D6A021}" destId="{053C8002-9435-4083-921E-C87B5F9753D7}" srcOrd="1" destOrd="0" parTransId="{DC54F865-698E-4165-B6A4-64671B85F7F1}" sibTransId="{82C1DB14-6005-4FCB-A61F-90DC94677E8D}"/>
    <dgm:cxn modelId="{E6A44EE2-EB58-4349-B078-0915F6A6D246}" type="presOf" srcId="{4BCF50CF-7010-44E7-B04C-9DF146F3E371}" destId="{8656787F-DD1A-41A8-B9B6-30C6158F36C2}" srcOrd="0" destOrd="5" presId="urn:microsoft.com/office/officeart/2005/8/layout/hList2"/>
    <dgm:cxn modelId="{B8D9C8EC-B025-4303-8B48-2F8F62386450}" type="presOf" srcId="{C63C49C6-32CF-4F1C-AD5B-6CECAEC11095}" destId="{8656787F-DD1A-41A8-B9B6-30C6158F36C2}" srcOrd="0" destOrd="3" presId="urn:microsoft.com/office/officeart/2005/8/layout/hList2"/>
    <dgm:cxn modelId="{4E4914EF-A38B-4B1F-A11B-98E5E1ADE240}" type="presOf" srcId="{6A90D626-1339-4F96-A81D-E87AEA3C6EE5}" destId="{170CF46C-E120-4737-A913-9715DC1C48E4}" srcOrd="0" destOrd="1" presId="urn:microsoft.com/office/officeart/2005/8/layout/hList2"/>
    <dgm:cxn modelId="{8F9651F3-2550-43FE-B19C-83248E27A4B2}" type="presOf" srcId="{E49A3728-5354-4E49-A8DD-60C96A68EB69}" destId="{170CF46C-E120-4737-A913-9715DC1C48E4}" srcOrd="0" destOrd="0" presId="urn:microsoft.com/office/officeart/2005/8/layout/hList2"/>
    <dgm:cxn modelId="{D6B1F8F4-FB78-4D9F-84DA-426A79E78F8E}" srcId="{053C8002-9435-4083-921E-C87B5F9753D7}" destId="{20F57763-29AD-48D2-85A2-9EB9C5C1F589}" srcOrd="0" destOrd="0" parTransId="{23FB0012-60C1-4D8A-A2B4-70FB4C01BC7C}" sibTransId="{8FDE06FE-FF31-48D1-AE8F-553557A3709D}"/>
    <dgm:cxn modelId="{C9CBB494-880B-48E0-97A8-7C3CF97F29BD}" type="presParOf" srcId="{3B7DD4B6-DA11-48D2-B14B-B95E6CD48B12}" destId="{A07130C8-225A-4BF3-B24B-554422B5F584}" srcOrd="0" destOrd="0" presId="urn:microsoft.com/office/officeart/2005/8/layout/hList2"/>
    <dgm:cxn modelId="{D3601BBD-C1CF-4FA2-B5C9-190CE05393EC}" type="presParOf" srcId="{A07130C8-225A-4BF3-B24B-554422B5F584}" destId="{07863398-1F3C-4B6A-BCB0-AF1012F4006E}" srcOrd="0" destOrd="0" presId="urn:microsoft.com/office/officeart/2005/8/layout/hList2"/>
    <dgm:cxn modelId="{FBC1DAF5-89A1-464F-A2B6-6C92F7EA8B30}" type="presParOf" srcId="{A07130C8-225A-4BF3-B24B-554422B5F584}" destId="{170CF46C-E120-4737-A913-9715DC1C48E4}" srcOrd="1" destOrd="0" presId="urn:microsoft.com/office/officeart/2005/8/layout/hList2"/>
    <dgm:cxn modelId="{9B67D7B1-DEA1-409E-9AA4-C8063F04DA1E}" type="presParOf" srcId="{A07130C8-225A-4BF3-B24B-554422B5F584}" destId="{83EC4868-C890-4244-A2E3-C7C6A8FF0BE9}" srcOrd="2" destOrd="0" presId="urn:microsoft.com/office/officeart/2005/8/layout/hList2"/>
    <dgm:cxn modelId="{46A5166C-DECD-47E2-9E86-BA8EC109F10F}" type="presParOf" srcId="{3B7DD4B6-DA11-48D2-B14B-B95E6CD48B12}" destId="{B4B04176-1E59-401F-AEC6-27AECFC788CE}" srcOrd="1" destOrd="0" presId="urn:microsoft.com/office/officeart/2005/8/layout/hList2"/>
    <dgm:cxn modelId="{721355A6-FA75-45A6-9757-83BC11523841}" type="presParOf" srcId="{3B7DD4B6-DA11-48D2-B14B-B95E6CD48B12}" destId="{02559CC7-6D09-4A7C-9524-D467D5A9AC1A}" srcOrd="2" destOrd="0" presId="urn:microsoft.com/office/officeart/2005/8/layout/hList2"/>
    <dgm:cxn modelId="{845752FA-3121-44DD-BA04-A96994165B60}" type="presParOf" srcId="{02559CC7-6D09-4A7C-9524-D467D5A9AC1A}" destId="{476B6229-5E32-4C85-94F0-D5EFBFBEDCF6}" srcOrd="0" destOrd="0" presId="urn:microsoft.com/office/officeart/2005/8/layout/hList2"/>
    <dgm:cxn modelId="{FEA27722-8DA5-4602-8386-747BCB0E3EE3}" type="presParOf" srcId="{02559CC7-6D09-4A7C-9524-D467D5A9AC1A}" destId="{9D437D22-E873-4B98-80FF-AF73C907156D}" srcOrd="1" destOrd="0" presId="urn:microsoft.com/office/officeart/2005/8/layout/hList2"/>
    <dgm:cxn modelId="{989BF311-59D0-4FF3-BB2A-5A723C1544A9}" type="presParOf" srcId="{02559CC7-6D09-4A7C-9524-D467D5A9AC1A}" destId="{2FC7A0B5-E4C6-475F-A089-77A97B728A33}" srcOrd="2" destOrd="0" presId="urn:microsoft.com/office/officeart/2005/8/layout/hList2"/>
    <dgm:cxn modelId="{8ADFE7C5-EA2E-4619-ABCF-27F1A657089E}" type="presParOf" srcId="{3B7DD4B6-DA11-48D2-B14B-B95E6CD48B12}" destId="{F8545655-B698-4B7F-9455-E04DC715D98A}" srcOrd="3" destOrd="0" presId="urn:microsoft.com/office/officeart/2005/8/layout/hList2"/>
    <dgm:cxn modelId="{D5CB3417-BC0B-490A-8B5E-55739136DE6F}" type="presParOf" srcId="{3B7DD4B6-DA11-48D2-B14B-B95E6CD48B12}" destId="{795E6CFF-2387-4A70-B876-5A9ABE817827}" srcOrd="4" destOrd="0" presId="urn:microsoft.com/office/officeart/2005/8/layout/hList2"/>
    <dgm:cxn modelId="{E058FFA4-39C7-478D-90A6-BB67F954F7B7}" type="presParOf" srcId="{795E6CFF-2387-4A70-B876-5A9ABE817827}" destId="{C394002D-466B-4861-9EC5-9471BB2F01F5}" srcOrd="0" destOrd="0" presId="urn:microsoft.com/office/officeart/2005/8/layout/hList2"/>
    <dgm:cxn modelId="{8D74DC68-8B82-4DD3-BF83-EB4DBE3987B8}" type="presParOf" srcId="{795E6CFF-2387-4A70-B876-5A9ABE817827}" destId="{8656787F-DD1A-41A8-B9B6-30C6158F36C2}" srcOrd="1" destOrd="0" presId="urn:microsoft.com/office/officeart/2005/8/layout/hList2"/>
    <dgm:cxn modelId="{6A07596F-1F08-4CFE-8474-1327EEDDE868}" type="presParOf" srcId="{795E6CFF-2387-4A70-B876-5A9ABE817827}" destId="{8976E9B4-5ECF-4153-95F3-E443B96AAD1B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CAE7C1-763D-48E8-8266-7B57F8F01758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BF97F9-5390-464B-B73C-965F05594097}">
      <dgm:prSet phldrT="[Text]"/>
      <dgm:spPr/>
      <dgm:t>
        <a:bodyPr/>
        <a:lstStyle/>
        <a:p>
          <a:r>
            <a:rPr lang="en-US" b="1" dirty="0">
              <a:solidFill>
                <a:srgbClr val="175C6E"/>
              </a:solidFill>
              <a:latin typeface="Bahnschrift" panose="020B0502040204020203" pitchFamily="34" charset="0"/>
            </a:rPr>
            <a:t>Conversion </a:t>
          </a:r>
        </a:p>
      </dgm:t>
    </dgm:pt>
    <dgm:pt modelId="{5D6F87F2-4260-45BA-915B-2FEFEAD51924}" type="parTrans" cxnId="{5F6352DE-F17C-4CDC-843B-D5D4F5A71445}">
      <dgm:prSet/>
      <dgm:spPr/>
      <dgm:t>
        <a:bodyPr/>
        <a:lstStyle/>
        <a:p>
          <a:endParaRPr lang="en-US"/>
        </a:p>
      </dgm:t>
    </dgm:pt>
    <dgm:pt modelId="{FC6AF812-AE02-4D0A-B244-C4D149F24B1A}" type="sibTrans" cxnId="{5F6352DE-F17C-4CDC-843B-D5D4F5A71445}">
      <dgm:prSet/>
      <dgm:spPr/>
      <dgm:t>
        <a:bodyPr/>
        <a:lstStyle/>
        <a:p>
          <a:endParaRPr lang="en-US"/>
        </a:p>
      </dgm:t>
    </dgm:pt>
    <dgm:pt modelId="{4626868E-BE94-488B-BFB6-ACF73FD7FF5A}">
      <dgm:prSet phldrT="[Text]"/>
      <dgm:spPr/>
      <dgm:t>
        <a:bodyPr/>
        <a:lstStyle/>
        <a:p>
          <a:r>
            <a:rPr lang="en-US" b="1" dirty="0">
              <a:solidFill>
                <a:srgbClr val="175C6E"/>
              </a:solidFill>
              <a:latin typeface="Bahnschrift" panose="020B0502040204020203" pitchFamily="34" charset="0"/>
            </a:rPr>
            <a:t>Engagement </a:t>
          </a:r>
        </a:p>
      </dgm:t>
    </dgm:pt>
    <dgm:pt modelId="{6E4C896D-F29C-44A8-82A2-9DDC58C96329}" type="parTrans" cxnId="{EF007698-3F61-4C99-B4FA-982D02AEFDF4}">
      <dgm:prSet/>
      <dgm:spPr/>
      <dgm:t>
        <a:bodyPr/>
        <a:lstStyle/>
        <a:p>
          <a:endParaRPr lang="en-US"/>
        </a:p>
      </dgm:t>
    </dgm:pt>
    <dgm:pt modelId="{B14760CB-2774-46DA-9198-0D2B18285DE8}" type="sibTrans" cxnId="{EF007698-3F61-4C99-B4FA-982D02AEFDF4}">
      <dgm:prSet/>
      <dgm:spPr/>
      <dgm:t>
        <a:bodyPr/>
        <a:lstStyle/>
        <a:p>
          <a:endParaRPr lang="en-US"/>
        </a:p>
      </dgm:t>
    </dgm:pt>
    <dgm:pt modelId="{A9C8125A-579F-4AA4-B290-15A4CC149D32}">
      <dgm:prSet phldrT="[Text]"/>
      <dgm:spPr/>
      <dgm:t>
        <a:bodyPr/>
        <a:lstStyle/>
        <a:p>
          <a:r>
            <a:rPr lang="en-US" b="1" dirty="0">
              <a:solidFill>
                <a:srgbClr val="175C6E"/>
              </a:solidFill>
              <a:latin typeface="Bahnschrift" panose="020B0502040204020203" pitchFamily="34" charset="0"/>
            </a:rPr>
            <a:t>Page like</a:t>
          </a:r>
        </a:p>
      </dgm:t>
    </dgm:pt>
    <dgm:pt modelId="{99E53BD7-1517-47F5-90C1-440C2DBBFA2B}" type="parTrans" cxnId="{28317789-86BA-4048-B395-ED6994F7F15F}">
      <dgm:prSet/>
      <dgm:spPr/>
      <dgm:t>
        <a:bodyPr/>
        <a:lstStyle/>
        <a:p>
          <a:endParaRPr lang="en-US"/>
        </a:p>
      </dgm:t>
    </dgm:pt>
    <dgm:pt modelId="{66E0FB2A-181B-433B-9653-96F7DB0EB33A}" type="sibTrans" cxnId="{28317789-86BA-4048-B395-ED6994F7F15F}">
      <dgm:prSet/>
      <dgm:spPr/>
      <dgm:t>
        <a:bodyPr/>
        <a:lstStyle/>
        <a:p>
          <a:endParaRPr lang="en-US"/>
        </a:p>
      </dgm:t>
    </dgm:pt>
    <dgm:pt modelId="{29772D6C-0E9B-4AE4-99AD-FF2A38826982}">
      <dgm:prSet phldrT="[Text]"/>
      <dgm:spPr/>
      <dgm:t>
        <a:bodyPr/>
        <a:lstStyle/>
        <a:p>
          <a:r>
            <a:rPr lang="en-US" b="1" dirty="0">
              <a:solidFill>
                <a:srgbClr val="175C6E"/>
              </a:solidFill>
              <a:latin typeface="Bahnschrift" panose="020B0502040204020203" pitchFamily="34" charset="0"/>
            </a:rPr>
            <a:t>message</a:t>
          </a:r>
        </a:p>
      </dgm:t>
    </dgm:pt>
    <dgm:pt modelId="{13744C85-483F-46FF-923F-C7FC7806D2C0}" type="parTrans" cxnId="{0C626523-BDC1-4D41-B20B-A60311C6991B}">
      <dgm:prSet/>
      <dgm:spPr/>
      <dgm:t>
        <a:bodyPr/>
        <a:lstStyle/>
        <a:p>
          <a:endParaRPr lang="en-US"/>
        </a:p>
      </dgm:t>
    </dgm:pt>
    <dgm:pt modelId="{FE5ED06B-1683-481E-B663-5484BE1B807A}" type="sibTrans" cxnId="{0C626523-BDC1-4D41-B20B-A60311C6991B}">
      <dgm:prSet/>
      <dgm:spPr/>
      <dgm:t>
        <a:bodyPr/>
        <a:lstStyle/>
        <a:p>
          <a:endParaRPr lang="en-US"/>
        </a:p>
      </dgm:t>
    </dgm:pt>
    <dgm:pt modelId="{8CE38800-FDA1-4BFC-AC37-5F9BD8CC25A8}" type="pres">
      <dgm:prSet presAssocID="{34CAE7C1-763D-48E8-8266-7B57F8F0175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D07A5E-3F62-4C4D-A85D-652340391922}" type="pres">
      <dgm:prSet presAssocID="{AFBF97F9-5390-464B-B73C-965F05594097}" presName="hierRoot1" presStyleCnt="0">
        <dgm:presLayoutVars>
          <dgm:hierBranch val="init"/>
        </dgm:presLayoutVars>
      </dgm:prSet>
      <dgm:spPr/>
    </dgm:pt>
    <dgm:pt modelId="{47C932E5-A46F-4636-A3D2-D7FB321771CC}" type="pres">
      <dgm:prSet presAssocID="{AFBF97F9-5390-464B-B73C-965F05594097}" presName="rootComposite1" presStyleCnt="0"/>
      <dgm:spPr/>
    </dgm:pt>
    <dgm:pt modelId="{AC54482B-9AB4-4A30-A9FA-1C9BE80D1BB5}" type="pres">
      <dgm:prSet presAssocID="{AFBF97F9-5390-464B-B73C-965F05594097}" presName="rootText1" presStyleLbl="alignAcc1" presStyleIdx="0" presStyleCnt="0">
        <dgm:presLayoutVars>
          <dgm:chPref val="3"/>
        </dgm:presLayoutVars>
      </dgm:prSet>
      <dgm:spPr/>
    </dgm:pt>
    <dgm:pt modelId="{40ACC2EB-E84E-49B7-B1AF-6DA1E52D3E25}" type="pres">
      <dgm:prSet presAssocID="{AFBF97F9-5390-464B-B73C-965F05594097}" presName="topArc1" presStyleLbl="parChTrans1D1" presStyleIdx="0" presStyleCnt="8"/>
      <dgm:spPr/>
    </dgm:pt>
    <dgm:pt modelId="{E3E688AB-BEC7-4F1F-AB57-FE180AF389BE}" type="pres">
      <dgm:prSet presAssocID="{AFBF97F9-5390-464B-B73C-965F05594097}" presName="bottomArc1" presStyleLbl="parChTrans1D1" presStyleIdx="1" presStyleCnt="8"/>
      <dgm:spPr/>
    </dgm:pt>
    <dgm:pt modelId="{2732901A-37A6-47F5-9944-1D822BB87272}" type="pres">
      <dgm:prSet presAssocID="{AFBF97F9-5390-464B-B73C-965F05594097}" presName="topConnNode1" presStyleLbl="node1" presStyleIdx="0" presStyleCnt="0"/>
      <dgm:spPr/>
    </dgm:pt>
    <dgm:pt modelId="{BC2C3FF2-AF88-43A9-AB43-C2DCBC8797CF}" type="pres">
      <dgm:prSet presAssocID="{AFBF97F9-5390-464B-B73C-965F05594097}" presName="hierChild2" presStyleCnt="0"/>
      <dgm:spPr/>
    </dgm:pt>
    <dgm:pt modelId="{04331FD0-4BBA-4EC6-9FCF-66C5AFBBBABD}" type="pres">
      <dgm:prSet presAssocID="{AFBF97F9-5390-464B-B73C-965F05594097}" presName="hierChild3" presStyleCnt="0"/>
      <dgm:spPr/>
    </dgm:pt>
    <dgm:pt modelId="{6FE2244D-A220-43DF-BD47-3DBD907E51D4}" type="pres">
      <dgm:prSet presAssocID="{4626868E-BE94-488B-BFB6-ACF73FD7FF5A}" presName="hierRoot1" presStyleCnt="0">
        <dgm:presLayoutVars>
          <dgm:hierBranch val="init"/>
        </dgm:presLayoutVars>
      </dgm:prSet>
      <dgm:spPr/>
    </dgm:pt>
    <dgm:pt modelId="{B03275E5-966E-4DFE-990F-CD94569C6B75}" type="pres">
      <dgm:prSet presAssocID="{4626868E-BE94-488B-BFB6-ACF73FD7FF5A}" presName="rootComposite1" presStyleCnt="0"/>
      <dgm:spPr/>
    </dgm:pt>
    <dgm:pt modelId="{5A7EB4F4-821C-496C-96FB-6EE77DD05FD5}" type="pres">
      <dgm:prSet presAssocID="{4626868E-BE94-488B-BFB6-ACF73FD7FF5A}" presName="rootText1" presStyleLbl="alignAcc1" presStyleIdx="0" presStyleCnt="0">
        <dgm:presLayoutVars>
          <dgm:chPref val="3"/>
        </dgm:presLayoutVars>
      </dgm:prSet>
      <dgm:spPr/>
    </dgm:pt>
    <dgm:pt modelId="{9FD33047-E581-49D7-BA23-1A5A2B13398C}" type="pres">
      <dgm:prSet presAssocID="{4626868E-BE94-488B-BFB6-ACF73FD7FF5A}" presName="topArc1" presStyleLbl="parChTrans1D1" presStyleIdx="2" presStyleCnt="8"/>
      <dgm:spPr/>
    </dgm:pt>
    <dgm:pt modelId="{D8558454-1C9D-4F14-A9C1-81E1E440A4C3}" type="pres">
      <dgm:prSet presAssocID="{4626868E-BE94-488B-BFB6-ACF73FD7FF5A}" presName="bottomArc1" presStyleLbl="parChTrans1D1" presStyleIdx="3" presStyleCnt="8"/>
      <dgm:spPr/>
    </dgm:pt>
    <dgm:pt modelId="{BDF3AACC-B4EE-4E5B-B6E0-0C45136D8132}" type="pres">
      <dgm:prSet presAssocID="{4626868E-BE94-488B-BFB6-ACF73FD7FF5A}" presName="topConnNode1" presStyleLbl="node1" presStyleIdx="0" presStyleCnt="0"/>
      <dgm:spPr/>
    </dgm:pt>
    <dgm:pt modelId="{77636224-CAC1-49B0-BDB0-AA35BEAF37AC}" type="pres">
      <dgm:prSet presAssocID="{4626868E-BE94-488B-BFB6-ACF73FD7FF5A}" presName="hierChild2" presStyleCnt="0"/>
      <dgm:spPr/>
    </dgm:pt>
    <dgm:pt modelId="{7A731098-1E27-4860-B676-DE463F26BE5A}" type="pres">
      <dgm:prSet presAssocID="{4626868E-BE94-488B-BFB6-ACF73FD7FF5A}" presName="hierChild3" presStyleCnt="0"/>
      <dgm:spPr/>
    </dgm:pt>
    <dgm:pt modelId="{259D3249-D1B8-4719-9339-479D538B218B}" type="pres">
      <dgm:prSet presAssocID="{A9C8125A-579F-4AA4-B290-15A4CC149D32}" presName="hierRoot1" presStyleCnt="0">
        <dgm:presLayoutVars>
          <dgm:hierBranch val="init"/>
        </dgm:presLayoutVars>
      </dgm:prSet>
      <dgm:spPr/>
    </dgm:pt>
    <dgm:pt modelId="{3816B0AD-5343-49DA-B147-8A090E3F4FB1}" type="pres">
      <dgm:prSet presAssocID="{A9C8125A-579F-4AA4-B290-15A4CC149D32}" presName="rootComposite1" presStyleCnt="0"/>
      <dgm:spPr/>
    </dgm:pt>
    <dgm:pt modelId="{F6BEB9AA-954A-4C85-B396-BE78C40EA1C0}" type="pres">
      <dgm:prSet presAssocID="{A9C8125A-579F-4AA4-B290-15A4CC149D32}" presName="rootText1" presStyleLbl="alignAcc1" presStyleIdx="0" presStyleCnt="0">
        <dgm:presLayoutVars>
          <dgm:chPref val="3"/>
        </dgm:presLayoutVars>
      </dgm:prSet>
      <dgm:spPr/>
    </dgm:pt>
    <dgm:pt modelId="{8E55F512-2B29-4D05-81DC-07BAC5CB0532}" type="pres">
      <dgm:prSet presAssocID="{A9C8125A-579F-4AA4-B290-15A4CC149D32}" presName="topArc1" presStyleLbl="parChTrans1D1" presStyleIdx="4" presStyleCnt="8"/>
      <dgm:spPr/>
    </dgm:pt>
    <dgm:pt modelId="{7112B941-652E-463A-A611-A992E6BAF3F7}" type="pres">
      <dgm:prSet presAssocID="{A9C8125A-579F-4AA4-B290-15A4CC149D32}" presName="bottomArc1" presStyleLbl="parChTrans1D1" presStyleIdx="5" presStyleCnt="8"/>
      <dgm:spPr/>
    </dgm:pt>
    <dgm:pt modelId="{E832F8B0-A973-41B2-B2E3-F8B04DFF02C9}" type="pres">
      <dgm:prSet presAssocID="{A9C8125A-579F-4AA4-B290-15A4CC149D32}" presName="topConnNode1" presStyleLbl="node1" presStyleIdx="0" presStyleCnt="0"/>
      <dgm:spPr/>
    </dgm:pt>
    <dgm:pt modelId="{74BD6B2E-9350-4B21-B7F3-4DDC9EEDD76C}" type="pres">
      <dgm:prSet presAssocID="{A9C8125A-579F-4AA4-B290-15A4CC149D32}" presName="hierChild2" presStyleCnt="0"/>
      <dgm:spPr/>
    </dgm:pt>
    <dgm:pt modelId="{0F56144A-70CC-42BB-887B-A622E66A756A}" type="pres">
      <dgm:prSet presAssocID="{A9C8125A-579F-4AA4-B290-15A4CC149D32}" presName="hierChild3" presStyleCnt="0"/>
      <dgm:spPr/>
    </dgm:pt>
    <dgm:pt modelId="{18AB314C-D353-4829-A528-40D51E391CD1}" type="pres">
      <dgm:prSet presAssocID="{29772D6C-0E9B-4AE4-99AD-FF2A38826982}" presName="hierRoot1" presStyleCnt="0">
        <dgm:presLayoutVars>
          <dgm:hierBranch val="init"/>
        </dgm:presLayoutVars>
      </dgm:prSet>
      <dgm:spPr/>
    </dgm:pt>
    <dgm:pt modelId="{8F6197ED-11D6-4D3B-9E9F-BD8977EB9637}" type="pres">
      <dgm:prSet presAssocID="{29772D6C-0E9B-4AE4-99AD-FF2A38826982}" presName="rootComposite1" presStyleCnt="0"/>
      <dgm:spPr/>
    </dgm:pt>
    <dgm:pt modelId="{B9FF062E-9304-4519-BB9D-FE087873B528}" type="pres">
      <dgm:prSet presAssocID="{29772D6C-0E9B-4AE4-99AD-FF2A38826982}" presName="rootText1" presStyleLbl="alignAcc1" presStyleIdx="0" presStyleCnt="0">
        <dgm:presLayoutVars>
          <dgm:chPref val="3"/>
        </dgm:presLayoutVars>
      </dgm:prSet>
      <dgm:spPr/>
    </dgm:pt>
    <dgm:pt modelId="{4C9AAB0F-FD24-45F1-A572-138C342DF50C}" type="pres">
      <dgm:prSet presAssocID="{29772D6C-0E9B-4AE4-99AD-FF2A38826982}" presName="topArc1" presStyleLbl="parChTrans1D1" presStyleIdx="6" presStyleCnt="8"/>
      <dgm:spPr/>
    </dgm:pt>
    <dgm:pt modelId="{792594A3-D931-4AED-99EE-EC62289CFE53}" type="pres">
      <dgm:prSet presAssocID="{29772D6C-0E9B-4AE4-99AD-FF2A38826982}" presName="bottomArc1" presStyleLbl="parChTrans1D1" presStyleIdx="7" presStyleCnt="8"/>
      <dgm:spPr/>
    </dgm:pt>
    <dgm:pt modelId="{992AF43A-3185-445F-B5E2-245CF6BB219E}" type="pres">
      <dgm:prSet presAssocID="{29772D6C-0E9B-4AE4-99AD-FF2A38826982}" presName="topConnNode1" presStyleLbl="node1" presStyleIdx="0" presStyleCnt="0"/>
      <dgm:spPr/>
    </dgm:pt>
    <dgm:pt modelId="{2B16F6E6-0FCC-446E-BE0E-CE692A1C9A9A}" type="pres">
      <dgm:prSet presAssocID="{29772D6C-0E9B-4AE4-99AD-FF2A38826982}" presName="hierChild2" presStyleCnt="0"/>
      <dgm:spPr/>
    </dgm:pt>
    <dgm:pt modelId="{B7936640-FA33-4F6F-8352-18ED8784CD6E}" type="pres">
      <dgm:prSet presAssocID="{29772D6C-0E9B-4AE4-99AD-FF2A38826982}" presName="hierChild3" presStyleCnt="0"/>
      <dgm:spPr/>
    </dgm:pt>
  </dgm:ptLst>
  <dgm:cxnLst>
    <dgm:cxn modelId="{C7A3C812-F008-4114-BCD7-AD9389867768}" type="presOf" srcId="{A9C8125A-579F-4AA4-B290-15A4CC149D32}" destId="{E832F8B0-A973-41B2-B2E3-F8B04DFF02C9}" srcOrd="1" destOrd="0" presId="urn:microsoft.com/office/officeart/2008/layout/HalfCircleOrganizationChart"/>
    <dgm:cxn modelId="{0C626523-BDC1-4D41-B20B-A60311C6991B}" srcId="{34CAE7C1-763D-48E8-8266-7B57F8F01758}" destId="{29772D6C-0E9B-4AE4-99AD-FF2A38826982}" srcOrd="3" destOrd="0" parTransId="{13744C85-483F-46FF-923F-C7FC7806D2C0}" sibTransId="{FE5ED06B-1683-481E-B663-5484BE1B807A}"/>
    <dgm:cxn modelId="{D9E6E62E-9765-4194-B1E7-77CE024C88D7}" type="presOf" srcId="{AFBF97F9-5390-464B-B73C-965F05594097}" destId="{2732901A-37A6-47F5-9944-1D822BB87272}" srcOrd="1" destOrd="0" presId="urn:microsoft.com/office/officeart/2008/layout/HalfCircleOrganizationChart"/>
    <dgm:cxn modelId="{28317789-86BA-4048-B395-ED6994F7F15F}" srcId="{34CAE7C1-763D-48E8-8266-7B57F8F01758}" destId="{A9C8125A-579F-4AA4-B290-15A4CC149D32}" srcOrd="2" destOrd="0" parTransId="{99E53BD7-1517-47F5-90C1-440C2DBBFA2B}" sibTransId="{66E0FB2A-181B-433B-9653-96F7DB0EB33A}"/>
    <dgm:cxn modelId="{172F3C8F-B6CB-4DCA-A5D1-C9006EF7D396}" type="presOf" srcId="{34CAE7C1-763D-48E8-8266-7B57F8F01758}" destId="{8CE38800-FDA1-4BFC-AC37-5F9BD8CC25A8}" srcOrd="0" destOrd="0" presId="urn:microsoft.com/office/officeart/2008/layout/HalfCircleOrganizationChart"/>
    <dgm:cxn modelId="{EF007698-3F61-4C99-B4FA-982D02AEFDF4}" srcId="{34CAE7C1-763D-48E8-8266-7B57F8F01758}" destId="{4626868E-BE94-488B-BFB6-ACF73FD7FF5A}" srcOrd="1" destOrd="0" parTransId="{6E4C896D-F29C-44A8-82A2-9DDC58C96329}" sibTransId="{B14760CB-2774-46DA-9198-0D2B18285DE8}"/>
    <dgm:cxn modelId="{C5C8BC9D-1F0F-4BC5-BDB1-40574977144C}" type="presOf" srcId="{AFBF97F9-5390-464B-B73C-965F05594097}" destId="{AC54482B-9AB4-4A30-A9FA-1C9BE80D1BB5}" srcOrd="0" destOrd="0" presId="urn:microsoft.com/office/officeart/2008/layout/HalfCircleOrganizationChart"/>
    <dgm:cxn modelId="{EE7F319E-5565-4EDF-B985-F129D68A40D7}" type="presOf" srcId="{29772D6C-0E9B-4AE4-99AD-FF2A38826982}" destId="{992AF43A-3185-445F-B5E2-245CF6BB219E}" srcOrd="1" destOrd="0" presId="urn:microsoft.com/office/officeart/2008/layout/HalfCircleOrganizationChart"/>
    <dgm:cxn modelId="{5F6352DE-F17C-4CDC-843B-D5D4F5A71445}" srcId="{34CAE7C1-763D-48E8-8266-7B57F8F01758}" destId="{AFBF97F9-5390-464B-B73C-965F05594097}" srcOrd="0" destOrd="0" parTransId="{5D6F87F2-4260-45BA-915B-2FEFEAD51924}" sibTransId="{FC6AF812-AE02-4D0A-B244-C4D149F24B1A}"/>
    <dgm:cxn modelId="{0ADC0DDF-D755-4F40-9E3B-0A3B64CAAA1F}" type="presOf" srcId="{4626868E-BE94-488B-BFB6-ACF73FD7FF5A}" destId="{5A7EB4F4-821C-496C-96FB-6EE77DD05FD5}" srcOrd="0" destOrd="0" presId="urn:microsoft.com/office/officeart/2008/layout/HalfCircleOrganizationChart"/>
    <dgm:cxn modelId="{4A36D6E0-048C-43EC-B618-2F96D2F7B7E6}" type="presOf" srcId="{A9C8125A-579F-4AA4-B290-15A4CC149D32}" destId="{F6BEB9AA-954A-4C85-B396-BE78C40EA1C0}" srcOrd="0" destOrd="0" presId="urn:microsoft.com/office/officeart/2008/layout/HalfCircleOrganizationChart"/>
    <dgm:cxn modelId="{FE37F9E4-AD92-411E-8639-18D2A52A0D30}" type="presOf" srcId="{4626868E-BE94-488B-BFB6-ACF73FD7FF5A}" destId="{BDF3AACC-B4EE-4E5B-B6E0-0C45136D8132}" srcOrd="1" destOrd="0" presId="urn:microsoft.com/office/officeart/2008/layout/HalfCircleOrganizationChart"/>
    <dgm:cxn modelId="{DF39C2F4-18E0-40E2-9D26-DF16577EE44B}" type="presOf" srcId="{29772D6C-0E9B-4AE4-99AD-FF2A38826982}" destId="{B9FF062E-9304-4519-BB9D-FE087873B528}" srcOrd="0" destOrd="0" presId="urn:microsoft.com/office/officeart/2008/layout/HalfCircleOrganizationChart"/>
    <dgm:cxn modelId="{0BB7B75C-2CFB-4B53-B016-E23A2CA52686}" type="presParOf" srcId="{8CE38800-FDA1-4BFC-AC37-5F9BD8CC25A8}" destId="{3CD07A5E-3F62-4C4D-A85D-652340391922}" srcOrd="0" destOrd="0" presId="urn:microsoft.com/office/officeart/2008/layout/HalfCircleOrganizationChart"/>
    <dgm:cxn modelId="{31A38D95-9EA5-4DB8-87EE-3F80962B78F0}" type="presParOf" srcId="{3CD07A5E-3F62-4C4D-A85D-652340391922}" destId="{47C932E5-A46F-4636-A3D2-D7FB321771CC}" srcOrd="0" destOrd="0" presId="urn:microsoft.com/office/officeart/2008/layout/HalfCircleOrganizationChart"/>
    <dgm:cxn modelId="{1C46B4B7-3CAD-42D3-8E1F-F2366AC7D150}" type="presParOf" srcId="{47C932E5-A46F-4636-A3D2-D7FB321771CC}" destId="{AC54482B-9AB4-4A30-A9FA-1C9BE80D1BB5}" srcOrd="0" destOrd="0" presId="urn:microsoft.com/office/officeart/2008/layout/HalfCircleOrganizationChart"/>
    <dgm:cxn modelId="{B220590C-EB21-489F-B9A9-A52FC83B77F7}" type="presParOf" srcId="{47C932E5-A46F-4636-A3D2-D7FB321771CC}" destId="{40ACC2EB-E84E-49B7-B1AF-6DA1E52D3E25}" srcOrd="1" destOrd="0" presId="urn:microsoft.com/office/officeart/2008/layout/HalfCircleOrganizationChart"/>
    <dgm:cxn modelId="{F293AB7A-86DD-4BF8-8DEA-99A53E580886}" type="presParOf" srcId="{47C932E5-A46F-4636-A3D2-D7FB321771CC}" destId="{E3E688AB-BEC7-4F1F-AB57-FE180AF389BE}" srcOrd="2" destOrd="0" presId="urn:microsoft.com/office/officeart/2008/layout/HalfCircleOrganizationChart"/>
    <dgm:cxn modelId="{A3981C49-37EF-4337-939C-374EBBC393F2}" type="presParOf" srcId="{47C932E5-A46F-4636-A3D2-D7FB321771CC}" destId="{2732901A-37A6-47F5-9944-1D822BB87272}" srcOrd="3" destOrd="0" presId="urn:microsoft.com/office/officeart/2008/layout/HalfCircleOrganizationChart"/>
    <dgm:cxn modelId="{E500494A-CD0A-4A19-9CF8-F16A4986E9B2}" type="presParOf" srcId="{3CD07A5E-3F62-4C4D-A85D-652340391922}" destId="{BC2C3FF2-AF88-43A9-AB43-C2DCBC8797CF}" srcOrd="1" destOrd="0" presId="urn:microsoft.com/office/officeart/2008/layout/HalfCircleOrganizationChart"/>
    <dgm:cxn modelId="{C36348AD-597B-43BD-8E90-9E9855569F63}" type="presParOf" srcId="{3CD07A5E-3F62-4C4D-A85D-652340391922}" destId="{04331FD0-4BBA-4EC6-9FCF-66C5AFBBBABD}" srcOrd="2" destOrd="0" presId="urn:microsoft.com/office/officeart/2008/layout/HalfCircleOrganizationChart"/>
    <dgm:cxn modelId="{7B89C1A9-40D7-415E-9CA1-975DF62BB741}" type="presParOf" srcId="{8CE38800-FDA1-4BFC-AC37-5F9BD8CC25A8}" destId="{6FE2244D-A220-43DF-BD47-3DBD907E51D4}" srcOrd="1" destOrd="0" presId="urn:microsoft.com/office/officeart/2008/layout/HalfCircleOrganizationChart"/>
    <dgm:cxn modelId="{C404C777-B319-4FF3-9E1C-1715445E5A65}" type="presParOf" srcId="{6FE2244D-A220-43DF-BD47-3DBD907E51D4}" destId="{B03275E5-966E-4DFE-990F-CD94569C6B75}" srcOrd="0" destOrd="0" presId="urn:microsoft.com/office/officeart/2008/layout/HalfCircleOrganizationChart"/>
    <dgm:cxn modelId="{54DF0CBD-FA4D-419C-AE1B-DEFA78B50DA6}" type="presParOf" srcId="{B03275E5-966E-4DFE-990F-CD94569C6B75}" destId="{5A7EB4F4-821C-496C-96FB-6EE77DD05FD5}" srcOrd="0" destOrd="0" presId="urn:microsoft.com/office/officeart/2008/layout/HalfCircleOrganizationChart"/>
    <dgm:cxn modelId="{AE653784-47C1-4A2F-8A72-12962EE666A6}" type="presParOf" srcId="{B03275E5-966E-4DFE-990F-CD94569C6B75}" destId="{9FD33047-E581-49D7-BA23-1A5A2B13398C}" srcOrd="1" destOrd="0" presId="urn:microsoft.com/office/officeart/2008/layout/HalfCircleOrganizationChart"/>
    <dgm:cxn modelId="{E148AE4C-C17A-4F94-9757-C3B3F0BB3E72}" type="presParOf" srcId="{B03275E5-966E-4DFE-990F-CD94569C6B75}" destId="{D8558454-1C9D-4F14-A9C1-81E1E440A4C3}" srcOrd="2" destOrd="0" presId="urn:microsoft.com/office/officeart/2008/layout/HalfCircleOrganizationChart"/>
    <dgm:cxn modelId="{5A030CBD-7E54-4327-8227-415F0A28B16B}" type="presParOf" srcId="{B03275E5-966E-4DFE-990F-CD94569C6B75}" destId="{BDF3AACC-B4EE-4E5B-B6E0-0C45136D8132}" srcOrd="3" destOrd="0" presId="urn:microsoft.com/office/officeart/2008/layout/HalfCircleOrganizationChart"/>
    <dgm:cxn modelId="{00A312F9-3AC5-4FCD-914A-B2663472D118}" type="presParOf" srcId="{6FE2244D-A220-43DF-BD47-3DBD907E51D4}" destId="{77636224-CAC1-49B0-BDB0-AA35BEAF37AC}" srcOrd="1" destOrd="0" presId="urn:microsoft.com/office/officeart/2008/layout/HalfCircleOrganizationChart"/>
    <dgm:cxn modelId="{96A9AE22-61F8-4866-B9D5-DB5608C47EBC}" type="presParOf" srcId="{6FE2244D-A220-43DF-BD47-3DBD907E51D4}" destId="{7A731098-1E27-4860-B676-DE463F26BE5A}" srcOrd="2" destOrd="0" presId="urn:microsoft.com/office/officeart/2008/layout/HalfCircleOrganizationChart"/>
    <dgm:cxn modelId="{784877EF-B9A3-4F68-AC89-C5D349A33857}" type="presParOf" srcId="{8CE38800-FDA1-4BFC-AC37-5F9BD8CC25A8}" destId="{259D3249-D1B8-4719-9339-479D538B218B}" srcOrd="2" destOrd="0" presId="urn:microsoft.com/office/officeart/2008/layout/HalfCircleOrganizationChart"/>
    <dgm:cxn modelId="{7D2021D9-A78F-4495-A0DC-E5387399554A}" type="presParOf" srcId="{259D3249-D1B8-4719-9339-479D538B218B}" destId="{3816B0AD-5343-49DA-B147-8A090E3F4FB1}" srcOrd="0" destOrd="0" presId="urn:microsoft.com/office/officeart/2008/layout/HalfCircleOrganizationChart"/>
    <dgm:cxn modelId="{91B829B0-6D57-4D73-81EA-7E1570DC3890}" type="presParOf" srcId="{3816B0AD-5343-49DA-B147-8A090E3F4FB1}" destId="{F6BEB9AA-954A-4C85-B396-BE78C40EA1C0}" srcOrd="0" destOrd="0" presId="urn:microsoft.com/office/officeart/2008/layout/HalfCircleOrganizationChart"/>
    <dgm:cxn modelId="{E2AC9C0E-1A6D-4762-89B1-2E944C07B719}" type="presParOf" srcId="{3816B0AD-5343-49DA-B147-8A090E3F4FB1}" destId="{8E55F512-2B29-4D05-81DC-07BAC5CB0532}" srcOrd="1" destOrd="0" presId="urn:microsoft.com/office/officeart/2008/layout/HalfCircleOrganizationChart"/>
    <dgm:cxn modelId="{D30C0602-21E5-4D30-B2C4-615AA2930F52}" type="presParOf" srcId="{3816B0AD-5343-49DA-B147-8A090E3F4FB1}" destId="{7112B941-652E-463A-A611-A992E6BAF3F7}" srcOrd="2" destOrd="0" presId="urn:microsoft.com/office/officeart/2008/layout/HalfCircleOrganizationChart"/>
    <dgm:cxn modelId="{910F61BB-3EF5-4D70-B976-D89DA3CFD2EA}" type="presParOf" srcId="{3816B0AD-5343-49DA-B147-8A090E3F4FB1}" destId="{E832F8B0-A973-41B2-B2E3-F8B04DFF02C9}" srcOrd="3" destOrd="0" presId="urn:microsoft.com/office/officeart/2008/layout/HalfCircleOrganizationChart"/>
    <dgm:cxn modelId="{453A51FF-4900-4C42-A36F-E0470E2AAC3F}" type="presParOf" srcId="{259D3249-D1B8-4719-9339-479D538B218B}" destId="{74BD6B2E-9350-4B21-B7F3-4DDC9EEDD76C}" srcOrd="1" destOrd="0" presId="urn:microsoft.com/office/officeart/2008/layout/HalfCircleOrganizationChart"/>
    <dgm:cxn modelId="{73BD0DC2-5B6C-4B00-A4F0-4261B0757061}" type="presParOf" srcId="{259D3249-D1B8-4719-9339-479D538B218B}" destId="{0F56144A-70CC-42BB-887B-A622E66A756A}" srcOrd="2" destOrd="0" presId="urn:microsoft.com/office/officeart/2008/layout/HalfCircleOrganizationChart"/>
    <dgm:cxn modelId="{114754DE-C65C-41E9-B28D-F986A18A32A5}" type="presParOf" srcId="{8CE38800-FDA1-4BFC-AC37-5F9BD8CC25A8}" destId="{18AB314C-D353-4829-A528-40D51E391CD1}" srcOrd="3" destOrd="0" presId="urn:microsoft.com/office/officeart/2008/layout/HalfCircleOrganizationChart"/>
    <dgm:cxn modelId="{C123BEA1-24DB-439A-8008-546F9B3AE018}" type="presParOf" srcId="{18AB314C-D353-4829-A528-40D51E391CD1}" destId="{8F6197ED-11D6-4D3B-9E9F-BD8977EB9637}" srcOrd="0" destOrd="0" presId="urn:microsoft.com/office/officeart/2008/layout/HalfCircleOrganizationChart"/>
    <dgm:cxn modelId="{2DC29CDF-3531-4658-B973-6066213ABAB3}" type="presParOf" srcId="{8F6197ED-11D6-4D3B-9E9F-BD8977EB9637}" destId="{B9FF062E-9304-4519-BB9D-FE087873B528}" srcOrd="0" destOrd="0" presId="urn:microsoft.com/office/officeart/2008/layout/HalfCircleOrganizationChart"/>
    <dgm:cxn modelId="{05CAAD9E-ABDA-4476-8627-0C430155A2AC}" type="presParOf" srcId="{8F6197ED-11D6-4D3B-9E9F-BD8977EB9637}" destId="{4C9AAB0F-FD24-45F1-A572-138C342DF50C}" srcOrd="1" destOrd="0" presId="urn:microsoft.com/office/officeart/2008/layout/HalfCircleOrganizationChart"/>
    <dgm:cxn modelId="{BF674CC2-F13C-4495-A61E-657F49F98A19}" type="presParOf" srcId="{8F6197ED-11D6-4D3B-9E9F-BD8977EB9637}" destId="{792594A3-D931-4AED-99EE-EC62289CFE53}" srcOrd="2" destOrd="0" presId="urn:microsoft.com/office/officeart/2008/layout/HalfCircleOrganizationChart"/>
    <dgm:cxn modelId="{9B792888-2773-4E6A-BC7A-7A5F73B766F3}" type="presParOf" srcId="{8F6197ED-11D6-4D3B-9E9F-BD8977EB9637}" destId="{992AF43A-3185-445F-B5E2-245CF6BB219E}" srcOrd="3" destOrd="0" presId="urn:microsoft.com/office/officeart/2008/layout/HalfCircleOrganizationChart"/>
    <dgm:cxn modelId="{2210FE04-770A-416E-AB00-7543E814E96C}" type="presParOf" srcId="{18AB314C-D353-4829-A528-40D51E391CD1}" destId="{2B16F6E6-0FCC-446E-BE0E-CE692A1C9A9A}" srcOrd="1" destOrd="0" presId="urn:microsoft.com/office/officeart/2008/layout/HalfCircleOrganizationChart"/>
    <dgm:cxn modelId="{9A4C179B-D6A3-47D5-97B5-5C5497D56169}" type="presParOf" srcId="{18AB314C-D353-4829-A528-40D51E391CD1}" destId="{B7936640-FA33-4F6F-8352-18ED8784CD6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54EA5B-8C1A-42BE-99EF-2056A16398F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840D13-6D4E-4FE0-9412-5C9DE1C54D68}">
      <dgm:prSet phldrT="[Text]" custT="1"/>
      <dgm:spPr/>
      <dgm:t>
        <a:bodyPr/>
        <a:lstStyle/>
        <a:p>
          <a:r>
            <a:rPr lang="en-US" sz="1600" b="1" dirty="0">
              <a:solidFill>
                <a:srgbClr val="175C6E"/>
              </a:solidFill>
              <a:latin typeface="Bahnschrift" panose="020B0502040204020203" pitchFamily="34" charset="0"/>
            </a:rPr>
            <a:t>Test</a:t>
          </a:r>
        </a:p>
      </dgm:t>
    </dgm:pt>
    <dgm:pt modelId="{57584ACD-85ED-4B37-BF12-98CAD7836261}" type="parTrans" cxnId="{7F7B5BD8-F531-47FE-A921-BF5981567B9D}">
      <dgm:prSet/>
      <dgm:spPr/>
      <dgm:t>
        <a:bodyPr/>
        <a:lstStyle/>
        <a:p>
          <a:endParaRPr lang="en-US"/>
        </a:p>
      </dgm:t>
    </dgm:pt>
    <dgm:pt modelId="{7355C34F-DA1E-424B-B024-4F0B2326D1C2}" type="sibTrans" cxnId="{7F7B5BD8-F531-47FE-A921-BF5981567B9D}">
      <dgm:prSet/>
      <dgm:spPr/>
      <dgm:t>
        <a:bodyPr/>
        <a:lstStyle/>
        <a:p>
          <a:endParaRPr lang="en-US"/>
        </a:p>
      </dgm:t>
    </dgm:pt>
    <dgm:pt modelId="{4431C534-2D4C-4A1F-8357-9C9BCC61E565}">
      <dgm:prSet phldrT="[Text]" custT="1"/>
      <dgm:spPr/>
      <dgm:t>
        <a:bodyPr/>
        <a:lstStyle/>
        <a:p>
          <a:r>
            <a:rPr lang="en-US" sz="1600" b="1" dirty="0">
              <a:solidFill>
                <a:srgbClr val="175C6E"/>
              </a:solidFill>
              <a:latin typeface="Bahnschrift" panose="020B0502040204020203" pitchFamily="34" charset="0"/>
            </a:rPr>
            <a:t>Ad </a:t>
          </a:r>
        </a:p>
      </dgm:t>
    </dgm:pt>
    <dgm:pt modelId="{6DACF7C0-81DF-4D50-ABA5-B6EBA3AE5CCD}" type="parTrans" cxnId="{681536D7-9949-4C3F-A2D5-86EC60DDC4C9}">
      <dgm:prSet/>
      <dgm:spPr/>
      <dgm:t>
        <a:bodyPr/>
        <a:lstStyle/>
        <a:p>
          <a:endParaRPr lang="en-US"/>
        </a:p>
      </dgm:t>
    </dgm:pt>
    <dgm:pt modelId="{42871B09-3047-4D8B-A603-4D033F8BFB6C}" type="sibTrans" cxnId="{681536D7-9949-4C3F-A2D5-86EC60DDC4C9}">
      <dgm:prSet/>
      <dgm:spPr/>
      <dgm:t>
        <a:bodyPr/>
        <a:lstStyle/>
        <a:p>
          <a:endParaRPr lang="en-US"/>
        </a:p>
      </dgm:t>
    </dgm:pt>
    <dgm:pt modelId="{90F41A84-1979-4E97-8955-373706198D7F}" type="pres">
      <dgm:prSet presAssocID="{0A54EA5B-8C1A-42BE-99EF-2056A16398F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03A3A0-699B-4255-9C96-F325A487FAB1}" type="pres">
      <dgm:prSet presAssocID="{2B840D13-6D4E-4FE0-9412-5C9DE1C54D68}" presName="hierRoot1" presStyleCnt="0">
        <dgm:presLayoutVars>
          <dgm:hierBranch val="init"/>
        </dgm:presLayoutVars>
      </dgm:prSet>
      <dgm:spPr/>
    </dgm:pt>
    <dgm:pt modelId="{5760A0ED-7E7E-468B-9E3A-640E0FA5E733}" type="pres">
      <dgm:prSet presAssocID="{2B840D13-6D4E-4FE0-9412-5C9DE1C54D68}" presName="rootComposite1" presStyleCnt="0"/>
      <dgm:spPr/>
    </dgm:pt>
    <dgm:pt modelId="{AEE19ACD-DF67-4529-8B10-AFA0BA6D9CE8}" type="pres">
      <dgm:prSet presAssocID="{2B840D13-6D4E-4FE0-9412-5C9DE1C54D68}" presName="rootText1" presStyleLbl="alignAcc1" presStyleIdx="0" presStyleCnt="0">
        <dgm:presLayoutVars>
          <dgm:chPref val="3"/>
        </dgm:presLayoutVars>
      </dgm:prSet>
      <dgm:spPr/>
    </dgm:pt>
    <dgm:pt modelId="{56224EEC-2CBE-43D6-9016-3F4CC9B40070}" type="pres">
      <dgm:prSet presAssocID="{2B840D13-6D4E-4FE0-9412-5C9DE1C54D68}" presName="topArc1" presStyleLbl="parChTrans1D1" presStyleIdx="0" presStyleCnt="4"/>
      <dgm:spPr/>
    </dgm:pt>
    <dgm:pt modelId="{D39D1975-30CE-4BF1-975F-8714BAD72D11}" type="pres">
      <dgm:prSet presAssocID="{2B840D13-6D4E-4FE0-9412-5C9DE1C54D68}" presName="bottomArc1" presStyleLbl="parChTrans1D1" presStyleIdx="1" presStyleCnt="4"/>
      <dgm:spPr/>
    </dgm:pt>
    <dgm:pt modelId="{9BC42EF4-62EE-466D-957E-53D17B813E67}" type="pres">
      <dgm:prSet presAssocID="{2B840D13-6D4E-4FE0-9412-5C9DE1C54D68}" presName="topConnNode1" presStyleLbl="node1" presStyleIdx="0" presStyleCnt="0"/>
      <dgm:spPr/>
    </dgm:pt>
    <dgm:pt modelId="{A82C46DF-9C6D-4158-AAEB-8CB557EFD9CD}" type="pres">
      <dgm:prSet presAssocID="{2B840D13-6D4E-4FE0-9412-5C9DE1C54D68}" presName="hierChild2" presStyleCnt="0"/>
      <dgm:spPr/>
    </dgm:pt>
    <dgm:pt modelId="{32924B70-B9F7-4E09-97BB-82AC0E05ED71}" type="pres">
      <dgm:prSet presAssocID="{2B840D13-6D4E-4FE0-9412-5C9DE1C54D68}" presName="hierChild3" presStyleCnt="0"/>
      <dgm:spPr/>
    </dgm:pt>
    <dgm:pt modelId="{79A45E47-3FC5-450B-B283-AC1AA71B643F}" type="pres">
      <dgm:prSet presAssocID="{4431C534-2D4C-4A1F-8357-9C9BCC61E565}" presName="hierRoot1" presStyleCnt="0">
        <dgm:presLayoutVars>
          <dgm:hierBranch val="init"/>
        </dgm:presLayoutVars>
      </dgm:prSet>
      <dgm:spPr/>
    </dgm:pt>
    <dgm:pt modelId="{4653F191-A64F-4EC6-91D7-322B734BB75F}" type="pres">
      <dgm:prSet presAssocID="{4431C534-2D4C-4A1F-8357-9C9BCC61E565}" presName="rootComposite1" presStyleCnt="0"/>
      <dgm:spPr/>
    </dgm:pt>
    <dgm:pt modelId="{B901B479-2AB9-488B-AE31-82E98F48C6D8}" type="pres">
      <dgm:prSet presAssocID="{4431C534-2D4C-4A1F-8357-9C9BCC61E565}" presName="rootText1" presStyleLbl="alignAcc1" presStyleIdx="0" presStyleCnt="0">
        <dgm:presLayoutVars>
          <dgm:chPref val="3"/>
        </dgm:presLayoutVars>
      </dgm:prSet>
      <dgm:spPr/>
    </dgm:pt>
    <dgm:pt modelId="{E4248F7E-BDF0-42A2-914B-9BA74B007E38}" type="pres">
      <dgm:prSet presAssocID="{4431C534-2D4C-4A1F-8357-9C9BCC61E565}" presName="topArc1" presStyleLbl="parChTrans1D1" presStyleIdx="2" presStyleCnt="4"/>
      <dgm:spPr/>
    </dgm:pt>
    <dgm:pt modelId="{F87C93B6-727E-459C-BC00-F87A0793EBEF}" type="pres">
      <dgm:prSet presAssocID="{4431C534-2D4C-4A1F-8357-9C9BCC61E565}" presName="bottomArc1" presStyleLbl="parChTrans1D1" presStyleIdx="3" presStyleCnt="4"/>
      <dgm:spPr/>
    </dgm:pt>
    <dgm:pt modelId="{10571CEE-5DC3-4878-883F-514D129987DC}" type="pres">
      <dgm:prSet presAssocID="{4431C534-2D4C-4A1F-8357-9C9BCC61E565}" presName="topConnNode1" presStyleLbl="node1" presStyleIdx="0" presStyleCnt="0"/>
      <dgm:spPr/>
    </dgm:pt>
    <dgm:pt modelId="{92BDFAB3-3C1A-4F7C-B10E-1FB82B4FBE27}" type="pres">
      <dgm:prSet presAssocID="{4431C534-2D4C-4A1F-8357-9C9BCC61E565}" presName="hierChild2" presStyleCnt="0"/>
      <dgm:spPr/>
    </dgm:pt>
    <dgm:pt modelId="{3290517B-0AFF-4116-AEA3-6E484E2CD442}" type="pres">
      <dgm:prSet presAssocID="{4431C534-2D4C-4A1F-8357-9C9BCC61E565}" presName="hierChild3" presStyleCnt="0"/>
      <dgm:spPr/>
    </dgm:pt>
  </dgm:ptLst>
  <dgm:cxnLst>
    <dgm:cxn modelId="{854ADB01-9FC8-45A9-9DE9-D4C92C5A31F6}" type="presOf" srcId="{2B840D13-6D4E-4FE0-9412-5C9DE1C54D68}" destId="{AEE19ACD-DF67-4529-8B10-AFA0BA6D9CE8}" srcOrd="0" destOrd="0" presId="urn:microsoft.com/office/officeart/2008/layout/HalfCircleOrganizationChart"/>
    <dgm:cxn modelId="{ADE84C17-2E7E-4DA0-A7C2-6BDA3780230A}" type="presOf" srcId="{4431C534-2D4C-4A1F-8357-9C9BCC61E565}" destId="{10571CEE-5DC3-4878-883F-514D129987DC}" srcOrd="1" destOrd="0" presId="urn:microsoft.com/office/officeart/2008/layout/HalfCircleOrganizationChart"/>
    <dgm:cxn modelId="{389F3DCA-6300-458E-9694-46E4177117AF}" type="presOf" srcId="{4431C534-2D4C-4A1F-8357-9C9BCC61E565}" destId="{B901B479-2AB9-488B-AE31-82E98F48C6D8}" srcOrd="0" destOrd="0" presId="urn:microsoft.com/office/officeart/2008/layout/HalfCircleOrganizationChart"/>
    <dgm:cxn modelId="{E18D89CF-BAB5-4765-B7B0-38A194446BEC}" type="presOf" srcId="{0A54EA5B-8C1A-42BE-99EF-2056A16398FF}" destId="{90F41A84-1979-4E97-8955-373706198D7F}" srcOrd="0" destOrd="0" presId="urn:microsoft.com/office/officeart/2008/layout/HalfCircleOrganizationChart"/>
    <dgm:cxn modelId="{681536D7-9949-4C3F-A2D5-86EC60DDC4C9}" srcId="{0A54EA5B-8C1A-42BE-99EF-2056A16398FF}" destId="{4431C534-2D4C-4A1F-8357-9C9BCC61E565}" srcOrd="1" destOrd="0" parTransId="{6DACF7C0-81DF-4D50-ABA5-B6EBA3AE5CCD}" sibTransId="{42871B09-3047-4D8B-A603-4D033F8BFB6C}"/>
    <dgm:cxn modelId="{7F7B5BD8-F531-47FE-A921-BF5981567B9D}" srcId="{0A54EA5B-8C1A-42BE-99EF-2056A16398FF}" destId="{2B840D13-6D4E-4FE0-9412-5C9DE1C54D68}" srcOrd="0" destOrd="0" parTransId="{57584ACD-85ED-4B37-BF12-98CAD7836261}" sibTransId="{7355C34F-DA1E-424B-B024-4F0B2326D1C2}"/>
    <dgm:cxn modelId="{1328FFED-B8DA-4F48-A768-9DE7B7CFE2D9}" type="presOf" srcId="{2B840D13-6D4E-4FE0-9412-5C9DE1C54D68}" destId="{9BC42EF4-62EE-466D-957E-53D17B813E67}" srcOrd="1" destOrd="0" presId="urn:microsoft.com/office/officeart/2008/layout/HalfCircleOrganizationChart"/>
    <dgm:cxn modelId="{EB0D8E22-9968-42D8-9DE4-763827B077A1}" type="presParOf" srcId="{90F41A84-1979-4E97-8955-373706198D7F}" destId="{B503A3A0-699B-4255-9C96-F325A487FAB1}" srcOrd="0" destOrd="0" presId="urn:microsoft.com/office/officeart/2008/layout/HalfCircleOrganizationChart"/>
    <dgm:cxn modelId="{D13D45AB-3758-4AEF-A541-C9F7E527D60A}" type="presParOf" srcId="{B503A3A0-699B-4255-9C96-F325A487FAB1}" destId="{5760A0ED-7E7E-468B-9E3A-640E0FA5E733}" srcOrd="0" destOrd="0" presId="urn:microsoft.com/office/officeart/2008/layout/HalfCircleOrganizationChart"/>
    <dgm:cxn modelId="{43703C22-881E-49C1-9D61-6805D213A21E}" type="presParOf" srcId="{5760A0ED-7E7E-468B-9E3A-640E0FA5E733}" destId="{AEE19ACD-DF67-4529-8B10-AFA0BA6D9CE8}" srcOrd="0" destOrd="0" presId="urn:microsoft.com/office/officeart/2008/layout/HalfCircleOrganizationChart"/>
    <dgm:cxn modelId="{3EDA014B-70F2-4F34-A53A-0F0961F9DF4C}" type="presParOf" srcId="{5760A0ED-7E7E-468B-9E3A-640E0FA5E733}" destId="{56224EEC-2CBE-43D6-9016-3F4CC9B40070}" srcOrd="1" destOrd="0" presId="urn:microsoft.com/office/officeart/2008/layout/HalfCircleOrganizationChart"/>
    <dgm:cxn modelId="{8F0E1EFD-2A27-4B45-9017-92BD71712D58}" type="presParOf" srcId="{5760A0ED-7E7E-468B-9E3A-640E0FA5E733}" destId="{D39D1975-30CE-4BF1-975F-8714BAD72D11}" srcOrd="2" destOrd="0" presId="urn:microsoft.com/office/officeart/2008/layout/HalfCircleOrganizationChart"/>
    <dgm:cxn modelId="{660E2A2F-31BA-43E8-9D68-DE5C2A9CC319}" type="presParOf" srcId="{5760A0ED-7E7E-468B-9E3A-640E0FA5E733}" destId="{9BC42EF4-62EE-466D-957E-53D17B813E67}" srcOrd="3" destOrd="0" presId="urn:microsoft.com/office/officeart/2008/layout/HalfCircleOrganizationChart"/>
    <dgm:cxn modelId="{BE4F7941-DA63-4CA0-9D62-8C9D2A7DFF60}" type="presParOf" srcId="{B503A3A0-699B-4255-9C96-F325A487FAB1}" destId="{A82C46DF-9C6D-4158-AAEB-8CB557EFD9CD}" srcOrd="1" destOrd="0" presId="urn:microsoft.com/office/officeart/2008/layout/HalfCircleOrganizationChart"/>
    <dgm:cxn modelId="{E37606B4-04CB-4A8F-BA01-4F3E75C85A23}" type="presParOf" srcId="{B503A3A0-699B-4255-9C96-F325A487FAB1}" destId="{32924B70-B9F7-4E09-97BB-82AC0E05ED71}" srcOrd="2" destOrd="0" presId="urn:microsoft.com/office/officeart/2008/layout/HalfCircleOrganizationChart"/>
    <dgm:cxn modelId="{8E93075C-DFD2-4A86-8DCE-B43071177AF2}" type="presParOf" srcId="{90F41A84-1979-4E97-8955-373706198D7F}" destId="{79A45E47-3FC5-450B-B283-AC1AA71B643F}" srcOrd="1" destOrd="0" presId="urn:microsoft.com/office/officeart/2008/layout/HalfCircleOrganizationChart"/>
    <dgm:cxn modelId="{C0D571F9-9F3B-49BE-885E-A5BDFA58A890}" type="presParOf" srcId="{79A45E47-3FC5-450B-B283-AC1AA71B643F}" destId="{4653F191-A64F-4EC6-91D7-322B734BB75F}" srcOrd="0" destOrd="0" presId="urn:microsoft.com/office/officeart/2008/layout/HalfCircleOrganizationChart"/>
    <dgm:cxn modelId="{F52F96A8-380F-4F3B-8CD9-45566A95806F}" type="presParOf" srcId="{4653F191-A64F-4EC6-91D7-322B734BB75F}" destId="{B901B479-2AB9-488B-AE31-82E98F48C6D8}" srcOrd="0" destOrd="0" presId="urn:microsoft.com/office/officeart/2008/layout/HalfCircleOrganizationChart"/>
    <dgm:cxn modelId="{660A3112-57BA-44DE-B379-A121C5AD849F}" type="presParOf" srcId="{4653F191-A64F-4EC6-91D7-322B734BB75F}" destId="{E4248F7E-BDF0-42A2-914B-9BA74B007E38}" srcOrd="1" destOrd="0" presId="urn:microsoft.com/office/officeart/2008/layout/HalfCircleOrganizationChart"/>
    <dgm:cxn modelId="{2F8ADA7B-E7EF-43C2-9C16-0893DA43F118}" type="presParOf" srcId="{4653F191-A64F-4EC6-91D7-322B734BB75F}" destId="{F87C93B6-727E-459C-BC00-F87A0793EBEF}" srcOrd="2" destOrd="0" presId="urn:microsoft.com/office/officeart/2008/layout/HalfCircleOrganizationChart"/>
    <dgm:cxn modelId="{54F71930-A5E2-419D-B714-804DF0AB547B}" type="presParOf" srcId="{4653F191-A64F-4EC6-91D7-322B734BB75F}" destId="{10571CEE-5DC3-4878-883F-514D129987DC}" srcOrd="3" destOrd="0" presId="urn:microsoft.com/office/officeart/2008/layout/HalfCircleOrganizationChart"/>
    <dgm:cxn modelId="{273A33BD-AFFD-4F24-872F-3F2FF81E6758}" type="presParOf" srcId="{79A45E47-3FC5-450B-B283-AC1AA71B643F}" destId="{92BDFAB3-3C1A-4F7C-B10E-1FB82B4FBE27}" srcOrd="1" destOrd="0" presId="urn:microsoft.com/office/officeart/2008/layout/HalfCircleOrganizationChart"/>
    <dgm:cxn modelId="{B7104D64-4CCE-4908-BC08-781A64141B58}" type="presParOf" srcId="{79A45E47-3FC5-450B-B283-AC1AA71B643F}" destId="{3290517B-0AFF-4116-AEA3-6E484E2CD442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CAE7C1-763D-48E8-8266-7B57F8F01758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BF97F9-5390-464B-B73C-965F05594097}">
      <dgm:prSet phldrT="[Text]"/>
      <dgm:spPr/>
      <dgm:t>
        <a:bodyPr/>
        <a:lstStyle/>
        <a:p>
          <a:r>
            <a:rPr lang="en-US" b="1" dirty="0">
              <a:solidFill>
                <a:srgbClr val="175C6E"/>
              </a:solidFill>
              <a:latin typeface="Bahnschrift" panose="020B0502040204020203" pitchFamily="34" charset="0"/>
            </a:rPr>
            <a:t>Awareness  </a:t>
          </a:r>
        </a:p>
      </dgm:t>
    </dgm:pt>
    <dgm:pt modelId="{5D6F87F2-4260-45BA-915B-2FEFEAD51924}" type="parTrans" cxnId="{5F6352DE-F17C-4CDC-843B-D5D4F5A71445}">
      <dgm:prSet/>
      <dgm:spPr/>
      <dgm:t>
        <a:bodyPr/>
        <a:lstStyle/>
        <a:p>
          <a:endParaRPr lang="en-US"/>
        </a:p>
      </dgm:t>
    </dgm:pt>
    <dgm:pt modelId="{FC6AF812-AE02-4D0A-B244-C4D149F24B1A}" type="sibTrans" cxnId="{5F6352DE-F17C-4CDC-843B-D5D4F5A71445}">
      <dgm:prSet/>
      <dgm:spPr/>
      <dgm:t>
        <a:bodyPr/>
        <a:lstStyle/>
        <a:p>
          <a:endParaRPr lang="en-US"/>
        </a:p>
      </dgm:t>
    </dgm:pt>
    <dgm:pt modelId="{4626868E-BE94-488B-BFB6-ACF73FD7FF5A}">
      <dgm:prSet phldrT="[Text]"/>
      <dgm:spPr/>
      <dgm:t>
        <a:bodyPr/>
        <a:lstStyle/>
        <a:p>
          <a:r>
            <a:rPr lang="en-US" b="1" dirty="0">
              <a:solidFill>
                <a:srgbClr val="175C6E"/>
              </a:solidFill>
              <a:latin typeface="Bahnschrift" panose="020B0502040204020203" pitchFamily="34" charset="0"/>
            </a:rPr>
            <a:t>Visit profile</a:t>
          </a:r>
        </a:p>
      </dgm:t>
    </dgm:pt>
    <dgm:pt modelId="{6E4C896D-F29C-44A8-82A2-9DDC58C96329}" type="parTrans" cxnId="{EF007698-3F61-4C99-B4FA-982D02AEFDF4}">
      <dgm:prSet/>
      <dgm:spPr/>
      <dgm:t>
        <a:bodyPr/>
        <a:lstStyle/>
        <a:p>
          <a:endParaRPr lang="en-US"/>
        </a:p>
      </dgm:t>
    </dgm:pt>
    <dgm:pt modelId="{B14760CB-2774-46DA-9198-0D2B18285DE8}" type="sibTrans" cxnId="{EF007698-3F61-4C99-B4FA-982D02AEFDF4}">
      <dgm:prSet/>
      <dgm:spPr/>
      <dgm:t>
        <a:bodyPr/>
        <a:lstStyle/>
        <a:p>
          <a:endParaRPr lang="en-US"/>
        </a:p>
      </dgm:t>
    </dgm:pt>
    <dgm:pt modelId="{A9C8125A-579F-4AA4-B290-15A4CC149D32}">
      <dgm:prSet phldrT="[Text]"/>
      <dgm:spPr/>
      <dgm:t>
        <a:bodyPr/>
        <a:lstStyle/>
        <a:p>
          <a:r>
            <a:rPr lang="en-US" b="1" dirty="0">
              <a:solidFill>
                <a:srgbClr val="175C6E"/>
              </a:solidFill>
              <a:latin typeface="Bahnschrift" panose="020B0502040204020203" pitchFamily="34" charset="0"/>
            </a:rPr>
            <a:t>conversion</a:t>
          </a:r>
        </a:p>
      </dgm:t>
    </dgm:pt>
    <dgm:pt modelId="{99E53BD7-1517-47F5-90C1-440C2DBBFA2B}" type="parTrans" cxnId="{28317789-86BA-4048-B395-ED6994F7F15F}">
      <dgm:prSet/>
      <dgm:spPr/>
      <dgm:t>
        <a:bodyPr/>
        <a:lstStyle/>
        <a:p>
          <a:endParaRPr lang="en-US"/>
        </a:p>
      </dgm:t>
    </dgm:pt>
    <dgm:pt modelId="{66E0FB2A-181B-433B-9653-96F7DB0EB33A}" type="sibTrans" cxnId="{28317789-86BA-4048-B395-ED6994F7F15F}">
      <dgm:prSet/>
      <dgm:spPr/>
      <dgm:t>
        <a:bodyPr/>
        <a:lstStyle/>
        <a:p>
          <a:endParaRPr lang="en-US"/>
        </a:p>
      </dgm:t>
    </dgm:pt>
    <dgm:pt modelId="{8CE38800-FDA1-4BFC-AC37-5F9BD8CC25A8}" type="pres">
      <dgm:prSet presAssocID="{34CAE7C1-763D-48E8-8266-7B57F8F0175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D07A5E-3F62-4C4D-A85D-652340391922}" type="pres">
      <dgm:prSet presAssocID="{AFBF97F9-5390-464B-B73C-965F05594097}" presName="hierRoot1" presStyleCnt="0">
        <dgm:presLayoutVars>
          <dgm:hierBranch val="init"/>
        </dgm:presLayoutVars>
      </dgm:prSet>
      <dgm:spPr/>
    </dgm:pt>
    <dgm:pt modelId="{47C932E5-A46F-4636-A3D2-D7FB321771CC}" type="pres">
      <dgm:prSet presAssocID="{AFBF97F9-5390-464B-B73C-965F05594097}" presName="rootComposite1" presStyleCnt="0"/>
      <dgm:spPr/>
    </dgm:pt>
    <dgm:pt modelId="{AC54482B-9AB4-4A30-A9FA-1C9BE80D1BB5}" type="pres">
      <dgm:prSet presAssocID="{AFBF97F9-5390-464B-B73C-965F05594097}" presName="rootText1" presStyleLbl="alignAcc1" presStyleIdx="0" presStyleCnt="0">
        <dgm:presLayoutVars>
          <dgm:chPref val="3"/>
        </dgm:presLayoutVars>
      </dgm:prSet>
      <dgm:spPr/>
    </dgm:pt>
    <dgm:pt modelId="{40ACC2EB-E84E-49B7-B1AF-6DA1E52D3E25}" type="pres">
      <dgm:prSet presAssocID="{AFBF97F9-5390-464B-B73C-965F05594097}" presName="topArc1" presStyleLbl="parChTrans1D1" presStyleIdx="0" presStyleCnt="6"/>
      <dgm:spPr/>
    </dgm:pt>
    <dgm:pt modelId="{E3E688AB-BEC7-4F1F-AB57-FE180AF389BE}" type="pres">
      <dgm:prSet presAssocID="{AFBF97F9-5390-464B-B73C-965F05594097}" presName="bottomArc1" presStyleLbl="parChTrans1D1" presStyleIdx="1" presStyleCnt="6"/>
      <dgm:spPr/>
    </dgm:pt>
    <dgm:pt modelId="{2732901A-37A6-47F5-9944-1D822BB87272}" type="pres">
      <dgm:prSet presAssocID="{AFBF97F9-5390-464B-B73C-965F05594097}" presName="topConnNode1" presStyleLbl="node1" presStyleIdx="0" presStyleCnt="0"/>
      <dgm:spPr/>
    </dgm:pt>
    <dgm:pt modelId="{BC2C3FF2-AF88-43A9-AB43-C2DCBC8797CF}" type="pres">
      <dgm:prSet presAssocID="{AFBF97F9-5390-464B-B73C-965F05594097}" presName="hierChild2" presStyleCnt="0"/>
      <dgm:spPr/>
    </dgm:pt>
    <dgm:pt modelId="{04331FD0-4BBA-4EC6-9FCF-66C5AFBBBABD}" type="pres">
      <dgm:prSet presAssocID="{AFBF97F9-5390-464B-B73C-965F05594097}" presName="hierChild3" presStyleCnt="0"/>
      <dgm:spPr/>
    </dgm:pt>
    <dgm:pt modelId="{6FE2244D-A220-43DF-BD47-3DBD907E51D4}" type="pres">
      <dgm:prSet presAssocID="{4626868E-BE94-488B-BFB6-ACF73FD7FF5A}" presName="hierRoot1" presStyleCnt="0">
        <dgm:presLayoutVars>
          <dgm:hierBranch val="init"/>
        </dgm:presLayoutVars>
      </dgm:prSet>
      <dgm:spPr/>
    </dgm:pt>
    <dgm:pt modelId="{B03275E5-966E-4DFE-990F-CD94569C6B75}" type="pres">
      <dgm:prSet presAssocID="{4626868E-BE94-488B-BFB6-ACF73FD7FF5A}" presName="rootComposite1" presStyleCnt="0"/>
      <dgm:spPr/>
    </dgm:pt>
    <dgm:pt modelId="{5A7EB4F4-821C-496C-96FB-6EE77DD05FD5}" type="pres">
      <dgm:prSet presAssocID="{4626868E-BE94-488B-BFB6-ACF73FD7FF5A}" presName="rootText1" presStyleLbl="alignAcc1" presStyleIdx="0" presStyleCnt="0">
        <dgm:presLayoutVars>
          <dgm:chPref val="3"/>
        </dgm:presLayoutVars>
      </dgm:prSet>
      <dgm:spPr/>
    </dgm:pt>
    <dgm:pt modelId="{9FD33047-E581-49D7-BA23-1A5A2B13398C}" type="pres">
      <dgm:prSet presAssocID="{4626868E-BE94-488B-BFB6-ACF73FD7FF5A}" presName="topArc1" presStyleLbl="parChTrans1D1" presStyleIdx="2" presStyleCnt="6"/>
      <dgm:spPr/>
    </dgm:pt>
    <dgm:pt modelId="{D8558454-1C9D-4F14-A9C1-81E1E440A4C3}" type="pres">
      <dgm:prSet presAssocID="{4626868E-BE94-488B-BFB6-ACF73FD7FF5A}" presName="bottomArc1" presStyleLbl="parChTrans1D1" presStyleIdx="3" presStyleCnt="6"/>
      <dgm:spPr/>
    </dgm:pt>
    <dgm:pt modelId="{BDF3AACC-B4EE-4E5B-B6E0-0C45136D8132}" type="pres">
      <dgm:prSet presAssocID="{4626868E-BE94-488B-BFB6-ACF73FD7FF5A}" presName="topConnNode1" presStyleLbl="node1" presStyleIdx="0" presStyleCnt="0"/>
      <dgm:spPr/>
    </dgm:pt>
    <dgm:pt modelId="{77636224-CAC1-49B0-BDB0-AA35BEAF37AC}" type="pres">
      <dgm:prSet presAssocID="{4626868E-BE94-488B-BFB6-ACF73FD7FF5A}" presName="hierChild2" presStyleCnt="0"/>
      <dgm:spPr/>
    </dgm:pt>
    <dgm:pt modelId="{7A731098-1E27-4860-B676-DE463F26BE5A}" type="pres">
      <dgm:prSet presAssocID="{4626868E-BE94-488B-BFB6-ACF73FD7FF5A}" presName="hierChild3" presStyleCnt="0"/>
      <dgm:spPr/>
    </dgm:pt>
    <dgm:pt modelId="{259D3249-D1B8-4719-9339-479D538B218B}" type="pres">
      <dgm:prSet presAssocID="{A9C8125A-579F-4AA4-B290-15A4CC149D32}" presName="hierRoot1" presStyleCnt="0">
        <dgm:presLayoutVars>
          <dgm:hierBranch val="init"/>
        </dgm:presLayoutVars>
      </dgm:prSet>
      <dgm:spPr/>
    </dgm:pt>
    <dgm:pt modelId="{3816B0AD-5343-49DA-B147-8A090E3F4FB1}" type="pres">
      <dgm:prSet presAssocID="{A9C8125A-579F-4AA4-B290-15A4CC149D32}" presName="rootComposite1" presStyleCnt="0"/>
      <dgm:spPr/>
    </dgm:pt>
    <dgm:pt modelId="{F6BEB9AA-954A-4C85-B396-BE78C40EA1C0}" type="pres">
      <dgm:prSet presAssocID="{A9C8125A-579F-4AA4-B290-15A4CC149D32}" presName="rootText1" presStyleLbl="alignAcc1" presStyleIdx="0" presStyleCnt="0">
        <dgm:presLayoutVars>
          <dgm:chPref val="3"/>
        </dgm:presLayoutVars>
      </dgm:prSet>
      <dgm:spPr/>
    </dgm:pt>
    <dgm:pt modelId="{8E55F512-2B29-4D05-81DC-07BAC5CB0532}" type="pres">
      <dgm:prSet presAssocID="{A9C8125A-579F-4AA4-B290-15A4CC149D32}" presName="topArc1" presStyleLbl="parChTrans1D1" presStyleIdx="4" presStyleCnt="6"/>
      <dgm:spPr/>
    </dgm:pt>
    <dgm:pt modelId="{7112B941-652E-463A-A611-A992E6BAF3F7}" type="pres">
      <dgm:prSet presAssocID="{A9C8125A-579F-4AA4-B290-15A4CC149D32}" presName="bottomArc1" presStyleLbl="parChTrans1D1" presStyleIdx="5" presStyleCnt="6"/>
      <dgm:spPr/>
    </dgm:pt>
    <dgm:pt modelId="{E832F8B0-A973-41B2-B2E3-F8B04DFF02C9}" type="pres">
      <dgm:prSet presAssocID="{A9C8125A-579F-4AA4-B290-15A4CC149D32}" presName="topConnNode1" presStyleLbl="node1" presStyleIdx="0" presStyleCnt="0"/>
      <dgm:spPr/>
    </dgm:pt>
    <dgm:pt modelId="{74BD6B2E-9350-4B21-B7F3-4DDC9EEDD76C}" type="pres">
      <dgm:prSet presAssocID="{A9C8125A-579F-4AA4-B290-15A4CC149D32}" presName="hierChild2" presStyleCnt="0"/>
      <dgm:spPr/>
    </dgm:pt>
    <dgm:pt modelId="{0F56144A-70CC-42BB-887B-A622E66A756A}" type="pres">
      <dgm:prSet presAssocID="{A9C8125A-579F-4AA4-B290-15A4CC149D32}" presName="hierChild3" presStyleCnt="0"/>
      <dgm:spPr/>
    </dgm:pt>
  </dgm:ptLst>
  <dgm:cxnLst>
    <dgm:cxn modelId="{C7A3C812-F008-4114-BCD7-AD9389867768}" type="presOf" srcId="{A9C8125A-579F-4AA4-B290-15A4CC149D32}" destId="{E832F8B0-A973-41B2-B2E3-F8B04DFF02C9}" srcOrd="1" destOrd="0" presId="urn:microsoft.com/office/officeart/2008/layout/HalfCircleOrganizationChart"/>
    <dgm:cxn modelId="{D9E6E62E-9765-4194-B1E7-77CE024C88D7}" type="presOf" srcId="{AFBF97F9-5390-464B-B73C-965F05594097}" destId="{2732901A-37A6-47F5-9944-1D822BB87272}" srcOrd="1" destOrd="0" presId="urn:microsoft.com/office/officeart/2008/layout/HalfCircleOrganizationChart"/>
    <dgm:cxn modelId="{28317789-86BA-4048-B395-ED6994F7F15F}" srcId="{34CAE7C1-763D-48E8-8266-7B57F8F01758}" destId="{A9C8125A-579F-4AA4-B290-15A4CC149D32}" srcOrd="2" destOrd="0" parTransId="{99E53BD7-1517-47F5-90C1-440C2DBBFA2B}" sibTransId="{66E0FB2A-181B-433B-9653-96F7DB0EB33A}"/>
    <dgm:cxn modelId="{172F3C8F-B6CB-4DCA-A5D1-C9006EF7D396}" type="presOf" srcId="{34CAE7C1-763D-48E8-8266-7B57F8F01758}" destId="{8CE38800-FDA1-4BFC-AC37-5F9BD8CC25A8}" srcOrd="0" destOrd="0" presId="urn:microsoft.com/office/officeart/2008/layout/HalfCircleOrganizationChart"/>
    <dgm:cxn modelId="{EF007698-3F61-4C99-B4FA-982D02AEFDF4}" srcId="{34CAE7C1-763D-48E8-8266-7B57F8F01758}" destId="{4626868E-BE94-488B-BFB6-ACF73FD7FF5A}" srcOrd="1" destOrd="0" parTransId="{6E4C896D-F29C-44A8-82A2-9DDC58C96329}" sibTransId="{B14760CB-2774-46DA-9198-0D2B18285DE8}"/>
    <dgm:cxn modelId="{C5C8BC9D-1F0F-4BC5-BDB1-40574977144C}" type="presOf" srcId="{AFBF97F9-5390-464B-B73C-965F05594097}" destId="{AC54482B-9AB4-4A30-A9FA-1C9BE80D1BB5}" srcOrd="0" destOrd="0" presId="urn:microsoft.com/office/officeart/2008/layout/HalfCircleOrganizationChart"/>
    <dgm:cxn modelId="{5F6352DE-F17C-4CDC-843B-D5D4F5A71445}" srcId="{34CAE7C1-763D-48E8-8266-7B57F8F01758}" destId="{AFBF97F9-5390-464B-B73C-965F05594097}" srcOrd="0" destOrd="0" parTransId="{5D6F87F2-4260-45BA-915B-2FEFEAD51924}" sibTransId="{FC6AF812-AE02-4D0A-B244-C4D149F24B1A}"/>
    <dgm:cxn modelId="{0ADC0DDF-D755-4F40-9E3B-0A3B64CAAA1F}" type="presOf" srcId="{4626868E-BE94-488B-BFB6-ACF73FD7FF5A}" destId="{5A7EB4F4-821C-496C-96FB-6EE77DD05FD5}" srcOrd="0" destOrd="0" presId="urn:microsoft.com/office/officeart/2008/layout/HalfCircleOrganizationChart"/>
    <dgm:cxn modelId="{4A36D6E0-048C-43EC-B618-2F96D2F7B7E6}" type="presOf" srcId="{A9C8125A-579F-4AA4-B290-15A4CC149D32}" destId="{F6BEB9AA-954A-4C85-B396-BE78C40EA1C0}" srcOrd="0" destOrd="0" presId="urn:microsoft.com/office/officeart/2008/layout/HalfCircleOrganizationChart"/>
    <dgm:cxn modelId="{FE37F9E4-AD92-411E-8639-18D2A52A0D30}" type="presOf" srcId="{4626868E-BE94-488B-BFB6-ACF73FD7FF5A}" destId="{BDF3AACC-B4EE-4E5B-B6E0-0C45136D8132}" srcOrd="1" destOrd="0" presId="urn:microsoft.com/office/officeart/2008/layout/HalfCircleOrganizationChart"/>
    <dgm:cxn modelId="{0BB7B75C-2CFB-4B53-B016-E23A2CA52686}" type="presParOf" srcId="{8CE38800-FDA1-4BFC-AC37-5F9BD8CC25A8}" destId="{3CD07A5E-3F62-4C4D-A85D-652340391922}" srcOrd="0" destOrd="0" presId="urn:microsoft.com/office/officeart/2008/layout/HalfCircleOrganizationChart"/>
    <dgm:cxn modelId="{31A38D95-9EA5-4DB8-87EE-3F80962B78F0}" type="presParOf" srcId="{3CD07A5E-3F62-4C4D-A85D-652340391922}" destId="{47C932E5-A46F-4636-A3D2-D7FB321771CC}" srcOrd="0" destOrd="0" presId="urn:microsoft.com/office/officeart/2008/layout/HalfCircleOrganizationChart"/>
    <dgm:cxn modelId="{1C46B4B7-3CAD-42D3-8E1F-F2366AC7D150}" type="presParOf" srcId="{47C932E5-A46F-4636-A3D2-D7FB321771CC}" destId="{AC54482B-9AB4-4A30-A9FA-1C9BE80D1BB5}" srcOrd="0" destOrd="0" presId="urn:microsoft.com/office/officeart/2008/layout/HalfCircleOrganizationChart"/>
    <dgm:cxn modelId="{B220590C-EB21-489F-B9A9-A52FC83B77F7}" type="presParOf" srcId="{47C932E5-A46F-4636-A3D2-D7FB321771CC}" destId="{40ACC2EB-E84E-49B7-B1AF-6DA1E52D3E25}" srcOrd="1" destOrd="0" presId="urn:microsoft.com/office/officeart/2008/layout/HalfCircleOrganizationChart"/>
    <dgm:cxn modelId="{F293AB7A-86DD-4BF8-8DEA-99A53E580886}" type="presParOf" srcId="{47C932E5-A46F-4636-A3D2-D7FB321771CC}" destId="{E3E688AB-BEC7-4F1F-AB57-FE180AF389BE}" srcOrd="2" destOrd="0" presId="urn:microsoft.com/office/officeart/2008/layout/HalfCircleOrganizationChart"/>
    <dgm:cxn modelId="{A3981C49-37EF-4337-939C-374EBBC393F2}" type="presParOf" srcId="{47C932E5-A46F-4636-A3D2-D7FB321771CC}" destId="{2732901A-37A6-47F5-9944-1D822BB87272}" srcOrd="3" destOrd="0" presId="urn:microsoft.com/office/officeart/2008/layout/HalfCircleOrganizationChart"/>
    <dgm:cxn modelId="{E500494A-CD0A-4A19-9CF8-F16A4986E9B2}" type="presParOf" srcId="{3CD07A5E-3F62-4C4D-A85D-652340391922}" destId="{BC2C3FF2-AF88-43A9-AB43-C2DCBC8797CF}" srcOrd="1" destOrd="0" presId="urn:microsoft.com/office/officeart/2008/layout/HalfCircleOrganizationChart"/>
    <dgm:cxn modelId="{C36348AD-597B-43BD-8E90-9E9855569F63}" type="presParOf" srcId="{3CD07A5E-3F62-4C4D-A85D-652340391922}" destId="{04331FD0-4BBA-4EC6-9FCF-66C5AFBBBABD}" srcOrd="2" destOrd="0" presId="urn:microsoft.com/office/officeart/2008/layout/HalfCircleOrganizationChart"/>
    <dgm:cxn modelId="{7B89C1A9-40D7-415E-9CA1-975DF62BB741}" type="presParOf" srcId="{8CE38800-FDA1-4BFC-AC37-5F9BD8CC25A8}" destId="{6FE2244D-A220-43DF-BD47-3DBD907E51D4}" srcOrd="1" destOrd="0" presId="urn:microsoft.com/office/officeart/2008/layout/HalfCircleOrganizationChart"/>
    <dgm:cxn modelId="{C404C777-B319-4FF3-9E1C-1715445E5A65}" type="presParOf" srcId="{6FE2244D-A220-43DF-BD47-3DBD907E51D4}" destId="{B03275E5-966E-4DFE-990F-CD94569C6B75}" srcOrd="0" destOrd="0" presId="urn:microsoft.com/office/officeart/2008/layout/HalfCircleOrganizationChart"/>
    <dgm:cxn modelId="{54DF0CBD-FA4D-419C-AE1B-DEFA78B50DA6}" type="presParOf" srcId="{B03275E5-966E-4DFE-990F-CD94569C6B75}" destId="{5A7EB4F4-821C-496C-96FB-6EE77DD05FD5}" srcOrd="0" destOrd="0" presId="urn:microsoft.com/office/officeart/2008/layout/HalfCircleOrganizationChart"/>
    <dgm:cxn modelId="{AE653784-47C1-4A2F-8A72-12962EE666A6}" type="presParOf" srcId="{B03275E5-966E-4DFE-990F-CD94569C6B75}" destId="{9FD33047-E581-49D7-BA23-1A5A2B13398C}" srcOrd="1" destOrd="0" presId="urn:microsoft.com/office/officeart/2008/layout/HalfCircleOrganizationChart"/>
    <dgm:cxn modelId="{E148AE4C-C17A-4F94-9757-C3B3F0BB3E72}" type="presParOf" srcId="{B03275E5-966E-4DFE-990F-CD94569C6B75}" destId="{D8558454-1C9D-4F14-A9C1-81E1E440A4C3}" srcOrd="2" destOrd="0" presId="urn:microsoft.com/office/officeart/2008/layout/HalfCircleOrganizationChart"/>
    <dgm:cxn modelId="{5A030CBD-7E54-4327-8227-415F0A28B16B}" type="presParOf" srcId="{B03275E5-966E-4DFE-990F-CD94569C6B75}" destId="{BDF3AACC-B4EE-4E5B-B6E0-0C45136D8132}" srcOrd="3" destOrd="0" presId="urn:microsoft.com/office/officeart/2008/layout/HalfCircleOrganizationChart"/>
    <dgm:cxn modelId="{00A312F9-3AC5-4FCD-914A-B2663472D118}" type="presParOf" srcId="{6FE2244D-A220-43DF-BD47-3DBD907E51D4}" destId="{77636224-CAC1-49B0-BDB0-AA35BEAF37AC}" srcOrd="1" destOrd="0" presId="urn:microsoft.com/office/officeart/2008/layout/HalfCircleOrganizationChart"/>
    <dgm:cxn modelId="{96A9AE22-61F8-4866-B9D5-DB5608C47EBC}" type="presParOf" srcId="{6FE2244D-A220-43DF-BD47-3DBD907E51D4}" destId="{7A731098-1E27-4860-B676-DE463F26BE5A}" srcOrd="2" destOrd="0" presId="urn:microsoft.com/office/officeart/2008/layout/HalfCircleOrganizationChart"/>
    <dgm:cxn modelId="{784877EF-B9A3-4F68-AC89-C5D349A33857}" type="presParOf" srcId="{8CE38800-FDA1-4BFC-AC37-5F9BD8CC25A8}" destId="{259D3249-D1B8-4719-9339-479D538B218B}" srcOrd="2" destOrd="0" presId="urn:microsoft.com/office/officeart/2008/layout/HalfCircleOrganizationChart"/>
    <dgm:cxn modelId="{7D2021D9-A78F-4495-A0DC-E5387399554A}" type="presParOf" srcId="{259D3249-D1B8-4719-9339-479D538B218B}" destId="{3816B0AD-5343-49DA-B147-8A090E3F4FB1}" srcOrd="0" destOrd="0" presId="urn:microsoft.com/office/officeart/2008/layout/HalfCircleOrganizationChart"/>
    <dgm:cxn modelId="{91B829B0-6D57-4D73-81EA-7E1570DC3890}" type="presParOf" srcId="{3816B0AD-5343-49DA-B147-8A090E3F4FB1}" destId="{F6BEB9AA-954A-4C85-B396-BE78C40EA1C0}" srcOrd="0" destOrd="0" presId="urn:microsoft.com/office/officeart/2008/layout/HalfCircleOrganizationChart"/>
    <dgm:cxn modelId="{E2AC9C0E-1A6D-4762-89B1-2E944C07B719}" type="presParOf" srcId="{3816B0AD-5343-49DA-B147-8A090E3F4FB1}" destId="{8E55F512-2B29-4D05-81DC-07BAC5CB0532}" srcOrd="1" destOrd="0" presId="urn:microsoft.com/office/officeart/2008/layout/HalfCircleOrganizationChart"/>
    <dgm:cxn modelId="{D30C0602-21E5-4D30-B2C4-615AA2930F52}" type="presParOf" srcId="{3816B0AD-5343-49DA-B147-8A090E3F4FB1}" destId="{7112B941-652E-463A-A611-A992E6BAF3F7}" srcOrd="2" destOrd="0" presId="urn:microsoft.com/office/officeart/2008/layout/HalfCircleOrganizationChart"/>
    <dgm:cxn modelId="{910F61BB-3EF5-4D70-B976-D89DA3CFD2EA}" type="presParOf" srcId="{3816B0AD-5343-49DA-B147-8A090E3F4FB1}" destId="{E832F8B0-A973-41B2-B2E3-F8B04DFF02C9}" srcOrd="3" destOrd="0" presId="urn:microsoft.com/office/officeart/2008/layout/HalfCircleOrganizationChart"/>
    <dgm:cxn modelId="{453A51FF-4900-4C42-A36F-E0470E2AAC3F}" type="presParOf" srcId="{259D3249-D1B8-4719-9339-479D538B218B}" destId="{74BD6B2E-9350-4B21-B7F3-4DDC9EEDD76C}" srcOrd="1" destOrd="0" presId="urn:microsoft.com/office/officeart/2008/layout/HalfCircleOrganizationChart"/>
    <dgm:cxn modelId="{73BD0DC2-5B6C-4B00-A4F0-4261B0757061}" type="presParOf" srcId="{259D3249-D1B8-4719-9339-479D538B218B}" destId="{0F56144A-70CC-42BB-887B-A622E66A756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54EA5B-8C1A-42BE-99EF-2056A16398F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840D13-6D4E-4FE0-9412-5C9DE1C54D68}">
      <dgm:prSet phldrT="[Text]" custT="1"/>
      <dgm:spPr/>
      <dgm:t>
        <a:bodyPr/>
        <a:lstStyle/>
        <a:p>
          <a:r>
            <a:rPr lang="en-US" sz="1600" b="1" dirty="0">
              <a:solidFill>
                <a:srgbClr val="175C6E"/>
              </a:solidFill>
              <a:latin typeface="Bahnschrift" panose="020B0502040204020203" pitchFamily="34" charset="0"/>
            </a:rPr>
            <a:t>Test</a:t>
          </a:r>
        </a:p>
      </dgm:t>
    </dgm:pt>
    <dgm:pt modelId="{57584ACD-85ED-4B37-BF12-98CAD7836261}" type="parTrans" cxnId="{7F7B5BD8-F531-47FE-A921-BF5981567B9D}">
      <dgm:prSet/>
      <dgm:spPr/>
      <dgm:t>
        <a:bodyPr/>
        <a:lstStyle/>
        <a:p>
          <a:endParaRPr lang="en-US"/>
        </a:p>
      </dgm:t>
    </dgm:pt>
    <dgm:pt modelId="{7355C34F-DA1E-424B-B024-4F0B2326D1C2}" type="sibTrans" cxnId="{7F7B5BD8-F531-47FE-A921-BF5981567B9D}">
      <dgm:prSet/>
      <dgm:spPr/>
      <dgm:t>
        <a:bodyPr/>
        <a:lstStyle/>
        <a:p>
          <a:endParaRPr lang="en-US"/>
        </a:p>
      </dgm:t>
    </dgm:pt>
    <dgm:pt modelId="{4431C534-2D4C-4A1F-8357-9C9BCC61E565}">
      <dgm:prSet phldrT="[Text]" custT="1"/>
      <dgm:spPr/>
      <dgm:t>
        <a:bodyPr/>
        <a:lstStyle/>
        <a:p>
          <a:r>
            <a:rPr lang="en-US" sz="1600" b="1" dirty="0">
              <a:solidFill>
                <a:srgbClr val="175C6E"/>
              </a:solidFill>
              <a:latin typeface="Bahnschrift" panose="020B0502040204020203" pitchFamily="34" charset="0"/>
            </a:rPr>
            <a:t>Ad </a:t>
          </a:r>
        </a:p>
      </dgm:t>
    </dgm:pt>
    <dgm:pt modelId="{6DACF7C0-81DF-4D50-ABA5-B6EBA3AE5CCD}" type="parTrans" cxnId="{681536D7-9949-4C3F-A2D5-86EC60DDC4C9}">
      <dgm:prSet/>
      <dgm:spPr/>
      <dgm:t>
        <a:bodyPr/>
        <a:lstStyle/>
        <a:p>
          <a:endParaRPr lang="en-US"/>
        </a:p>
      </dgm:t>
    </dgm:pt>
    <dgm:pt modelId="{42871B09-3047-4D8B-A603-4D033F8BFB6C}" type="sibTrans" cxnId="{681536D7-9949-4C3F-A2D5-86EC60DDC4C9}">
      <dgm:prSet/>
      <dgm:spPr/>
      <dgm:t>
        <a:bodyPr/>
        <a:lstStyle/>
        <a:p>
          <a:endParaRPr lang="en-US"/>
        </a:p>
      </dgm:t>
    </dgm:pt>
    <dgm:pt modelId="{90F41A84-1979-4E97-8955-373706198D7F}" type="pres">
      <dgm:prSet presAssocID="{0A54EA5B-8C1A-42BE-99EF-2056A16398F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03A3A0-699B-4255-9C96-F325A487FAB1}" type="pres">
      <dgm:prSet presAssocID="{2B840D13-6D4E-4FE0-9412-5C9DE1C54D68}" presName="hierRoot1" presStyleCnt="0">
        <dgm:presLayoutVars>
          <dgm:hierBranch val="init"/>
        </dgm:presLayoutVars>
      </dgm:prSet>
      <dgm:spPr/>
    </dgm:pt>
    <dgm:pt modelId="{5760A0ED-7E7E-468B-9E3A-640E0FA5E733}" type="pres">
      <dgm:prSet presAssocID="{2B840D13-6D4E-4FE0-9412-5C9DE1C54D68}" presName="rootComposite1" presStyleCnt="0"/>
      <dgm:spPr/>
    </dgm:pt>
    <dgm:pt modelId="{AEE19ACD-DF67-4529-8B10-AFA0BA6D9CE8}" type="pres">
      <dgm:prSet presAssocID="{2B840D13-6D4E-4FE0-9412-5C9DE1C54D68}" presName="rootText1" presStyleLbl="alignAcc1" presStyleIdx="0" presStyleCnt="0">
        <dgm:presLayoutVars>
          <dgm:chPref val="3"/>
        </dgm:presLayoutVars>
      </dgm:prSet>
      <dgm:spPr/>
    </dgm:pt>
    <dgm:pt modelId="{56224EEC-2CBE-43D6-9016-3F4CC9B40070}" type="pres">
      <dgm:prSet presAssocID="{2B840D13-6D4E-4FE0-9412-5C9DE1C54D68}" presName="topArc1" presStyleLbl="parChTrans1D1" presStyleIdx="0" presStyleCnt="4"/>
      <dgm:spPr/>
    </dgm:pt>
    <dgm:pt modelId="{D39D1975-30CE-4BF1-975F-8714BAD72D11}" type="pres">
      <dgm:prSet presAssocID="{2B840D13-6D4E-4FE0-9412-5C9DE1C54D68}" presName="bottomArc1" presStyleLbl="parChTrans1D1" presStyleIdx="1" presStyleCnt="4"/>
      <dgm:spPr/>
    </dgm:pt>
    <dgm:pt modelId="{9BC42EF4-62EE-466D-957E-53D17B813E67}" type="pres">
      <dgm:prSet presAssocID="{2B840D13-6D4E-4FE0-9412-5C9DE1C54D68}" presName="topConnNode1" presStyleLbl="node1" presStyleIdx="0" presStyleCnt="0"/>
      <dgm:spPr/>
    </dgm:pt>
    <dgm:pt modelId="{A82C46DF-9C6D-4158-AAEB-8CB557EFD9CD}" type="pres">
      <dgm:prSet presAssocID="{2B840D13-6D4E-4FE0-9412-5C9DE1C54D68}" presName="hierChild2" presStyleCnt="0"/>
      <dgm:spPr/>
    </dgm:pt>
    <dgm:pt modelId="{32924B70-B9F7-4E09-97BB-82AC0E05ED71}" type="pres">
      <dgm:prSet presAssocID="{2B840D13-6D4E-4FE0-9412-5C9DE1C54D68}" presName="hierChild3" presStyleCnt="0"/>
      <dgm:spPr/>
    </dgm:pt>
    <dgm:pt modelId="{79A45E47-3FC5-450B-B283-AC1AA71B643F}" type="pres">
      <dgm:prSet presAssocID="{4431C534-2D4C-4A1F-8357-9C9BCC61E565}" presName="hierRoot1" presStyleCnt="0">
        <dgm:presLayoutVars>
          <dgm:hierBranch val="init"/>
        </dgm:presLayoutVars>
      </dgm:prSet>
      <dgm:spPr/>
    </dgm:pt>
    <dgm:pt modelId="{4653F191-A64F-4EC6-91D7-322B734BB75F}" type="pres">
      <dgm:prSet presAssocID="{4431C534-2D4C-4A1F-8357-9C9BCC61E565}" presName="rootComposite1" presStyleCnt="0"/>
      <dgm:spPr/>
    </dgm:pt>
    <dgm:pt modelId="{B901B479-2AB9-488B-AE31-82E98F48C6D8}" type="pres">
      <dgm:prSet presAssocID="{4431C534-2D4C-4A1F-8357-9C9BCC61E565}" presName="rootText1" presStyleLbl="alignAcc1" presStyleIdx="0" presStyleCnt="0">
        <dgm:presLayoutVars>
          <dgm:chPref val="3"/>
        </dgm:presLayoutVars>
      </dgm:prSet>
      <dgm:spPr/>
    </dgm:pt>
    <dgm:pt modelId="{E4248F7E-BDF0-42A2-914B-9BA74B007E38}" type="pres">
      <dgm:prSet presAssocID="{4431C534-2D4C-4A1F-8357-9C9BCC61E565}" presName="topArc1" presStyleLbl="parChTrans1D1" presStyleIdx="2" presStyleCnt="4"/>
      <dgm:spPr/>
    </dgm:pt>
    <dgm:pt modelId="{F87C93B6-727E-459C-BC00-F87A0793EBEF}" type="pres">
      <dgm:prSet presAssocID="{4431C534-2D4C-4A1F-8357-9C9BCC61E565}" presName="bottomArc1" presStyleLbl="parChTrans1D1" presStyleIdx="3" presStyleCnt="4"/>
      <dgm:spPr/>
    </dgm:pt>
    <dgm:pt modelId="{10571CEE-5DC3-4878-883F-514D129987DC}" type="pres">
      <dgm:prSet presAssocID="{4431C534-2D4C-4A1F-8357-9C9BCC61E565}" presName="topConnNode1" presStyleLbl="node1" presStyleIdx="0" presStyleCnt="0"/>
      <dgm:spPr/>
    </dgm:pt>
    <dgm:pt modelId="{92BDFAB3-3C1A-4F7C-B10E-1FB82B4FBE27}" type="pres">
      <dgm:prSet presAssocID="{4431C534-2D4C-4A1F-8357-9C9BCC61E565}" presName="hierChild2" presStyleCnt="0"/>
      <dgm:spPr/>
    </dgm:pt>
    <dgm:pt modelId="{3290517B-0AFF-4116-AEA3-6E484E2CD442}" type="pres">
      <dgm:prSet presAssocID="{4431C534-2D4C-4A1F-8357-9C9BCC61E565}" presName="hierChild3" presStyleCnt="0"/>
      <dgm:spPr/>
    </dgm:pt>
  </dgm:ptLst>
  <dgm:cxnLst>
    <dgm:cxn modelId="{854ADB01-9FC8-45A9-9DE9-D4C92C5A31F6}" type="presOf" srcId="{2B840D13-6D4E-4FE0-9412-5C9DE1C54D68}" destId="{AEE19ACD-DF67-4529-8B10-AFA0BA6D9CE8}" srcOrd="0" destOrd="0" presId="urn:microsoft.com/office/officeart/2008/layout/HalfCircleOrganizationChart"/>
    <dgm:cxn modelId="{ADE84C17-2E7E-4DA0-A7C2-6BDA3780230A}" type="presOf" srcId="{4431C534-2D4C-4A1F-8357-9C9BCC61E565}" destId="{10571CEE-5DC3-4878-883F-514D129987DC}" srcOrd="1" destOrd="0" presId="urn:microsoft.com/office/officeart/2008/layout/HalfCircleOrganizationChart"/>
    <dgm:cxn modelId="{389F3DCA-6300-458E-9694-46E4177117AF}" type="presOf" srcId="{4431C534-2D4C-4A1F-8357-9C9BCC61E565}" destId="{B901B479-2AB9-488B-AE31-82E98F48C6D8}" srcOrd="0" destOrd="0" presId="urn:microsoft.com/office/officeart/2008/layout/HalfCircleOrganizationChart"/>
    <dgm:cxn modelId="{E18D89CF-BAB5-4765-B7B0-38A194446BEC}" type="presOf" srcId="{0A54EA5B-8C1A-42BE-99EF-2056A16398FF}" destId="{90F41A84-1979-4E97-8955-373706198D7F}" srcOrd="0" destOrd="0" presId="urn:microsoft.com/office/officeart/2008/layout/HalfCircleOrganizationChart"/>
    <dgm:cxn modelId="{681536D7-9949-4C3F-A2D5-86EC60DDC4C9}" srcId="{0A54EA5B-8C1A-42BE-99EF-2056A16398FF}" destId="{4431C534-2D4C-4A1F-8357-9C9BCC61E565}" srcOrd="1" destOrd="0" parTransId="{6DACF7C0-81DF-4D50-ABA5-B6EBA3AE5CCD}" sibTransId="{42871B09-3047-4D8B-A603-4D033F8BFB6C}"/>
    <dgm:cxn modelId="{7F7B5BD8-F531-47FE-A921-BF5981567B9D}" srcId="{0A54EA5B-8C1A-42BE-99EF-2056A16398FF}" destId="{2B840D13-6D4E-4FE0-9412-5C9DE1C54D68}" srcOrd="0" destOrd="0" parTransId="{57584ACD-85ED-4B37-BF12-98CAD7836261}" sibTransId="{7355C34F-DA1E-424B-B024-4F0B2326D1C2}"/>
    <dgm:cxn modelId="{1328FFED-B8DA-4F48-A768-9DE7B7CFE2D9}" type="presOf" srcId="{2B840D13-6D4E-4FE0-9412-5C9DE1C54D68}" destId="{9BC42EF4-62EE-466D-957E-53D17B813E67}" srcOrd="1" destOrd="0" presId="urn:microsoft.com/office/officeart/2008/layout/HalfCircleOrganizationChart"/>
    <dgm:cxn modelId="{EB0D8E22-9968-42D8-9DE4-763827B077A1}" type="presParOf" srcId="{90F41A84-1979-4E97-8955-373706198D7F}" destId="{B503A3A0-699B-4255-9C96-F325A487FAB1}" srcOrd="0" destOrd="0" presId="urn:microsoft.com/office/officeart/2008/layout/HalfCircleOrganizationChart"/>
    <dgm:cxn modelId="{D13D45AB-3758-4AEF-A541-C9F7E527D60A}" type="presParOf" srcId="{B503A3A0-699B-4255-9C96-F325A487FAB1}" destId="{5760A0ED-7E7E-468B-9E3A-640E0FA5E733}" srcOrd="0" destOrd="0" presId="urn:microsoft.com/office/officeart/2008/layout/HalfCircleOrganizationChart"/>
    <dgm:cxn modelId="{43703C22-881E-49C1-9D61-6805D213A21E}" type="presParOf" srcId="{5760A0ED-7E7E-468B-9E3A-640E0FA5E733}" destId="{AEE19ACD-DF67-4529-8B10-AFA0BA6D9CE8}" srcOrd="0" destOrd="0" presId="urn:microsoft.com/office/officeart/2008/layout/HalfCircleOrganizationChart"/>
    <dgm:cxn modelId="{3EDA014B-70F2-4F34-A53A-0F0961F9DF4C}" type="presParOf" srcId="{5760A0ED-7E7E-468B-9E3A-640E0FA5E733}" destId="{56224EEC-2CBE-43D6-9016-3F4CC9B40070}" srcOrd="1" destOrd="0" presId="urn:microsoft.com/office/officeart/2008/layout/HalfCircleOrganizationChart"/>
    <dgm:cxn modelId="{8F0E1EFD-2A27-4B45-9017-92BD71712D58}" type="presParOf" srcId="{5760A0ED-7E7E-468B-9E3A-640E0FA5E733}" destId="{D39D1975-30CE-4BF1-975F-8714BAD72D11}" srcOrd="2" destOrd="0" presId="urn:microsoft.com/office/officeart/2008/layout/HalfCircleOrganizationChart"/>
    <dgm:cxn modelId="{660E2A2F-31BA-43E8-9D68-DE5C2A9CC319}" type="presParOf" srcId="{5760A0ED-7E7E-468B-9E3A-640E0FA5E733}" destId="{9BC42EF4-62EE-466D-957E-53D17B813E67}" srcOrd="3" destOrd="0" presId="urn:microsoft.com/office/officeart/2008/layout/HalfCircleOrganizationChart"/>
    <dgm:cxn modelId="{BE4F7941-DA63-4CA0-9D62-8C9D2A7DFF60}" type="presParOf" srcId="{B503A3A0-699B-4255-9C96-F325A487FAB1}" destId="{A82C46DF-9C6D-4158-AAEB-8CB557EFD9CD}" srcOrd="1" destOrd="0" presId="urn:microsoft.com/office/officeart/2008/layout/HalfCircleOrganizationChart"/>
    <dgm:cxn modelId="{E37606B4-04CB-4A8F-BA01-4F3E75C85A23}" type="presParOf" srcId="{B503A3A0-699B-4255-9C96-F325A487FAB1}" destId="{32924B70-B9F7-4E09-97BB-82AC0E05ED71}" srcOrd="2" destOrd="0" presId="urn:microsoft.com/office/officeart/2008/layout/HalfCircleOrganizationChart"/>
    <dgm:cxn modelId="{8E93075C-DFD2-4A86-8DCE-B43071177AF2}" type="presParOf" srcId="{90F41A84-1979-4E97-8955-373706198D7F}" destId="{79A45E47-3FC5-450B-B283-AC1AA71B643F}" srcOrd="1" destOrd="0" presId="urn:microsoft.com/office/officeart/2008/layout/HalfCircleOrganizationChart"/>
    <dgm:cxn modelId="{C0D571F9-9F3B-49BE-885E-A5BDFA58A890}" type="presParOf" srcId="{79A45E47-3FC5-450B-B283-AC1AA71B643F}" destId="{4653F191-A64F-4EC6-91D7-322B734BB75F}" srcOrd="0" destOrd="0" presId="urn:microsoft.com/office/officeart/2008/layout/HalfCircleOrganizationChart"/>
    <dgm:cxn modelId="{F52F96A8-380F-4F3B-8CD9-45566A95806F}" type="presParOf" srcId="{4653F191-A64F-4EC6-91D7-322B734BB75F}" destId="{B901B479-2AB9-488B-AE31-82E98F48C6D8}" srcOrd="0" destOrd="0" presId="urn:microsoft.com/office/officeart/2008/layout/HalfCircleOrganizationChart"/>
    <dgm:cxn modelId="{660A3112-57BA-44DE-B379-A121C5AD849F}" type="presParOf" srcId="{4653F191-A64F-4EC6-91D7-322B734BB75F}" destId="{E4248F7E-BDF0-42A2-914B-9BA74B007E38}" srcOrd="1" destOrd="0" presId="urn:microsoft.com/office/officeart/2008/layout/HalfCircleOrganizationChart"/>
    <dgm:cxn modelId="{2F8ADA7B-E7EF-43C2-9C16-0893DA43F118}" type="presParOf" srcId="{4653F191-A64F-4EC6-91D7-322B734BB75F}" destId="{F87C93B6-727E-459C-BC00-F87A0793EBEF}" srcOrd="2" destOrd="0" presId="urn:microsoft.com/office/officeart/2008/layout/HalfCircleOrganizationChart"/>
    <dgm:cxn modelId="{54F71930-A5E2-419D-B714-804DF0AB547B}" type="presParOf" srcId="{4653F191-A64F-4EC6-91D7-322B734BB75F}" destId="{10571CEE-5DC3-4878-883F-514D129987DC}" srcOrd="3" destOrd="0" presId="urn:microsoft.com/office/officeart/2008/layout/HalfCircleOrganizationChart"/>
    <dgm:cxn modelId="{273A33BD-AFFD-4F24-872F-3F2FF81E6758}" type="presParOf" srcId="{79A45E47-3FC5-450B-B283-AC1AA71B643F}" destId="{92BDFAB3-3C1A-4F7C-B10E-1FB82B4FBE27}" srcOrd="1" destOrd="0" presId="urn:microsoft.com/office/officeart/2008/layout/HalfCircleOrganizationChart"/>
    <dgm:cxn modelId="{B7104D64-4CCE-4908-BC08-781A64141B58}" type="presParOf" srcId="{79A45E47-3FC5-450B-B283-AC1AA71B643F}" destId="{3290517B-0AFF-4116-AEA3-6E484E2CD442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C4868-C890-4244-A2E3-C7C6A8FF0BE9}">
      <dsp:nvSpPr>
        <dsp:cNvPr id="0" name=""/>
        <dsp:cNvSpPr/>
      </dsp:nvSpPr>
      <dsp:spPr>
        <a:xfrm rot="16200000">
          <a:off x="-1614169" y="2411177"/>
          <a:ext cx="3672424" cy="356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14519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175C6E"/>
              </a:solidFill>
              <a:latin typeface="Bahnschrift" panose="020B0502040204020203" pitchFamily="34" charset="0"/>
            </a:rPr>
            <a:t>Business Objectives</a:t>
          </a:r>
        </a:p>
      </dsp:txBody>
      <dsp:txXfrm>
        <a:off x="-1614169" y="2411177"/>
        <a:ext cx="3672424" cy="356619"/>
      </dsp:txXfrm>
    </dsp:sp>
    <dsp:sp modelId="{170CF46C-E120-4737-A913-9715DC1C48E4}">
      <dsp:nvSpPr>
        <dsp:cNvPr id="0" name=""/>
        <dsp:cNvSpPr/>
      </dsp:nvSpPr>
      <dsp:spPr>
        <a:xfrm>
          <a:off x="400352" y="753274"/>
          <a:ext cx="1776343" cy="367242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314519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>
            <a:solidFill>
              <a:schemeClr val="accent3">
                <a:lumMod val="10000"/>
              </a:schemeClr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accent3">
                  <a:lumMod val="10000"/>
                </a:schemeClr>
              </a:solidFill>
            </a:rPr>
            <a:t>Increase artisans to reach 70 within the next 12 months.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accent3">
                  <a:lumMod val="10000"/>
                </a:schemeClr>
              </a:solidFill>
            </a:rPr>
            <a:t>Achieve a 20% increase in total sales, with total of 1,500,000 L.E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accent3">
                  <a:lumMod val="10000"/>
                </a:schemeClr>
              </a:solidFill>
            </a:rPr>
            <a:t>Launch our first international exhibitions by Q4 2025.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accent3">
                  <a:lumMod val="10000"/>
                </a:schemeClr>
              </a:solidFill>
            </a:rPr>
            <a:t>Secure a 10% annual growth in repeat customers.</a:t>
          </a:r>
        </a:p>
      </dsp:txBody>
      <dsp:txXfrm>
        <a:off x="400352" y="753274"/>
        <a:ext cx="1776343" cy="3672424"/>
      </dsp:txXfrm>
    </dsp:sp>
    <dsp:sp modelId="{07863398-1F3C-4B6A-BCB0-AF1012F4006E}">
      <dsp:nvSpPr>
        <dsp:cNvPr id="0" name=""/>
        <dsp:cNvSpPr/>
      </dsp:nvSpPr>
      <dsp:spPr>
        <a:xfrm>
          <a:off x="43732" y="282537"/>
          <a:ext cx="713239" cy="713239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FC7A0B5-E4C6-475F-A089-77A97B728A33}">
      <dsp:nvSpPr>
        <dsp:cNvPr id="0" name=""/>
        <dsp:cNvSpPr/>
      </dsp:nvSpPr>
      <dsp:spPr>
        <a:xfrm rot="16200000">
          <a:off x="971380" y="2411177"/>
          <a:ext cx="3672424" cy="356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14519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175C6E"/>
              </a:solidFill>
              <a:latin typeface="Bahnschrift" panose="020B0502040204020203" pitchFamily="34" charset="0"/>
            </a:rPr>
            <a:t>Marketing Objectives</a:t>
          </a:r>
        </a:p>
      </dsp:txBody>
      <dsp:txXfrm>
        <a:off x="971380" y="2411177"/>
        <a:ext cx="3672424" cy="356619"/>
      </dsp:txXfrm>
    </dsp:sp>
    <dsp:sp modelId="{9D437D22-E873-4B98-80FF-AF73C907156D}">
      <dsp:nvSpPr>
        <dsp:cNvPr id="0" name=""/>
        <dsp:cNvSpPr/>
      </dsp:nvSpPr>
      <dsp:spPr>
        <a:xfrm>
          <a:off x="2985902" y="753274"/>
          <a:ext cx="1776343" cy="367242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39558"/>
                <a:satOff val="2418"/>
                <a:lumOff val="893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39558"/>
                <a:satOff val="2418"/>
                <a:lumOff val="893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39558"/>
                <a:satOff val="2418"/>
                <a:lumOff val="893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314519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>
            <a:solidFill>
              <a:schemeClr val="accent3">
                <a:lumMod val="10000"/>
              </a:schemeClr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accent3">
                  <a:lumMod val="10000"/>
                </a:schemeClr>
              </a:solidFill>
            </a:rPr>
            <a:t>Increase brand awareness by reaching 100,000 people by Q2 2025.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chemeClr val="accent3">
                  <a:lumMod val="10000"/>
                </a:schemeClr>
              </a:solidFill>
            </a:rPr>
            <a:t>Drive a 25%  increase in exhibition foot traffic by January 2025.</a:t>
          </a:r>
          <a:endParaRPr lang="en-US" sz="1100" kern="1200" dirty="0">
            <a:solidFill>
              <a:schemeClr val="accent3">
                <a:lumMod val="10000"/>
              </a:schemeClr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chemeClr val="accent3">
                  <a:lumMod val="10000"/>
                </a:schemeClr>
              </a:solidFill>
            </a:rPr>
            <a:t>Attain 2000 leads from online channels by mid-2025.</a:t>
          </a:r>
          <a:endParaRPr lang="en-US" sz="1100" kern="1200" dirty="0">
            <a:solidFill>
              <a:schemeClr val="accent3">
                <a:lumMod val="10000"/>
              </a:schemeClr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accent3">
                  <a:lumMod val="10000"/>
                </a:schemeClr>
              </a:solidFill>
            </a:rPr>
            <a:t>Achieve a 20% increase in customer engagement on social media platforms within the next six months.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chemeClr val="accent3">
                  <a:lumMod val="10000"/>
                </a:schemeClr>
              </a:solidFill>
            </a:rPr>
            <a:t>Partner with at least five influencers in the arts and crafts space by the end of Q1 2025.</a:t>
          </a:r>
          <a:endParaRPr lang="en-US" sz="1100" kern="1200" dirty="0">
            <a:solidFill>
              <a:schemeClr val="accent3">
                <a:lumMod val="10000"/>
              </a:schemeClr>
            </a:solidFill>
          </a:endParaRPr>
        </a:p>
      </dsp:txBody>
      <dsp:txXfrm>
        <a:off x="2985902" y="753274"/>
        <a:ext cx="1776343" cy="3672424"/>
      </dsp:txXfrm>
    </dsp:sp>
    <dsp:sp modelId="{476B6229-5E32-4C85-94F0-D5EFBFBEDCF6}">
      <dsp:nvSpPr>
        <dsp:cNvPr id="0" name=""/>
        <dsp:cNvSpPr/>
      </dsp:nvSpPr>
      <dsp:spPr>
        <a:xfrm>
          <a:off x="2629282" y="282537"/>
          <a:ext cx="713239" cy="713239"/>
        </a:xfrm>
        <a:prstGeom prst="rect">
          <a:avLst/>
        </a:prstGeom>
        <a:solidFill>
          <a:schemeClr val="accent2">
            <a:tint val="50000"/>
            <a:hueOff val="-15261"/>
            <a:satOff val="-783"/>
            <a:lumOff val="4188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76E9B4-5ECF-4153-95F3-E443B96AAD1B}">
      <dsp:nvSpPr>
        <dsp:cNvPr id="0" name=""/>
        <dsp:cNvSpPr/>
      </dsp:nvSpPr>
      <dsp:spPr>
        <a:xfrm rot="16200000">
          <a:off x="3556930" y="2411177"/>
          <a:ext cx="3672424" cy="356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14519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175C6E"/>
              </a:solidFill>
              <a:latin typeface="Bahnschrift" panose="020B0502040204020203" pitchFamily="34" charset="0"/>
            </a:rPr>
            <a:t>Digital Marketing Objectives</a:t>
          </a:r>
        </a:p>
      </dsp:txBody>
      <dsp:txXfrm>
        <a:off x="3556930" y="2411177"/>
        <a:ext cx="3672424" cy="356619"/>
      </dsp:txXfrm>
    </dsp:sp>
    <dsp:sp modelId="{8656787F-DD1A-41A8-B9B6-30C6158F36C2}">
      <dsp:nvSpPr>
        <dsp:cNvPr id="0" name=""/>
        <dsp:cNvSpPr/>
      </dsp:nvSpPr>
      <dsp:spPr>
        <a:xfrm>
          <a:off x="5571452" y="753274"/>
          <a:ext cx="1776343" cy="367242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79116"/>
                <a:satOff val="4837"/>
                <a:lumOff val="1786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79116"/>
                <a:satOff val="4837"/>
                <a:lumOff val="1786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79116"/>
                <a:satOff val="4837"/>
                <a:lumOff val="1786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314519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>
            <a:solidFill>
              <a:schemeClr val="accent3">
                <a:lumMod val="10000"/>
              </a:schemeClr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accent3">
                  <a:lumMod val="10000"/>
                </a:schemeClr>
              </a:solidFill>
            </a:rPr>
            <a:t>Increase e-commerce conversion rates by 15% within the first year.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accent3">
                  <a:lumMod val="10000"/>
                </a:schemeClr>
              </a:solidFill>
            </a:rPr>
            <a:t>Attain a 10% increase in email open rates and a 5% increase in click-through rates by Q3 2025.(considering last report)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chemeClr val="accent3">
                  <a:lumMod val="10000"/>
                </a:schemeClr>
              </a:solidFill>
            </a:rPr>
            <a:t>Grow social media followers to reach 100,000 across all platforms by Q2.</a:t>
          </a:r>
          <a:endParaRPr lang="en-US" sz="1100" kern="1200" dirty="0">
            <a:solidFill>
              <a:schemeClr val="accent3">
                <a:lumMod val="10000"/>
              </a:schemeClr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chemeClr val="accent3">
                  <a:lumMod val="10000"/>
                </a:schemeClr>
              </a:solidFill>
            </a:rPr>
            <a:t>Generate 1000 leads for the exhibition by September 2025.</a:t>
          </a:r>
          <a:endParaRPr lang="en-US" sz="1100" kern="1200" dirty="0">
            <a:solidFill>
              <a:schemeClr val="accent3">
                <a:lumMod val="10000"/>
              </a:schemeClr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chemeClr val="accent3">
                  <a:lumMod val="10000"/>
                </a:schemeClr>
              </a:solidFill>
            </a:rPr>
            <a:t>Improve the SEO ranking to appear on the first page within six months.</a:t>
          </a:r>
          <a:endParaRPr lang="en-US" sz="1100" kern="1200" dirty="0">
            <a:solidFill>
              <a:schemeClr val="accent3">
                <a:lumMod val="10000"/>
              </a:schemeClr>
            </a:solidFill>
          </a:endParaRPr>
        </a:p>
      </dsp:txBody>
      <dsp:txXfrm>
        <a:off x="5571452" y="753274"/>
        <a:ext cx="1776343" cy="3672424"/>
      </dsp:txXfrm>
    </dsp:sp>
    <dsp:sp modelId="{C394002D-466B-4861-9EC5-9471BB2F01F5}">
      <dsp:nvSpPr>
        <dsp:cNvPr id="0" name=""/>
        <dsp:cNvSpPr/>
      </dsp:nvSpPr>
      <dsp:spPr>
        <a:xfrm>
          <a:off x="5214833" y="282537"/>
          <a:ext cx="713239" cy="713239"/>
        </a:xfrm>
        <a:prstGeom prst="rect">
          <a:avLst/>
        </a:prstGeom>
        <a:solidFill>
          <a:schemeClr val="accent2">
            <a:tint val="50000"/>
            <a:hueOff val="-30521"/>
            <a:satOff val="-1565"/>
            <a:lumOff val="8375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CC2EB-E84E-49B7-B1AF-6DA1E52D3E25}">
      <dsp:nvSpPr>
        <dsp:cNvPr id="0" name=""/>
        <dsp:cNvSpPr/>
      </dsp:nvSpPr>
      <dsp:spPr>
        <a:xfrm>
          <a:off x="315732" y="331920"/>
          <a:ext cx="625465" cy="62546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688AB-BEC7-4F1F-AB57-FE180AF389BE}">
      <dsp:nvSpPr>
        <dsp:cNvPr id="0" name=""/>
        <dsp:cNvSpPr/>
      </dsp:nvSpPr>
      <dsp:spPr>
        <a:xfrm>
          <a:off x="315732" y="331920"/>
          <a:ext cx="625465" cy="62546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54482B-9AB4-4A30-A9FA-1C9BE80D1BB5}">
      <dsp:nvSpPr>
        <dsp:cNvPr id="0" name=""/>
        <dsp:cNvSpPr/>
      </dsp:nvSpPr>
      <dsp:spPr>
        <a:xfrm>
          <a:off x="2999" y="444503"/>
          <a:ext cx="1250931" cy="40029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175C6E"/>
              </a:solidFill>
              <a:latin typeface="Bahnschrift" panose="020B0502040204020203" pitchFamily="34" charset="0"/>
            </a:rPr>
            <a:t>Conversion </a:t>
          </a:r>
        </a:p>
      </dsp:txBody>
      <dsp:txXfrm>
        <a:off x="2999" y="444503"/>
        <a:ext cx="1250931" cy="400298"/>
      </dsp:txXfrm>
    </dsp:sp>
    <dsp:sp modelId="{9FD33047-E581-49D7-BA23-1A5A2B13398C}">
      <dsp:nvSpPr>
        <dsp:cNvPr id="0" name=""/>
        <dsp:cNvSpPr/>
      </dsp:nvSpPr>
      <dsp:spPr>
        <a:xfrm>
          <a:off x="1829359" y="331920"/>
          <a:ext cx="625465" cy="62546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58454-1C9D-4F14-A9C1-81E1E440A4C3}">
      <dsp:nvSpPr>
        <dsp:cNvPr id="0" name=""/>
        <dsp:cNvSpPr/>
      </dsp:nvSpPr>
      <dsp:spPr>
        <a:xfrm>
          <a:off x="1829359" y="331920"/>
          <a:ext cx="625465" cy="62546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7EB4F4-821C-496C-96FB-6EE77DD05FD5}">
      <dsp:nvSpPr>
        <dsp:cNvPr id="0" name=""/>
        <dsp:cNvSpPr/>
      </dsp:nvSpPr>
      <dsp:spPr>
        <a:xfrm>
          <a:off x="1516626" y="444503"/>
          <a:ext cx="1250931" cy="40029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175C6E"/>
              </a:solidFill>
              <a:latin typeface="Bahnschrift" panose="020B0502040204020203" pitchFamily="34" charset="0"/>
            </a:rPr>
            <a:t>Engagement </a:t>
          </a:r>
        </a:p>
      </dsp:txBody>
      <dsp:txXfrm>
        <a:off x="1516626" y="444503"/>
        <a:ext cx="1250931" cy="400298"/>
      </dsp:txXfrm>
    </dsp:sp>
    <dsp:sp modelId="{8E55F512-2B29-4D05-81DC-07BAC5CB0532}">
      <dsp:nvSpPr>
        <dsp:cNvPr id="0" name=""/>
        <dsp:cNvSpPr/>
      </dsp:nvSpPr>
      <dsp:spPr>
        <a:xfrm>
          <a:off x="3342987" y="331920"/>
          <a:ext cx="625465" cy="62546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2B941-652E-463A-A611-A992E6BAF3F7}">
      <dsp:nvSpPr>
        <dsp:cNvPr id="0" name=""/>
        <dsp:cNvSpPr/>
      </dsp:nvSpPr>
      <dsp:spPr>
        <a:xfrm>
          <a:off x="3342987" y="331920"/>
          <a:ext cx="625465" cy="62546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EB9AA-954A-4C85-B396-BE78C40EA1C0}">
      <dsp:nvSpPr>
        <dsp:cNvPr id="0" name=""/>
        <dsp:cNvSpPr/>
      </dsp:nvSpPr>
      <dsp:spPr>
        <a:xfrm>
          <a:off x="3030254" y="444503"/>
          <a:ext cx="1250931" cy="40029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175C6E"/>
              </a:solidFill>
              <a:latin typeface="Bahnschrift" panose="020B0502040204020203" pitchFamily="34" charset="0"/>
            </a:rPr>
            <a:t>Page like</a:t>
          </a:r>
        </a:p>
      </dsp:txBody>
      <dsp:txXfrm>
        <a:off x="3030254" y="444503"/>
        <a:ext cx="1250931" cy="400298"/>
      </dsp:txXfrm>
    </dsp:sp>
    <dsp:sp modelId="{4C9AAB0F-FD24-45F1-A572-138C342DF50C}">
      <dsp:nvSpPr>
        <dsp:cNvPr id="0" name=""/>
        <dsp:cNvSpPr/>
      </dsp:nvSpPr>
      <dsp:spPr>
        <a:xfrm>
          <a:off x="4856614" y="331920"/>
          <a:ext cx="625465" cy="62546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594A3-D931-4AED-99EE-EC62289CFE53}">
      <dsp:nvSpPr>
        <dsp:cNvPr id="0" name=""/>
        <dsp:cNvSpPr/>
      </dsp:nvSpPr>
      <dsp:spPr>
        <a:xfrm>
          <a:off x="4856614" y="331920"/>
          <a:ext cx="625465" cy="62546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F062E-9304-4519-BB9D-FE087873B528}">
      <dsp:nvSpPr>
        <dsp:cNvPr id="0" name=""/>
        <dsp:cNvSpPr/>
      </dsp:nvSpPr>
      <dsp:spPr>
        <a:xfrm>
          <a:off x="4543882" y="444503"/>
          <a:ext cx="1250931" cy="40029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175C6E"/>
              </a:solidFill>
              <a:latin typeface="Bahnschrift" panose="020B0502040204020203" pitchFamily="34" charset="0"/>
            </a:rPr>
            <a:t>message</a:t>
          </a:r>
        </a:p>
      </dsp:txBody>
      <dsp:txXfrm>
        <a:off x="4543882" y="444503"/>
        <a:ext cx="1250931" cy="400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24EEC-2CBE-43D6-9016-3F4CC9B40070}">
      <dsp:nvSpPr>
        <dsp:cNvPr id="0" name=""/>
        <dsp:cNvSpPr/>
      </dsp:nvSpPr>
      <dsp:spPr>
        <a:xfrm>
          <a:off x="195928" y="174129"/>
          <a:ext cx="391023" cy="39102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D1975-30CE-4BF1-975F-8714BAD72D11}">
      <dsp:nvSpPr>
        <dsp:cNvPr id="0" name=""/>
        <dsp:cNvSpPr/>
      </dsp:nvSpPr>
      <dsp:spPr>
        <a:xfrm>
          <a:off x="195928" y="174129"/>
          <a:ext cx="391023" cy="39102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19ACD-DF67-4529-8B10-AFA0BA6D9CE8}">
      <dsp:nvSpPr>
        <dsp:cNvPr id="0" name=""/>
        <dsp:cNvSpPr/>
      </dsp:nvSpPr>
      <dsp:spPr>
        <a:xfrm>
          <a:off x="416" y="244514"/>
          <a:ext cx="782046" cy="2502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175C6E"/>
              </a:solidFill>
              <a:latin typeface="Bahnschrift" panose="020B0502040204020203" pitchFamily="34" charset="0"/>
            </a:rPr>
            <a:t>Test</a:t>
          </a:r>
        </a:p>
      </dsp:txBody>
      <dsp:txXfrm>
        <a:off x="416" y="244514"/>
        <a:ext cx="782046" cy="250254"/>
      </dsp:txXfrm>
    </dsp:sp>
    <dsp:sp modelId="{E4248F7E-BDF0-42A2-914B-9BA74B007E38}">
      <dsp:nvSpPr>
        <dsp:cNvPr id="0" name=""/>
        <dsp:cNvSpPr/>
      </dsp:nvSpPr>
      <dsp:spPr>
        <a:xfrm>
          <a:off x="1142204" y="174129"/>
          <a:ext cx="391023" cy="39102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C93B6-727E-459C-BC00-F87A0793EBEF}">
      <dsp:nvSpPr>
        <dsp:cNvPr id="0" name=""/>
        <dsp:cNvSpPr/>
      </dsp:nvSpPr>
      <dsp:spPr>
        <a:xfrm>
          <a:off x="1142204" y="174129"/>
          <a:ext cx="391023" cy="39102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1B479-2AB9-488B-AE31-82E98F48C6D8}">
      <dsp:nvSpPr>
        <dsp:cNvPr id="0" name=""/>
        <dsp:cNvSpPr/>
      </dsp:nvSpPr>
      <dsp:spPr>
        <a:xfrm>
          <a:off x="946692" y="244514"/>
          <a:ext cx="782046" cy="2502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175C6E"/>
              </a:solidFill>
              <a:latin typeface="Bahnschrift" panose="020B0502040204020203" pitchFamily="34" charset="0"/>
            </a:rPr>
            <a:t>Ad </a:t>
          </a:r>
        </a:p>
      </dsp:txBody>
      <dsp:txXfrm>
        <a:off x="946692" y="244514"/>
        <a:ext cx="782046" cy="250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CC2EB-E84E-49B7-B1AF-6DA1E52D3E25}">
      <dsp:nvSpPr>
        <dsp:cNvPr id="0" name=""/>
        <dsp:cNvSpPr/>
      </dsp:nvSpPr>
      <dsp:spPr>
        <a:xfrm>
          <a:off x="424149" y="220893"/>
          <a:ext cx="847519" cy="84751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688AB-BEC7-4F1F-AB57-FE180AF389BE}">
      <dsp:nvSpPr>
        <dsp:cNvPr id="0" name=""/>
        <dsp:cNvSpPr/>
      </dsp:nvSpPr>
      <dsp:spPr>
        <a:xfrm>
          <a:off x="424149" y="220893"/>
          <a:ext cx="847519" cy="84751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54482B-9AB4-4A30-A9FA-1C9BE80D1BB5}">
      <dsp:nvSpPr>
        <dsp:cNvPr id="0" name=""/>
        <dsp:cNvSpPr/>
      </dsp:nvSpPr>
      <dsp:spPr>
        <a:xfrm>
          <a:off x="389" y="373446"/>
          <a:ext cx="1695039" cy="54241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175C6E"/>
              </a:solidFill>
              <a:latin typeface="Bahnschrift" panose="020B0502040204020203" pitchFamily="34" charset="0"/>
            </a:rPr>
            <a:t>Awareness  </a:t>
          </a:r>
        </a:p>
      </dsp:txBody>
      <dsp:txXfrm>
        <a:off x="389" y="373446"/>
        <a:ext cx="1695039" cy="542412"/>
      </dsp:txXfrm>
    </dsp:sp>
    <dsp:sp modelId="{9FD33047-E581-49D7-BA23-1A5A2B13398C}">
      <dsp:nvSpPr>
        <dsp:cNvPr id="0" name=""/>
        <dsp:cNvSpPr/>
      </dsp:nvSpPr>
      <dsp:spPr>
        <a:xfrm>
          <a:off x="2475146" y="220893"/>
          <a:ext cx="847519" cy="84751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58454-1C9D-4F14-A9C1-81E1E440A4C3}">
      <dsp:nvSpPr>
        <dsp:cNvPr id="0" name=""/>
        <dsp:cNvSpPr/>
      </dsp:nvSpPr>
      <dsp:spPr>
        <a:xfrm>
          <a:off x="2475146" y="220893"/>
          <a:ext cx="847519" cy="84751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7EB4F4-821C-496C-96FB-6EE77DD05FD5}">
      <dsp:nvSpPr>
        <dsp:cNvPr id="0" name=""/>
        <dsp:cNvSpPr/>
      </dsp:nvSpPr>
      <dsp:spPr>
        <a:xfrm>
          <a:off x="2051386" y="373446"/>
          <a:ext cx="1695039" cy="54241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175C6E"/>
              </a:solidFill>
              <a:latin typeface="Bahnschrift" panose="020B0502040204020203" pitchFamily="34" charset="0"/>
            </a:rPr>
            <a:t>Visit profile</a:t>
          </a:r>
        </a:p>
      </dsp:txBody>
      <dsp:txXfrm>
        <a:off x="2051386" y="373446"/>
        <a:ext cx="1695039" cy="542412"/>
      </dsp:txXfrm>
    </dsp:sp>
    <dsp:sp modelId="{8E55F512-2B29-4D05-81DC-07BAC5CB0532}">
      <dsp:nvSpPr>
        <dsp:cNvPr id="0" name=""/>
        <dsp:cNvSpPr/>
      </dsp:nvSpPr>
      <dsp:spPr>
        <a:xfrm>
          <a:off x="4526144" y="220893"/>
          <a:ext cx="847519" cy="84751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2B941-652E-463A-A611-A992E6BAF3F7}">
      <dsp:nvSpPr>
        <dsp:cNvPr id="0" name=""/>
        <dsp:cNvSpPr/>
      </dsp:nvSpPr>
      <dsp:spPr>
        <a:xfrm>
          <a:off x="4526144" y="220893"/>
          <a:ext cx="847519" cy="84751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EB9AA-954A-4C85-B396-BE78C40EA1C0}">
      <dsp:nvSpPr>
        <dsp:cNvPr id="0" name=""/>
        <dsp:cNvSpPr/>
      </dsp:nvSpPr>
      <dsp:spPr>
        <a:xfrm>
          <a:off x="4102384" y="373446"/>
          <a:ext cx="1695039" cy="54241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175C6E"/>
              </a:solidFill>
              <a:latin typeface="Bahnschrift" panose="020B0502040204020203" pitchFamily="34" charset="0"/>
            </a:rPr>
            <a:t>conversion</a:t>
          </a:r>
        </a:p>
      </dsp:txBody>
      <dsp:txXfrm>
        <a:off x="4102384" y="373446"/>
        <a:ext cx="1695039" cy="5424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24EEC-2CBE-43D6-9016-3F4CC9B40070}">
      <dsp:nvSpPr>
        <dsp:cNvPr id="0" name=""/>
        <dsp:cNvSpPr/>
      </dsp:nvSpPr>
      <dsp:spPr>
        <a:xfrm>
          <a:off x="195928" y="174129"/>
          <a:ext cx="391023" cy="39102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D1975-30CE-4BF1-975F-8714BAD72D11}">
      <dsp:nvSpPr>
        <dsp:cNvPr id="0" name=""/>
        <dsp:cNvSpPr/>
      </dsp:nvSpPr>
      <dsp:spPr>
        <a:xfrm>
          <a:off x="195928" y="174129"/>
          <a:ext cx="391023" cy="39102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19ACD-DF67-4529-8B10-AFA0BA6D9CE8}">
      <dsp:nvSpPr>
        <dsp:cNvPr id="0" name=""/>
        <dsp:cNvSpPr/>
      </dsp:nvSpPr>
      <dsp:spPr>
        <a:xfrm>
          <a:off x="416" y="244514"/>
          <a:ext cx="782046" cy="2502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175C6E"/>
              </a:solidFill>
              <a:latin typeface="Bahnschrift" panose="020B0502040204020203" pitchFamily="34" charset="0"/>
            </a:rPr>
            <a:t>Test</a:t>
          </a:r>
        </a:p>
      </dsp:txBody>
      <dsp:txXfrm>
        <a:off x="416" y="244514"/>
        <a:ext cx="782046" cy="250254"/>
      </dsp:txXfrm>
    </dsp:sp>
    <dsp:sp modelId="{E4248F7E-BDF0-42A2-914B-9BA74B007E38}">
      <dsp:nvSpPr>
        <dsp:cNvPr id="0" name=""/>
        <dsp:cNvSpPr/>
      </dsp:nvSpPr>
      <dsp:spPr>
        <a:xfrm>
          <a:off x="1142204" y="174129"/>
          <a:ext cx="391023" cy="39102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C93B6-727E-459C-BC00-F87A0793EBEF}">
      <dsp:nvSpPr>
        <dsp:cNvPr id="0" name=""/>
        <dsp:cNvSpPr/>
      </dsp:nvSpPr>
      <dsp:spPr>
        <a:xfrm>
          <a:off x="1142204" y="174129"/>
          <a:ext cx="391023" cy="39102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1B479-2AB9-488B-AE31-82E98F48C6D8}">
      <dsp:nvSpPr>
        <dsp:cNvPr id="0" name=""/>
        <dsp:cNvSpPr/>
      </dsp:nvSpPr>
      <dsp:spPr>
        <a:xfrm>
          <a:off x="946692" y="244514"/>
          <a:ext cx="782046" cy="2502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175C6E"/>
              </a:solidFill>
              <a:latin typeface="Bahnschrift" panose="020B0502040204020203" pitchFamily="34" charset="0"/>
            </a:rPr>
            <a:t>Ad </a:t>
          </a:r>
        </a:p>
      </dsp:txBody>
      <dsp:txXfrm>
        <a:off x="946692" y="244514"/>
        <a:ext cx="782046" cy="250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80CDBE-6BD2-47B5-AA64-BE0B2239AE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E04EC6-1B9F-404D-9FA5-8D71FEF201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2ADB3-F779-4D2F-83E6-02FA1AC1235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FDB0B-72D7-417A-A036-A2B8953888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D99C0-7F43-456C-97D8-BA4608D03F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25E5-5509-4EDF-BED0-E5113CD0A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57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9c04b8c6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9c04b8c6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419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36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435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020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04f468eb89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04f468eb89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343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80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910c9cff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910c9cff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04f468eb89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04f468eb89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346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04f468eb89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04f468eb89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340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705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040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964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758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262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75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203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969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874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171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723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179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68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306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04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65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363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58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-2962" y="-397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8422" y="-572227"/>
            <a:ext cx="9561895" cy="6031251"/>
            <a:chOff x="-8422" y="-572227"/>
            <a:chExt cx="9561895" cy="6031251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-8422" y="-7957"/>
              <a:ext cx="9154933" cy="5151464"/>
              <a:chOff x="-8422" y="-7957"/>
              <a:chExt cx="9154933" cy="5151464"/>
            </a:xfrm>
          </p:grpSpPr>
          <p:grpSp>
            <p:nvGrpSpPr>
              <p:cNvPr id="12" name="Google Shape;12;p2"/>
              <p:cNvGrpSpPr/>
              <p:nvPr/>
            </p:nvGrpSpPr>
            <p:grpSpPr>
              <a:xfrm rot="10800000">
                <a:off x="6769778" y="-7957"/>
                <a:ext cx="2376733" cy="2674886"/>
                <a:chOff x="-8413" y="1530750"/>
                <a:chExt cx="3210066" cy="3612758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-5549" y="1530750"/>
                  <a:ext cx="3207202" cy="3612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708" h="983062" extrusionOk="0">
                      <a:moveTo>
                        <a:pt x="869542" y="983063"/>
                      </a:moveTo>
                      <a:cubicBezTo>
                        <a:pt x="870205" y="980792"/>
                        <a:pt x="871250" y="978753"/>
                        <a:pt x="872709" y="976946"/>
                      </a:cubicBezTo>
                      <a:cubicBezTo>
                        <a:pt x="862530" y="967580"/>
                        <a:pt x="847759" y="960617"/>
                        <a:pt x="838576" y="950406"/>
                      </a:cubicBezTo>
                      <a:cubicBezTo>
                        <a:pt x="832906" y="944090"/>
                        <a:pt x="823524" y="930397"/>
                        <a:pt x="820490" y="923219"/>
                      </a:cubicBezTo>
                      <a:cubicBezTo>
                        <a:pt x="817374" y="915793"/>
                        <a:pt x="819827" y="908797"/>
                        <a:pt x="817738" y="901619"/>
                      </a:cubicBezTo>
                      <a:cubicBezTo>
                        <a:pt x="814489" y="890396"/>
                        <a:pt x="811754" y="892684"/>
                        <a:pt x="806482" y="883202"/>
                      </a:cubicBezTo>
                      <a:cubicBezTo>
                        <a:pt x="796188" y="864702"/>
                        <a:pt x="800531" y="854258"/>
                        <a:pt x="796669" y="834034"/>
                      </a:cubicBezTo>
                      <a:cubicBezTo>
                        <a:pt x="794198" y="821137"/>
                        <a:pt x="788679" y="820291"/>
                        <a:pt x="791099" y="803814"/>
                      </a:cubicBezTo>
                      <a:cubicBezTo>
                        <a:pt x="793287" y="788911"/>
                        <a:pt x="788446" y="779677"/>
                        <a:pt x="788745" y="766863"/>
                      </a:cubicBezTo>
                      <a:cubicBezTo>
                        <a:pt x="788994" y="755242"/>
                        <a:pt x="797116" y="744666"/>
                        <a:pt x="798559" y="732896"/>
                      </a:cubicBezTo>
                      <a:cubicBezTo>
                        <a:pt x="799470" y="725503"/>
                        <a:pt x="796569" y="718573"/>
                        <a:pt x="797663" y="710898"/>
                      </a:cubicBezTo>
                      <a:cubicBezTo>
                        <a:pt x="798475" y="705129"/>
                        <a:pt x="804842" y="699460"/>
                        <a:pt x="804062" y="693592"/>
                      </a:cubicBezTo>
                      <a:cubicBezTo>
                        <a:pt x="802637" y="682733"/>
                        <a:pt x="791762" y="677479"/>
                        <a:pt x="786888" y="669306"/>
                      </a:cubicBezTo>
                      <a:cubicBezTo>
                        <a:pt x="775400" y="650027"/>
                        <a:pt x="773991" y="642036"/>
                        <a:pt x="747932" y="637726"/>
                      </a:cubicBezTo>
                      <a:cubicBezTo>
                        <a:pt x="697504" y="629388"/>
                        <a:pt x="648651" y="622458"/>
                        <a:pt x="599466" y="629007"/>
                      </a:cubicBezTo>
                      <a:cubicBezTo>
                        <a:pt x="574882" y="632272"/>
                        <a:pt x="549402" y="643827"/>
                        <a:pt x="529195" y="621331"/>
                      </a:cubicBezTo>
                      <a:cubicBezTo>
                        <a:pt x="526957" y="618845"/>
                        <a:pt x="531052" y="612860"/>
                        <a:pt x="528714" y="609893"/>
                      </a:cubicBezTo>
                      <a:cubicBezTo>
                        <a:pt x="523874" y="603726"/>
                        <a:pt x="515569" y="601306"/>
                        <a:pt x="509468" y="596615"/>
                      </a:cubicBezTo>
                      <a:cubicBezTo>
                        <a:pt x="502622" y="591343"/>
                        <a:pt x="496256" y="587149"/>
                        <a:pt x="491996" y="579225"/>
                      </a:cubicBezTo>
                      <a:cubicBezTo>
                        <a:pt x="489741" y="578297"/>
                        <a:pt x="489924" y="580253"/>
                        <a:pt x="488631" y="580286"/>
                      </a:cubicBezTo>
                      <a:cubicBezTo>
                        <a:pt x="475070" y="564306"/>
                        <a:pt x="441999" y="580502"/>
                        <a:pt x="432384" y="564107"/>
                      </a:cubicBezTo>
                      <a:cubicBezTo>
                        <a:pt x="426897" y="554757"/>
                        <a:pt x="432616" y="550596"/>
                        <a:pt x="437025" y="540749"/>
                      </a:cubicBezTo>
                      <a:cubicBezTo>
                        <a:pt x="443175" y="527024"/>
                        <a:pt x="446508" y="522398"/>
                        <a:pt x="443043" y="505821"/>
                      </a:cubicBezTo>
                      <a:cubicBezTo>
                        <a:pt x="437938" y="481436"/>
                        <a:pt x="424328" y="454034"/>
                        <a:pt x="412093" y="432417"/>
                      </a:cubicBezTo>
                      <a:cubicBezTo>
                        <a:pt x="405147" y="420150"/>
                        <a:pt x="396345" y="410535"/>
                        <a:pt x="388024" y="398202"/>
                      </a:cubicBezTo>
                      <a:cubicBezTo>
                        <a:pt x="385039" y="393792"/>
                        <a:pt x="386067" y="387857"/>
                        <a:pt x="382752" y="384293"/>
                      </a:cubicBezTo>
                      <a:cubicBezTo>
                        <a:pt x="379271" y="380547"/>
                        <a:pt x="368976" y="380116"/>
                        <a:pt x="364401" y="375988"/>
                      </a:cubicBezTo>
                      <a:cubicBezTo>
                        <a:pt x="356958" y="369258"/>
                        <a:pt x="361450" y="362279"/>
                        <a:pt x="355814" y="355814"/>
                      </a:cubicBezTo>
                      <a:cubicBezTo>
                        <a:pt x="347426" y="346182"/>
                        <a:pt x="339469" y="349233"/>
                        <a:pt x="332424" y="336485"/>
                      </a:cubicBezTo>
                      <a:cubicBezTo>
                        <a:pt x="324532" y="322228"/>
                        <a:pt x="322842" y="311022"/>
                        <a:pt x="308353" y="302054"/>
                      </a:cubicBezTo>
                      <a:cubicBezTo>
                        <a:pt x="287532" y="289140"/>
                        <a:pt x="272099" y="285245"/>
                        <a:pt x="271237" y="257561"/>
                      </a:cubicBezTo>
                      <a:cubicBezTo>
                        <a:pt x="270590" y="237071"/>
                        <a:pt x="276160" y="232181"/>
                        <a:pt x="261655" y="217394"/>
                      </a:cubicBezTo>
                      <a:cubicBezTo>
                        <a:pt x="255471" y="211095"/>
                        <a:pt x="248012" y="199491"/>
                        <a:pt x="242028" y="194269"/>
                      </a:cubicBezTo>
                      <a:cubicBezTo>
                        <a:pt x="230275" y="183991"/>
                        <a:pt x="201961" y="187174"/>
                        <a:pt x="199938" y="167629"/>
                      </a:cubicBezTo>
                      <a:cubicBezTo>
                        <a:pt x="180261" y="168309"/>
                        <a:pt x="176051" y="158412"/>
                        <a:pt x="161346" y="151914"/>
                      </a:cubicBezTo>
                      <a:cubicBezTo>
                        <a:pt x="148233" y="146129"/>
                        <a:pt x="146112" y="151864"/>
                        <a:pt x="136182" y="140343"/>
                      </a:cubicBezTo>
                      <a:cubicBezTo>
                        <a:pt x="129402" y="132469"/>
                        <a:pt x="132104" y="125838"/>
                        <a:pt x="120235" y="120964"/>
                      </a:cubicBezTo>
                      <a:cubicBezTo>
                        <a:pt x="112013" y="117583"/>
                        <a:pt x="104420" y="122307"/>
                        <a:pt x="95385" y="119074"/>
                      </a:cubicBezTo>
                      <a:cubicBezTo>
                        <a:pt x="82124" y="114317"/>
                        <a:pt x="78112" y="95883"/>
                        <a:pt x="69293" y="86599"/>
                      </a:cubicBezTo>
                      <a:cubicBezTo>
                        <a:pt x="63856" y="80880"/>
                        <a:pt x="55965" y="79654"/>
                        <a:pt x="51041" y="73139"/>
                      </a:cubicBezTo>
                      <a:cubicBezTo>
                        <a:pt x="46334" y="66906"/>
                        <a:pt x="46201" y="59164"/>
                        <a:pt x="42338" y="52915"/>
                      </a:cubicBezTo>
                      <a:cubicBezTo>
                        <a:pt x="33652" y="38923"/>
                        <a:pt x="25877" y="29839"/>
                        <a:pt x="11803" y="22744"/>
                      </a:cubicBezTo>
                      <a:cubicBezTo>
                        <a:pt x="13461" y="19893"/>
                        <a:pt x="12864" y="14837"/>
                        <a:pt x="15582" y="11554"/>
                      </a:cubicBezTo>
                      <a:cubicBezTo>
                        <a:pt x="11687" y="7261"/>
                        <a:pt x="1807" y="1359"/>
                        <a:pt x="0" y="0"/>
                      </a:cubicBezTo>
                      <a:lnTo>
                        <a:pt x="0" y="981090"/>
                      </a:lnTo>
                      <a:lnTo>
                        <a:pt x="869542" y="9830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3420000" algn="bl" rotWithShape="0">
                    <a:schemeClr val="dk1">
                      <a:alpha val="21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-8413" y="1624115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rgbClr val="FFD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-8413" y="1631274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" name="Google Shape;16;p2"/>
              <p:cNvGrpSpPr/>
              <p:nvPr/>
            </p:nvGrpSpPr>
            <p:grpSpPr>
              <a:xfrm flipH="1">
                <a:off x="342556" y="361950"/>
                <a:ext cx="8458511" cy="4667251"/>
                <a:chOff x="207894" y="539374"/>
                <a:chExt cx="8728213" cy="4489900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207900" y="539500"/>
                  <a:ext cx="8728200" cy="68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8" name="Google Shape;18;p2"/>
                <p:cNvGrpSpPr/>
                <p:nvPr/>
              </p:nvGrpSpPr>
              <p:grpSpPr>
                <a:xfrm>
                  <a:off x="207894" y="539374"/>
                  <a:ext cx="8728213" cy="4489900"/>
                  <a:chOff x="505375" y="3195750"/>
                  <a:chExt cx="7925373" cy="4276095"/>
                </a:xfrm>
              </p:grpSpPr>
              <p:sp>
                <p:nvSpPr>
                  <p:cNvPr id="19" name="Google Shape;19;p2"/>
                  <p:cNvSpPr/>
                  <p:nvPr/>
                </p:nvSpPr>
                <p:spPr>
                  <a:xfrm>
                    <a:off x="505375" y="4212776"/>
                    <a:ext cx="7925186" cy="3259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5798" h="636537" extrusionOk="0">
                        <a:moveTo>
                          <a:pt x="1405749" y="512286"/>
                        </a:moveTo>
                        <a:lnTo>
                          <a:pt x="1400958" y="529842"/>
                        </a:lnTo>
                        <a:cubicBezTo>
                          <a:pt x="1414253" y="544181"/>
                          <a:pt x="1322134" y="546817"/>
                          <a:pt x="1315470" y="547397"/>
                        </a:cubicBezTo>
                        <a:cubicBezTo>
                          <a:pt x="1304495" y="548342"/>
                          <a:pt x="1291416" y="554741"/>
                          <a:pt x="1280624" y="553348"/>
                        </a:cubicBezTo>
                        <a:cubicBezTo>
                          <a:pt x="1273413" y="552403"/>
                          <a:pt x="1267545" y="545557"/>
                          <a:pt x="1260334" y="544032"/>
                        </a:cubicBezTo>
                        <a:cubicBezTo>
                          <a:pt x="1238700" y="539457"/>
                          <a:pt x="1223565" y="555006"/>
                          <a:pt x="1203225" y="555271"/>
                        </a:cubicBezTo>
                        <a:cubicBezTo>
                          <a:pt x="1186697" y="555503"/>
                          <a:pt x="1173801" y="552718"/>
                          <a:pt x="1155167" y="556697"/>
                        </a:cubicBezTo>
                        <a:cubicBezTo>
                          <a:pt x="1131827" y="561670"/>
                          <a:pt x="1119162" y="557277"/>
                          <a:pt x="1096318" y="552271"/>
                        </a:cubicBezTo>
                        <a:cubicBezTo>
                          <a:pt x="1076426" y="547927"/>
                          <a:pt x="1067706" y="556697"/>
                          <a:pt x="1047631" y="560460"/>
                        </a:cubicBezTo>
                        <a:cubicBezTo>
                          <a:pt x="1028866" y="563958"/>
                          <a:pt x="1023180" y="555586"/>
                          <a:pt x="1005575" y="549436"/>
                        </a:cubicBezTo>
                        <a:cubicBezTo>
                          <a:pt x="986047" y="542672"/>
                          <a:pt x="966784" y="550414"/>
                          <a:pt x="944355" y="544015"/>
                        </a:cubicBezTo>
                        <a:cubicBezTo>
                          <a:pt x="926220" y="538826"/>
                          <a:pt x="907139" y="520591"/>
                          <a:pt x="889352" y="520011"/>
                        </a:cubicBezTo>
                        <a:cubicBezTo>
                          <a:pt x="874399" y="519564"/>
                          <a:pt x="863010" y="537566"/>
                          <a:pt x="850246" y="537517"/>
                        </a:cubicBezTo>
                        <a:cubicBezTo>
                          <a:pt x="843665" y="537517"/>
                          <a:pt x="839819" y="529908"/>
                          <a:pt x="833901" y="529179"/>
                        </a:cubicBezTo>
                        <a:cubicBezTo>
                          <a:pt x="812135" y="526493"/>
                          <a:pt x="781865" y="582292"/>
                          <a:pt x="765918" y="539440"/>
                        </a:cubicBezTo>
                        <a:cubicBezTo>
                          <a:pt x="744417" y="538943"/>
                          <a:pt x="729199" y="547911"/>
                          <a:pt x="708859" y="551840"/>
                        </a:cubicBezTo>
                        <a:cubicBezTo>
                          <a:pt x="688121" y="555818"/>
                          <a:pt x="672721" y="552287"/>
                          <a:pt x="653193" y="561024"/>
                        </a:cubicBezTo>
                        <a:cubicBezTo>
                          <a:pt x="629686" y="571500"/>
                          <a:pt x="590448" y="572710"/>
                          <a:pt x="563576" y="572760"/>
                        </a:cubicBezTo>
                        <a:cubicBezTo>
                          <a:pt x="527305" y="572760"/>
                          <a:pt x="507014" y="553547"/>
                          <a:pt x="472982" y="575578"/>
                        </a:cubicBezTo>
                        <a:cubicBezTo>
                          <a:pt x="452558" y="588790"/>
                          <a:pt x="437954" y="617054"/>
                          <a:pt x="410601" y="618745"/>
                        </a:cubicBezTo>
                        <a:cubicBezTo>
                          <a:pt x="400207" y="619375"/>
                          <a:pt x="390128" y="609164"/>
                          <a:pt x="380199" y="610108"/>
                        </a:cubicBezTo>
                        <a:cubicBezTo>
                          <a:pt x="370302" y="611004"/>
                          <a:pt x="370833" y="615446"/>
                          <a:pt x="363091" y="621481"/>
                        </a:cubicBezTo>
                        <a:cubicBezTo>
                          <a:pt x="356725" y="626404"/>
                          <a:pt x="351619" y="631327"/>
                          <a:pt x="346646" y="635322"/>
                        </a:cubicBezTo>
                        <a:cubicBezTo>
                          <a:pt x="339667" y="636532"/>
                          <a:pt x="329589" y="636798"/>
                          <a:pt x="323173" y="636301"/>
                        </a:cubicBezTo>
                        <a:cubicBezTo>
                          <a:pt x="317802" y="635903"/>
                          <a:pt x="315116" y="631825"/>
                          <a:pt x="310326" y="630797"/>
                        </a:cubicBezTo>
                        <a:cubicBezTo>
                          <a:pt x="305038" y="629670"/>
                          <a:pt x="300296" y="633168"/>
                          <a:pt x="295058" y="632405"/>
                        </a:cubicBezTo>
                        <a:cubicBezTo>
                          <a:pt x="286902" y="631145"/>
                          <a:pt x="279475" y="622376"/>
                          <a:pt x="272447" y="617933"/>
                        </a:cubicBezTo>
                        <a:cubicBezTo>
                          <a:pt x="263495" y="612297"/>
                          <a:pt x="252107" y="606826"/>
                          <a:pt x="248625" y="597112"/>
                        </a:cubicBezTo>
                        <a:cubicBezTo>
                          <a:pt x="244149" y="584712"/>
                          <a:pt x="238463" y="569743"/>
                          <a:pt x="225881" y="563211"/>
                        </a:cubicBezTo>
                        <a:cubicBezTo>
                          <a:pt x="222483" y="561471"/>
                          <a:pt x="218173" y="560078"/>
                          <a:pt x="213747" y="558868"/>
                        </a:cubicBezTo>
                        <a:cubicBezTo>
                          <a:pt x="203452" y="552022"/>
                          <a:pt x="192611" y="548077"/>
                          <a:pt x="185168" y="552155"/>
                        </a:cubicBezTo>
                        <a:cubicBezTo>
                          <a:pt x="184040" y="552105"/>
                          <a:pt x="182979" y="552238"/>
                          <a:pt x="181985" y="552469"/>
                        </a:cubicBezTo>
                        <a:cubicBezTo>
                          <a:pt x="178172" y="553365"/>
                          <a:pt x="174376" y="556050"/>
                          <a:pt x="170795" y="559100"/>
                        </a:cubicBezTo>
                        <a:cubicBezTo>
                          <a:pt x="162822" y="550944"/>
                          <a:pt x="158793" y="543153"/>
                          <a:pt x="143658" y="543418"/>
                        </a:cubicBezTo>
                        <a:cubicBezTo>
                          <a:pt x="135237" y="543601"/>
                          <a:pt x="128788" y="550099"/>
                          <a:pt x="121047" y="550812"/>
                        </a:cubicBezTo>
                        <a:cubicBezTo>
                          <a:pt x="111598" y="551657"/>
                          <a:pt x="105415" y="546104"/>
                          <a:pt x="96596" y="545176"/>
                        </a:cubicBezTo>
                        <a:cubicBezTo>
                          <a:pt x="87412" y="544197"/>
                          <a:pt x="83964" y="547015"/>
                          <a:pt x="76222" y="547911"/>
                        </a:cubicBezTo>
                        <a:cubicBezTo>
                          <a:pt x="66955" y="548988"/>
                          <a:pt x="61170" y="547596"/>
                          <a:pt x="52268" y="547380"/>
                        </a:cubicBezTo>
                        <a:cubicBezTo>
                          <a:pt x="37531" y="546983"/>
                          <a:pt x="24899" y="552038"/>
                          <a:pt x="10162" y="554989"/>
                        </a:cubicBezTo>
                        <a:cubicBezTo>
                          <a:pt x="9217" y="537036"/>
                          <a:pt x="182" y="523725"/>
                          <a:pt x="0" y="504429"/>
                        </a:cubicBezTo>
                        <a:lnTo>
                          <a:pt x="0" y="0"/>
                        </a:lnTo>
                        <a:lnTo>
                          <a:pt x="1405799" y="0"/>
                        </a:lnTo>
                        <a:lnTo>
                          <a:pt x="1405799" y="5122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14000"/>
                      </a:scheme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>
                    <a:off x="507427" y="3195750"/>
                    <a:ext cx="7923320" cy="4212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5467" h="822847" extrusionOk="0">
                        <a:moveTo>
                          <a:pt x="1405385" y="0"/>
                        </a:moveTo>
                        <a:lnTo>
                          <a:pt x="1405385" y="710898"/>
                        </a:lnTo>
                        <a:cubicBezTo>
                          <a:pt x="1356216" y="728818"/>
                          <a:pt x="1290057" y="725767"/>
                          <a:pt x="1237209" y="721689"/>
                        </a:cubicBezTo>
                        <a:cubicBezTo>
                          <a:pt x="1192864" y="718242"/>
                          <a:pt x="1173701" y="725536"/>
                          <a:pt x="1129639" y="738035"/>
                        </a:cubicBezTo>
                        <a:cubicBezTo>
                          <a:pt x="1085129" y="750666"/>
                          <a:pt x="1067259" y="718640"/>
                          <a:pt x="1026578" y="716136"/>
                        </a:cubicBezTo>
                        <a:cubicBezTo>
                          <a:pt x="1004364" y="714794"/>
                          <a:pt x="984886" y="720662"/>
                          <a:pt x="962225" y="716368"/>
                        </a:cubicBezTo>
                        <a:cubicBezTo>
                          <a:pt x="945333" y="713152"/>
                          <a:pt x="931226" y="704582"/>
                          <a:pt x="916091" y="698233"/>
                        </a:cubicBezTo>
                        <a:cubicBezTo>
                          <a:pt x="914798" y="698150"/>
                          <a:pt x="913588" y="698050"/>
                          <a:pt x="912643" y="698150"/>
                        </a:cubicBezTo>
                        <a:cubicBezTo>
                          <a:pt x="902216" y="699045"/>
                          <a:pt x="891722" y="701913"/>
                          <a:pt x="881511" y="704383"/>
                        </a:cubicBezTo>
                        <a:cubicBezTo>
                          <a:pt x="871432" y="706803"/>
                          <a:pt x="861353" y="706124"/>
                          <a:pt x="851556" y="709306"/>
                        </a:cubicBezTo>
                        <a:cubicBezTo>
                          <a:pt x="840681" y="712887"/>
                          <a:pt x="831763" y="712224"/>
                          <a:pt x="820606" y="708594"/>
                        </a:cubicBezTo>
                        <a:cubicBezTo>
                          <a:pt x="817291" y="707516"/>
                          <a:pt x="814025" y="705460"/>
                          <a:pt x="810925" y="705858"/>
                        </a:cubicBezTo>
                        <a:cubicBezTo>
                          <a:pt x="806499" y="706488"/>
                          <a:pt x="802106" y="712572"/>
                          <a:pt x="797713" y="713335"/>
                        </a:cubicBezTo>
                        <a:cubicBezTo>
                          <a:pt x="792558" y="714230"/>
                          <a:pt x="787004" y="710202"/>
                          <a:pt x="781318" y="710732"/>
                        </a:cubicBezTo>
                        <a:cubicBezTo>
                          <a:pt x="775234" y="711262"/>
                          <a:pt x="774737" y="713865"/>
                          <a:pt x="770162" y="717313"/>
                        </a:cubicBezTo>
                        <a:cubicBezTo>
                          <a:pt x="763348" y="722419"/>
                          <a:pt x="756270" y="721292"/>
                          <a:pt x="748611" y="723811"/>
                        </a:cubicBezTo>
                        <a:cubicBezTo>
                          <a:pt x="743870" y="725386"/>
                          <a:pt x="740140" y="728072"/>
                          <a:pt x="734719" y="728685"/>
                        </a:cubicBezTo>
                        <a:cubicBezTo>
                          <a:pt x="727641" y="729530"/>
                          <a:pt x="722270" y="728685"/>
                          <a:pt x="716037" y="730973"/>
                        </a:cubicBezTo>
                        <a:cubicBezTo>
                          <a:pt x="708113" y="733924"/>
                          <a:pt x="702460" y="738399"/>
                          <a:pt x="693641" y="736709"/>
                        </a:cubicBezTo>
                        <a:cubicBezTo>
                          <a:pt x="686878" y="735449"/>
                          <a:pt x="681855" y="730028"/>
                          <a:pt x="674793" y="730210"/>
                        </a:cubicBezTo>
                        <a:cubicBezTo>
                          <a:pt x="666919" y="730393"/>
                          <a:pt x="661763" y="738317"/>
                          <a:pt x="654767" y="738897"/>
                        </a:cubicBezTo>
                        <a:cubicBezTo>
                          <a:pt x="648999" y="739344"/>
                          <a:pt x="644871" y="732266"/>
                          <a:pt x="639715" y="732531"/>
                        </a:cubicBezTo>
                        <a:cubicBezTo>
                          <a:pt x="632819" y="732846"/>
                          <a:pt x="628029" y="743108"/>
                          <a:pt x="620900" y="744218"/>
                        </a:cubicBezTo>
                        <a:cubicBezTo>
                          <a:pt x="615662" y="745030"/>
                          <a:pt x="611086" y="742958"/>
                          <a:pt x="605317" y="744301"/>
                        </a:cubicBezTo>
                        <a:cubicBezTo>
                          <a:pt x="598024" y="745959"/>
                          <a:pt x="590895" y="748827"/>
                          <a:pt x="583601" y="750385"/>
                        </a:cubicBezTo>
                        <a:cubicBezTo>
                          <a:pt x="577236" y="751728"/>
                          <a:pt x="570572" y="751728"/>
                          <a:pt x="563990" y="751413"/>
                        </a:cubicBezTo>
                        <a:cubicBezTo>
                          <a:pt x="563676" y="751462"/>
                          <a:pt x="563410" y="751495"/>
                          <a:pt x="563145" y="751545"/>
                        </a:cubicBezTo>
                        <a:cubicBezTo>
                          <a:pt x="548226" y="753070"/>
                          <a:pt x="533008" y="749125"/>
                          <a:pt x="517955" y="745544"/>
                        </a:cubicBezTo>
                        <a:cubicBezTo>
                          <a:pt x="515088" y="746804"/>
                          <a:pt x="512800" y="748910"/>
                          <a:pt x="509717" y="750518"/>
                        </a:cubicBezTo>
                        <a:cubicBezTo>
                          <a:pt x="496588" y="757414"/>
                          <a:pt x="487868" y="747301"/>
                          <a:pt x="474788" y="747434"/>
                        </a:cubicBezTo>
                        <a:cubicBezTo>
                          <a:pt x="464842" y="747484"/>
                          <a:pt x="454896" y="754695"/>
                          <a:pt x="448281" y="761276"/>
                        </a:cubicBezTo>
                        <a:cubicBezTo>
                          <a:pt x="442015" y="767509"/>
                          <a:pt x="435749" y="774803"/>
                          <a:pt x="427991" y="779362"/>
                        </a:cubicBezTo>
                        <a:cubicBezTo>
                          <a:pt x="419520" y="787601"/>
                          <a:pt x="410303" y="793204"/>
                          <a:pt x="398881" y="790203"/>
                        </a:cubicBezTo>
                        <a:cubicBezTo>
                          <a:pt x="395069" y="793784"/>
                          <a:pt x="393908" y="795226"/>
                          <a:pt x="385271" y="792126"/>
                        </a:cubicBezTo>
                        <a:cubicBezTo>
                          <a:pt x="380431" y="790419"/>
                          <a:pt x="372109" y="784832"/>
                          <a:pt x="366638" y="786523"/>
                        </a:cubicBezTo>
                        <a:cubicBezTo>
                          <a:pt x="360770" y="788396"/>
                          <a:pt x="358930" y="796950"/>
                          <a:pt x="352896" y="797680"/>
                        </a:cubicBezTo>
                        <a:cubicBezTo>
                          <a:pt x="347707" y="798260"/>
                          <a:pt x="350211" y="793701"/>
                          <a:pt x="343944" y="797000"/>
                        </a:cubicBezTo>
                        <a:cubicBezTo>
                          <a:pt x="336999" y="800630"/>
                          <a:pt x="333335" y="810427"/>
                          <a:pt x="326754" y="814373"/>
                        </a:cubicBezTo>
                        <a:cubicBezTo>
                          <a:pt x="318780" y="821766"/>
                          <a:pt x="309513" y="825264"/>
                          <a:pt x="297909" y="821004"/>
                        </a:cubicBezTo>
                        <a:cubicBezTo>
                          <a:pt x="259566" y="806847"/>
                          <a:pt x="221870" y="740621"/>
                          <a:pt x="202657" y="708776"/>
                        </a:cubicBezTo>
                        <a:cubicBezTo>
                          <a:pt x="194816" y="710799"/>
                          <a:pt x="185367" y="723563"/>
                          <a:pt x="178520" y="724591"/>
                        </a:cubicBezTo>
                        <a:cubicBezTo>
                          <a:pt x="167181" y="726248"/>
                          <a:pt x="159970" y="713931"/>
                          <a:pt x="149593" y="710666"/>
                        </a:cubicBezTo>
                        <a:cubicBezTo>
                          <a:pt x="122672" y="702195"/>
                          <a:pt x="105348" y="722585"/>
                          <a:pt x="81063" y="721143"/>
                        </a:cubicBezTo>
                        <a:cubicBezTo>
                          <a:pt x="63275" y="720115"/>
                          <a:pt x="58004" y="713981"/>
                          <a:pt x="40664" y="716849"/>
                        </a:cubicBezTo>
                        <a:cubicBezTo>
                          <a:pt x="21816" y="719932"/>
                          <a:pt x="16843" y="729083"/>
                          <a:pt x="0" y="708163"/>
                        </a:cubicBezTo>
                        <a:lnTo>
                          <a:pt x="0" y="0"/>
                        </a:lnTo>
                        <a:lnTo>
                          <a:pt x="56926" y="0"/>
                        </a:lnTo>
                        <a:lnTo>
                          <a:pt x="58982" y="36271"/>
                        </a:lnTo>
                        <a:cubicBezTo>
                          <a:pt x="45637" y="41377"/>
                          <a:pt x="36138" y="54324"/>
                          <a:pt x="36138" y="69508"/>
                        </a:cubicBezTo>
                        <a:cubicBezTo>
                          <a:pt x="36138" y="89169"/>
                          <a:pt x="52135" y="105116"/>
                          <a:pt x="71796" y="105116"/>
                        </a:cubicBezTo>
                        <a:cubicBezTo>
                          <a:pt x="91457" y="105116"/>
                          <a:pt x="107454" y="89169"/>
                          <a:pt x="107454" y="69508"/>
                        </a:cubicBezTo>
                        <a:cubicBezTo>
                          <a:pt x="107454" y="54688"/>
                          <a:pt x="98402" y="41957"/>
                          <a:pt x="85505" y="36586"/>
                        </a:cubicBezTo>
                        <a:lnTo>
                          <a:pt x="89931" y="0"/>
                        </a:lnTo>
                        <a:lnTo>
                          <a:pt x="185068" y="0"/>
                        </a:lnTo>
                        <a:lnTo>
                          <a:pt x="199208" y="36271"/>
                        </a:lnTo>
                        <a:cubicBezTo>
                          <a:pt x="185864" y="41377"/>
                          <a:pt x="176365" y="54324"/>
                          <a:pt x="176365" y="69508"/>
                        </a:cubicBezTo>
                        <a:cubicBezTo>
                          <a:pt x="176365" y="89169"/>
                          <a:pt x="192312" y="105116"/>
                          <a:pt x="211973" y="105116"/>
                        </a:cubicBezTo>
                        <a:cubicBezTo>
                          <a:pt x="231634" y="105116"/>
                          <a:pt x="247630" y="89169"/>
                          <a:pt x="247630" y="69508"/>
                        </a:cubicBezTo>
                        <a:cubicBezTo>
                          <a:pt x="247630" y="54688"/>
                          <a:pt x="238579" y="41957"/>
                          <a:pt x="225732" y="36586"/>
                        </a:cubicBezTo>
                        <a:lnTo>
                          <a:pt x="230125" y="0"/>
                        </a:lnTo>
                        <a:lnTo>
                          <a:pt x="337347" y="0"/>
                        </a:lnTo>
                        <a:lnTo>
                          <a:pt x="339402" y="36271"/>
                        </a:lnTo>
                        <a:cubicBezTo>
                          <a:pt x="326057" y="41377"/>
                          <a:pt x="316559" y="54324"/>
                          <a:pt x="316559" y="69508"/>
                        </a:cubicBezTo>
                        <a:cubicBezTo>
                          <a:pt x="316559" y="89169"/>
                          <a:pt x="332506" y="105116"/>
                          <a:pt x="352216" y="105116"/>
                        </a:cubicBezTo>
                        <a:cubicBezTo>
                          <a:pt x="371927" y="105116"/>
                          <a:pt x="387874" y="89169"/>
                          <a:pt x="387874" y="69508"/>
                        </a:cubicBezTo>
                        <a:cubicBezTo>
                          <a:pt x="387874" y="54688"/>
                          <a:pt x="378790" y="41957"/>
                          <a:pt x="365926" y="36586"/>
                        </a:cubicBezTo>
                        <a:lnTo>
                          <a:pt x="370352" y="0"/>
                        </a:lnTo>
                        <a:lnTo>
                          <a:pt x="472567" y="0"/>
                        </a:lnTo>
                        <a:lnTo>
                          <a:pt x="479629" y="36271"/>
                        </a:lnTo>
                        <a:cubicBezTo>
                          <a:pt x="466284" y="41377"/>
                          <a:pt x="456786" y="54324"/>
                          <a:pt x="456786" y="69508"/>
                        </a:cubicBezTo>
                        <a:cubicBezTo>
                          <a:pt x="456786" y="89169"/>
                          <a:pt x="472733" y="105116"/>
                          <a:pt x="492394" y="105116"/>
                        </a:cubicBezTo>
                        <a:cubicBezTo>
                          <a:pt x="512054" y="105116"/>
                          <a:pt x="528051" y="89169"/>
                          <a:pt x="528051" y="69508"/>
                        </a:cubicBezTo>
                        <a:cubicBezTo>
                          <a:pt x="528051" y="54688"/>
                          <a:pt x="519000" y="41957"/>
                          <a:pt x="506103" y="36586"/>
                        </a:cubicBezTo>
                        <a:lnTo>
                          <a:pt x="515535" y="0"/>
                        </a:lnTo>
                        <a:lnTo>
                          <a:pt x="617750" y="0"/>
                        </a:lnTo>
                        <a:lnTo>
                          <a:pt x="619806" y="36271"/>
                        </a:lnTo>
                        <a:cubicBezTo>
                          <a:pt x="606462" y="41377"/>
                          <a:pt x="596963" y="54324"/>
                          <a:pt x="596963" y="69508"/>
                        </a:cubicBezTo>
                        <a:cubicBezTo>
                          <a:pt x="596963" y="89169"/>
                          <a:pt x="612910" y="105116"/>
                          <a:pt x="632620" y="105116"/>
                        </a:cubicBezTo>
                        <a:cubicBezTo>
                          <a:pt x="652331" y="105116"/>
                          <a:pt x="668228" y="89169"/>
                          <a:pt x="668228" y="69508"/>
                        </a:cubicBezTo>
                        <a:cubicBezTo>
                          <a:pt x="668228" y="54688"/>
                          <a:pt x="659177" y="41957"/>
                          <a:pt x="646329" y="36586"/>
                        </a:cubicBezTo>
                        <a:lnTo>
                          <a:pt x="671676" y="0"/>
                        </a:lnTo>
                        <a:lnTo>
                          <a:pt x="757944" y="0"/>
                        </a:lnTo>
                        <a:lnTo>
                          <a:pt x="760049" y="36271"/>
                        </a:lnTo>
                        <a:cubicBezTo>
                          <a:pt x="746655" y="41377"/>
                          <a:pt x="737206" y="54324"/>
                          <a:pt x="737206" y="69508"/>
                        </a:cubicBezTo>
                        <a:cubicBezTo>
                          <a:pt x="737206" y="89169"/>
                          <a:pt x="753153" y="105116"/>
                          <a:pt x="772814" y="105116"/>
                        </a:cubicBezTo>
                        <a:cubicBezTo>
                          <a:pt x="792475" y="105116"/>
                          <a:pt x="808471" y="89169"/>
                          <a:pt x="808471" y="69508"/>
                        </a:cubicBezTo>
                        <a:cubicBezTo>
                          <a:pt x="808471" y="54688"/>
                          <a:pt x="799420" y="41957"/>
                          <a:pt x="786523" y="36586"/>
                        </a:cubicBezTo>
                        <a:lnTo>
                          <a:pt x="790949" y="0"/>
                        </a:lnTo>
                        <a:lnTo>
                          <a:pt x="884810" y="0"/>
                        </a:lnTo>
                        <a:lnTo>
                          <a:pt x="900227" y="36271"/>
                        </a:lnTo>
                        <a:cubicBezTo>
                          <a:pt x="886882" y="41377"/>
                          <a:pt x="877383" y="54324"/>
                          <a:pt x="877383" y="69508"/>
                        </a:cubicBezTo>
                        <a:cubicBezTo>
                          <a:pt x="877383" y="89169"/>
                          <a:pt x="893330" y="105116"/>
                          <a:pt x="913041" y="105116"/>
                        </a:cubicBezTo>
                        <a:cubicBezTo>
                          <a:pt x="932751" y="105116"/>
                          <a:pt x="948649" y="89169"/>
                          <a:pt x="948649" y="69508"/>
                        </a:cubicBezTo>
                        <a:cubicBezTo>
                          <a:pt x="948649" y="54688"/>
                          <a:pt x="939598" y="41957"/>
                          <a:pt x="926750" y="36586"/>
                        </a:cubicBezTo>
                        <a:lnTo>
                          <a:pt x="931143" y="0"/>
                        </a:lnTo>
                        <a:lnTo>
                          <a:pt x="1031054" y="0"/>
                        </a:lnTo>
                        <a:lnTo>
                          <a:pt x="1040470" y="36271"/>
                        </a:lnTo>
                        <a:cubicBezTo>
                          <a:pt x="1027076" y="41377"/>
                          <a:pt x="1017577" y="54324"/>
                          <a:pt x="1017577" y="69508"/>
                        </a:cubicBezTo>
                        <a:cubicBezTo>
                          <a:pt x="1017577" y="89169"/>
                          <a:pt x="1033574" y="105116"/>
                          <a:pt x="1053235" y="105116"/>
                        </a:cubicBezTo>
                        <a:cubicBezTo>
                          <a:pt x="1072895" y="105116"/>
                          <a:pt x="1088892" y="89169"/>
                          <a:pt x="1088892" y="69508"/>
                        </a:cubicBezTo>
                        <a:cubicBezTo>
                          <a:pt x="1088892" y="54688"/>
                          <a:pt x="1079841" y="41957"/>
                          <a:pt x="1066944" y="36586"/>
                        </a:cubicBezTo>
                        <a:lnTo>
                          <a:pt x="1078813" y="0"/>
                        </a:lnTo>
                        <a:lnTo>
                          <a:pt x="1186034" y="0"/>
                        </a:lnTo>
                        <a:lnTo>
                          <a:pt x="1180663" y="36271"/>
                        </a:lnTo>
                        <a:cubicBezTo>
                          <a:pt x="1167319" y="41377"/>
                          <a:pt x="1157820" y="54324"/>
                          <a:pt x="1157820" y="69508"/>
                        </a:cubicBezTo>
                        <a:cubicBezTo>
                          <a:pt x="1157820" y="89169"/>
                          <a:pt x="1173767" y="105116"/>
                          <a:pt x="1193478" y="105116"/>
                        </a:cubicBezTo>
                        <a:cubicBezTo>
                          <a:pt x="1213188" y="105116"/>
                          <a:pt x="1229086" y="89169"/>
                          <a:pt x="1229086" y="69508"/>
                        </a:cubicBezTo>
                        <a:cubicBezTo>
                          <a:pt x="1229086" y="54688"/>
                          <a:pt x="1220034" y="41957"/>
                          <a:pt x="1207187" y="36586"/>
                        </a:cubicBezTo>
                        <a:lnTo>
                          <a:pt x="1211580" y="0"/>
                        </a:lnTo>
                        <a:lnTo>
                          <a:pt x="1313613" y="0"/>
                        </a:lnTo>
                        <a:lnTo>
                          <a:pt x="1320857" y="36271"/>
                        </a:lnTo>
                        <a:cubicBezTo>
                          <a:pt x="1307512" y="41377"/>
                          <a:pt x="1298014" y="54324"/>
                          <a:pt x="1298014" y="69508"/>
                        </a:cubicBezTo>
                        <a:cubicBezTo>
                          <a:pt x="1298014" y="89169"/>
                          <a:pt x="1314011" y="105116"/>
                          <a:pt x="1333671" y="105116"/>
                        </a:cubicBezTo>
                        <a:cubicBezTo>
                          <a:pt x="1353332" y="105116"/>
                          <a:pt x="1369329" y="89169"/>
                          <a:pt x="1369329" y="69508"/>
                        </a:cubicBezTo>
                        <a:cubicBezTo>
                          <a:pt x="1369329" y="54688"/>
                          <a:pt x="1360278" y="41957"/>
                          <a:pt x="1347381" y="36586"/>
                        </a:cubicBezTo>
                        <a:lnTo>
                          <a:pt x="1351807" y="0"/>
                        </a:lnTo>
                        <a:lnTo>
                          <a:pt x="1405467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-8422" y="2468522"/>
                <a:ext cx="2376733" cy="2674986"/>
                <a:chOff x="-8413" y="1530750"/>
                <a:chExt cx="3210066" cy="3612893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-5549" y="1530750"/>
                  <a:ext cx="3207202" cy="3612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708" h="983062" extrusionOk="0">
                      <a:moveTo>
                        <a:pt x="869542" y="983063"/>
                      </a:moveTo>
                      <a:cubicBezTo>
                        <a:pt x="870205" y="980792"/>
                        <a:pt x="871250" y="978753"/>
                        <a:pt x="872709" y="976946"/>
                      </a:cubicBezTo>
                      <a:cubicBezTo>
                        <a:pt x="862530" y="967580"/>
                        <a:pt x="847759" y="960617"/>
                        <a:pt x="838576" y="950406"/>
                      </a:cubicBezTo>
                      <a:cubicBezTo>
                        <a:pt x="832906" y="944090"/>
                        <a:pt x="823524" y="930397"/>
                        <a:pt x="820490" y="923219"/>
                      </a:cubicBezTo>
                      <a:cubicBezTo>
                        <a:pt x="817374" y="915793"/>
                        <a:pt x="819827" y="908797"/>
                        <a:pt x="817738" y="901619"/>
                      </a:cubicBezTo>
                      <a:cubicBezTo>
                        <a:pt x="814489" y="890396"/>
                        <a:pt x="811754" y="892684"/>
                        <a:pt x="806482" y="883202"/>
                      </a:cubicBezTo>
                      <a:cubicBezTo>
                        <a:pt x="796188" y="864702"/>
                        <a:pt x="800531" y="854258"/>
                        <a:pt x="796669" y="834034"/>
                      </a:cubicBezTo>
                      <a:cubicBezTo>
                        <a:pt x="794198" y="821137"/>
                        <a:pt x="788679" y="820291"/>
                        <a:pt x="791099" y="803814"/>
                      </a:cubicBezTo>
                      <a:cubicBezTo>
                        <a:pt x="793287" y="788911"/>
                        <a:pt x="788446" y="779677"/>
                        <a:pt x="788745" y="766863"/>
                      </a:cubicBezTo>
                      <a:cubicBezTo>
                        <a:pt x="788994" y="755242"/>
                        <a:pt x="797116" y="744666"/>
                        <a:pt x="798559" y="732896"/>
                      </a:cubicBezTo>
                      <a:cubicBezTo>
                        <a:pt x="799470" y="725503"/>
                        <a:pt x="796569" y="718573"/>
                        <a:pt x="797663" y="710898"/>
                      </a:cubicBezTo>
                      <a:cubicBezTo>
                        <a:pt x="798475" y="705129"/>
                        <a:pt x="804842" y="699460"/>
                        <a:pt x="804062" y="693592"/>
                      </a:cubicBezTo>
                      <a:cubicBezTo>
                        <a:pt x="802637" y="682733"/>
                        <a:pt x="791762" y="677479"/>
                        <a:pt x="786888" y="669306"/>
                      </a:cubicBezTo>
                      <a:cubicBezTo>
                        <a:pt x="775400" y="650027"/>
                        <a:pt x="773991" y="642036"/>
                        <a:pt x="747932" y="637726"/>
                      </a:cubicBezTo>
                      <a:cubicBezTo>
                        <a:pt x="697504" y="629388"/>
                        <a:pt x="648651" y="622458"/>
                        <a:pt x="599466" y="629007"/>
                      </a:cubicBezTo>
                      <a:cubicBezTo>
                        <a:pt x="574882" y="632272"/>
                        <a:pt x="549402" y="643827"/>
                        <a:pt x="529195" y="621331"/>
                      </a:cubicBezTo>
                      <a:cubicBezTo>
                        <a:pt x="526957" y="618845"/>
                        <a:pt x="531052" y="612860"/>
                        <a:pt x="528714" y="609893"/>
                      </a:cubicBezTo>
                      <a:cubicBezTo>
                        <a:pt x="523874" y="603726"/>
                        <a:pt x="515569" y="601306"/>
                        <a:pt x="509468" y="596615"/>
                      </a:cubicBezTo>
                      <a:cubicBezTo>
                        <a:pt x="502622" y="591343"/>
                        <a:pt x="496256" y="587149"/>
                        <a:pt x="491996" y="579225"/>
                      </a:cubicBezTo>
                      <a:cubicBezTo>
                        <a:pt x="489741" y="578297"/>
                        <a:pt x="489924" y="580253"/>
                        <a:pt x="488631" y="580286"/>
                      </a:cubicBezTo>
                      <a:cubicBezTo>
                        <a:pt x="475070" y="564306"/>
                        <a:pt x="441999" y="580502"/>
                        <a:pt x="432384" y="564107"/>
                      </a:cubicBezTo>
                      <a:cubicBezTo>
                        <a:pt x="426897" y="554757"/>
                        <a:pt x="432616" y="550596"/>
                        <a:pt x="437025" y="540749"/>
                      </a:cubicBezTo>
                      <a:cubicBezTo>
                        <a:pt x="443175" y="527024"/>
                        <a:pt x="446508" y="522398"/>
                        <a:pt x="443043" y="505821"/>
                      </a:cubicBezTo>
                      <a:cubicBezTo>
                        <a:pt x="437938" y="481436"/>
                        <a:pt x="424328" y="454034"/>
                        <a:pt x="412093" y="432417"/>
                      </a:cubicBezTo>
                      <a:cubicBezTo>
                        <a:pt x="405147" y="420150"/>
                        <a:pt x="396345" y="410535"/>
                        <a:pt x="388024" y="398202"/>
                      </a:cubicBezTo>
                      <a:cubicBezTo>
                        <a:pt x="385039" y="393792"/>
                        <a:pt x="386067" y="387857"/>
                        <a:pt x="382752" y="384293"/>
                      </a:cubicBezTo>
                      <a:cubicBezTo>
                        <a:pt x="379271" y="380547"/>
                        <a:pt x="368976" y="380116"/>
                        <a:pt x="364401" y="375988"/>
                      </a:cubicBezTo>
                      <a:cubicBezTo>
                        <a:pt x="356958" y="369258"/>
                        <a:pt x="361450" y="362279"/>
                        <a:pt x="355814" y="355814"/>
                      </a:cubicBezTo>
                      <a:cubicBezTo>
                        <a:pt x="347426" y="346182"/>
                        <a:pt x="339469" y="349233"/>
                        <a:pt x="332424" y="336485"/>
                      </a:cubicBezTo>
                      <a:cubicBezTo>
                        <a:pt x="324532" y="322228"/>
                        <a:pt x="322842" y="311022"/>
                        <a:pt x="308353" y="302054"/>
                      </a:cubicBezTo>
                      <a:cubicBezTo>
                        <a:pt x="287532" y="289140"/>
                        <a:pt x="272099" y="285245"/>
                        <a:pt x="271237" y="257561"/>
                      </a:cubicBezTo>
                      <a:cubicBezTo>
                        <a:pt x="270590" y="237071"/>
                        <a:pt x="276160" y="232181"/>
                        <a:pt x="261655" y="217394"/>
                      </a:cubicBezTo>
                      <a:cubicBezTo>
                        <a:pt x="255471" y="211095"/>
                        <a:pt x="248012" y="199491"/>
                        <a:pt x="242028" y="194269"/>
                      </a:cubicBezTo>
                      <a:cubicBezTo>
                        <a:pt x="230275" y="183991"/>
                        <a:pt x="201961" y="187174"/>
                        <a:pt x="199938" y="167629"/>
                      </a:cubicBezTo>
                      <a:cubicBezTo>
                        <a:pt x="180261" y="168309"/>
                        <a:pt x="176051" y="158412"/>
                        <a:pt x="161346" y="151914"/>
                      </a:cubicBezTo>
                      <a:cubicBezTo>
                        <a:pt x="148233" y="146129"/>
                        <a:pt x="146112" y="151864"/>
                        <a:pt x="136182" y="140343"/>
                      </a:cubicBezTo>
                      <a:cubicBezTo>
                        <a:pt x="129402" y="132469"/>
                        <a:pt x="132104" y="125838"/>
                        <a:pt x="120235" y="120964"/>
                      </a:cubicBezTo>
                      <a:cubicBezTo>
                        <a:pt x="112013" y="117583"/>
                        <a:pt x="104420" y="122307"/>
                        <a:pt x="95385" y="119074"/>
                      </a:cubicBezTo>
                      <a:cubicBezTo>
                        <a:pt x="82124" y="114317"/>
                        <a:pt x="78112" y="95883"/>
                        <a:pt x="69293" y="86599"/>
                      </a:cubicBezTo>
                      <a:cubicBezTo>
                        <a:pt x="63856" y="80880"/>
                        <a:pt x="55965" y="79654"/>
                        <a:pt x="51041" y="73139"/>
                      </a:cubicBezTo>
                      <a:cubicBezTo>
                        <a:pt x="46334" y="66906"/>
                        <a:pt x="46201" y="59164"/>
                        <a:pt x="42338" y="52915"/>
                      </a:cubicBezTo>
                      <a:cubicBezTo>
                        <a:pt x="33652" y="38923"/>
                        <a:pt x="25877" y="29839"/>
                        <a:pt x="11803" y="22744"/>
                      </a:cubicBezTo>
                      <a:cubicBezTo>
                        <a:pt x="13461" y="19893"/>
                        <a:pt x="12864" y="14837"/>
                        <a:pt x="15582" y="11554"/>
                      </a:cubicBezTo>
                      <a:cubicBezTo>
                        <a:pt x="11687" y="7261"/>
                        <a:pt x="1807" y="1359"/>
                        <a:pt x="0" y="0"/>
                      </a:cubicBezTo>
                      <a:lnTo>
                        <a:pt x="0" y="981090"/>
                      </a:lnTo>
                      <a:lnTo>
                        <a:pt x="869542" y="9830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3420000" algn="bl" rotWithShape="0">
                    <a:schemeClr val="dk1">
                      <a:alpha val="21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-8413" y="1624115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rgbClr val="FFD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-8413" y="1631409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" name="Google Shape;25;p2"/>
            <p:cNvGrpSpPr/>
            <p:nvPr/>
          </p:nvGrpSpPr>
          <p:grpSpPr>
            <a:xfrm>
              <a:off x="-5" y="-572227"/>
              <a:ext cx="9553479" cy="6031251"/>
              <a:chOff x="-5" y="-572227"/>
              <a:chExt cx="9553479" cy="6031251"/>
            </a:xfrm>
          </p:grpSpPr>
          <p:grpSp>
            <p:nvGrpSpPr>
              <p:cNvPr id="26" name="Google Shape;26;p2"/>
              <p:cNvGrpSpPr/>
              <p:nvPr/>
            </p:nvGrpSpPr>
            <p:grpSpPr>
              <a:xfrm>
                <a:off x="7319575" y="4035848"/>
                <a:ext cx="2233898" cy="1423176"/>
                <a:chOff x="7319575" y="4035848"/>
                <a:chExt cx="2233898" cy="1423176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>
                  <a:off x="7319575" y="4035848"/>
                  <a:ext cx="1720068" cy="982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023" h="243344" extrusionOk="0">
                      <a:moveTo>
                        <a:pt x="153020" y="7966"/>
                      </a:moveTo>
                      <a:cubicBezTo>
                        <a:pt x="77627" y="27643"/>
                        <a:pt x="16292" y="93355"/>
                        <a:pt x="1853" y="169925"/>
                      </a:cubicBezTo>
                      <a:cubicBezTo>
                        <a:pt x="-3170" y="196565"/>
                        <a:pt x="1090" y="230598"/>
                        <a:pt x="26221" y="240727"/>
                      </a:cubicBezTo>
                      <a:cubicBezTo>
                        <a:pt x="42683" y="247374"/>
                        <a:pt x="61630" y="240445"/>
                        <a:pt x="76135" y="230233"/>
                      </a:cubicBezTo>
                      <a:cubicBezTo>
                        <a:pt x="90640" y="220022"/>
                        <a:pt x="102825" y="206561"/>
                        <a:pt x="118208" y="197742"/>
                      </a:cubicBezTo>
                      <a:cubicBezTo>
                        <a:pt x="143936" y="182988"/>
                        <a:pt x="175748" y="182972"/>
                        <a:pt x="204775" y="189089"/>
                      </a:cubicBezTo>
                      <a:cubicBezTo>
                        <a:pt x="233801" y="195206"/>
                        <a:pt x="261320" y="206926"/>
                        <a:pt x="289965" y="214618"/>
                      </a:cubicBezTo>
                      <a:cubicBezTo>
                        <a:pt x="318610" y="222293"/>
                        <a:pt x="349726" y="225741"/>
                        <a:pt x="377493" y="215347"/>
                      </a:cubicBezTo>
                      <a:cubicBezTo>
                        <a:pt x="405276" y="204937"/>
                        <a:pt x="428269" y="177601"/>
                        <a:pt x="425849" y="148044"/>
                      </a:cubicBezTo>
                      <a:cubicBezTo>
                        <a:pt x="424406" y="130472"/>
                        <a:pt x="414593" y="114707"/>
                        <a:pt x="403502" y="101014"/>
                      </a:cubicBezTo>
                      <a:cubicBezTo>
                        <a:pt x="354716" y="40772"/>
                        <a:pt x="270338" y="-22669"/>
                        <a:pt x="153004" y="79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8417208" y="4552104"/>
                  <a:ext cx="1136265" cy="906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71" h="244453" extrusionOk="0">
                      <a:moveTo>
                        <a:pt x="78005" y="13593"/>
                      </a:moveTo>
                      <a:cubicBezTo>
                        <a:pt x="45365" y="21086"/>
                        <a:pt x="18493" y="47278"/>
                        <a:pt x="7022" y="78742"/>
                      </a:cubicBezTo>
                      <a:cubicBezTo>
                        <a:pt x="-4450" y="110205"/>
                        <a:pt x="-1300" y="146012"/>
                        <a:pt x="12359" y="176580"/>
                      </a:cubicBezTo>
                      <a:cubicBezTo>
                        <a:pt x="19040" y="191533"/>
                        <a:pt x="28589" y="205839"/>
                        <a:pt x="42563" y="214426"/>
                      </a:cubicBezTo>
                      <a:cubicBezTo>
                        <a:pt x="55709" y="222499"/>
                        <a:pt x="71507" y="224787"/>
                        <a:pt x="86791" y="226892"/>
                      </a:cubicBezTo>
                      <a:cubicBezTo>
                        <a:pt x="123394" y="231932"/>
                        <a:pt x="159996" y="236988"/>
                        <a:pt x="196599" y="242027"/>
                      </a:cubicBezTo>
                      <a:cubicBezTo>
                        <a:pt x="210275" y="243917"/>
                        <a:pt x="224266" y="245791"/>
                        <a:pt x="237810" y="243138"/>
                      </a:cubicBezTo>
                      <a:cubicBezTo>
                        <a:pt x="276153" y="235629"/>
                        <a:pt x="298814" y="194534"/>
                        <a:pt x="304483" y="155876"/>
                      </a:cubicBezTo>
                      <a:cubicBezTo>
                        <a:pt x="311512" y="108000"/>
                        <a:pt x="298068" y="54390"/>
                        <a:pt x="259708" y="24899"/>
                      </a:cubicBezTo>
                      <a:cubicBezTo>
                        <a:pt x="216475" y="-8355"/>
                        <a:pt x="155752" y="-4227"/>
                        <a:pt x="77989" y="13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" name="Google Shape;29;p2"/>
              <p:cNvGrpSpPr/>
              <p:nvPr/>
            </p:nvGrpSpPr>
            <p:grpSpPr>
              <a:xfrm>
                <a:off x="-5" y="-572227"/>
                <a:ext cx="9298868" cy="5666403"/>
                <a:chOff x="-5" y="-572227"/>
                <a:chExt cx="9298868" cy="5666403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 flipH="1">
                  <a:off x="-5" y="4035853"/>
                  <a:ext cx="1843150" cy="1058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940" h="343333" extrusionOk="0">
                      <a:moveTo>
                        <a:pt x="596349" y="341706"/>
                      </a:moveTo>
                      <a:cubicBezTo>
                        <a:pt x="577070" y="339585"/>
                        <a:pt x="552038" y="331445"/>
                        <a:pt x="536456" y="319626"/>
                      </a:cubicBezTo>
                      <a:cubicBezTo>
                        <a:pt x="522829" y="309016"/>
                        <a:pt x="510114" y="297180"/>
                        <a:pt x="495676" y="287648"/>
                      </a:cubicBezTo>
                      <a:cubicBezTo>
                        <a:pt x="487619" y="282344"/>
                        <a:pt x="478734" y="278481"/>
                        <a:pt x="469500" y="275779"/>
                      </a:cubicBezTo>
                      <a:cubicBezTo>
                        <a:pt x="458493" y="272530"/>
                        <a:pt x="447220" y="270027"/>
                        <a:pt x="435815" y="268667"/>
                      </a:cubicBezTo>
                      <a:cubicBezTo>
                        <a:pt x="413801" y="266529"/>
                        <a:pt x="391654" y="267739"/>
                        <a:pt x="369639" y="269397"/>
                      </a:cubicBezTo>
                      <a:cubicBezTo>
                        <a:pt x="345569" y="271121"/>
                        <a:pt x="321499" y="272911"/>
                        <a:pt x="297396" y="274138"/>
                      </a:cubicBezTo>
                      <a:cubicBezTo>
                        <a:pt x="277834" y="275414"/>
                        <a:pt x="258074" y="275580"/>
                        <a:pt x="238679" y="272397"/>
                      </a:cubicBezTo>
                      <a:cubicBezTo>
                        <a:pt x="229014" y="270922"/>
                        <a:pt x="221389" y="269231"/>
                        <a:pt x="211360" y="266413"/>
                      </a:cubicBezTo>
                      <a:cubicBezTo>
                        <a:pt x="199656" y="263147"/>
                        <a:pt x="187306" y="258588"/>
                        <a:pt x="179515" y="248775"/>
                      </a:cubicBezTo>
                      <a:cubicBezTo>
                        <a:pt x="176663" y="245177"/>
                        <a:pt x="173945" y="241447"/>
                        <a:pt x="171873" y="237336"/>
                      </a:cubicBezTo>
                      <a:cubicBezTo>
                        <a:pt x="169867" y="233275"/>
                        <a:pt x="168557" y="228932"/>
                        <a:pt x="167281" y="224605"/>
                      </a:cubicBezTo>
                      <a:cubicBezTo>
                        <a:pt x="163054" y="210564"/>
                        <a:pt x="163700" y="193788"/>
                        <a:pt x="163352" y="177708"/>
                      </a:cubicBezTo>
                      <a:cubicBezTo>
                        <a:pt x="163054" y="156771"/>
                        <a:pt x="162175" y="135635"/>
                        <a:pt x="156721" y="115311"/>
                      </a:cubicBezTo>
                      <a:cubicBezTo>
                        <a:pt x="154152" y="106409"/>
                        <a:pt x="150306" y="97889"/>
                        <a:pt x="145929" y="89733"/>
                      </a:cubicBezTo>
                      <a:cubicBezTo>
                        <a:pt x="139729" y="78924"/>
                        <a:pt x="131656" y="69028"/>
                        <a:pt x="121876" y="61269"/>
                      </a:cubicBezTo>
                      <a:cubicBezTo>
                        <a:pt x="111797" y="53495"/>
                        <a:pt x="100276" y="47925"/>
                        <a:pt x="89235" y="41659"/>
                      </a:cubicBezTo>
                      <a:cubicBezTo>
                        <a:pt x="73885" y="32922"/>
                        <a:pt x="57937" y="25330"/>
                        <a:pt x="41940" y="17870"/>
                      </a:cubicBezTo>
                      <a:cubicBezTo>
                        <a:pt x="28181" y="11405"/>
                        <a:pt x="14240" y="5338"/>
                        <a:pt x="0" y="0"/>
                      </a:cubicBezTo>
                      <a:cubicBezTo>
                        <a:pt x="12134" y="9665"/>
                        <a:pt x="24252" y="19379"/>
                        <a:pt x="36768" y="28529"/>
                      </a:cubicBezTo>
                      <a:cubicBezTo>
                        <a:pt x="46317" y="35409"/>
                        <a:pt x="56230" y="41808"/>
                        <a:pt x="66309" y="47908"/>
                      </a:cubicBezTo>
                      <a:cubicBezTo>
                        <a:pt x="80748" y="56711"/>
                        <a:pt x="96413" y="63673"/>
                        <a:pt x="109808" y="74084"/>
                      </a:cubicBezTo>
                      <a:cubicBezTo>
                        <a:pt x="119339" y="81858"/>
                        <a:pt x="127230" y="91672"/>
                        <a:pt x="133281" y="102348"/>
                      </a:cubicBezTo>
                      <a:cubicBezTo>
                        <a:pt x="137608" y="110537"/>
                        <a:pt x="141420" y="119074"/>
                        <a:pt x="144006" y="127993"/>
                      </a:cubicBezTo>
                      <a:cubicBezTo>
                        <a:pt x="149112" y="146891"/>
                        <a:pt x="150140" y="168126"/>
                        <a:pt x="150405" y="189113"/>
                      </a:cubicBezTo>
                      <a:cubicBezTo>
                        <a:pt x="150703" y="203088"/>
                        <a:pt x="150206" y="217261"/>
                        <a:pt x="152991" y="231020"/>
                      </a:cubicBezTo>
                      <a:cubicBezTo>
                        <a:pt x="154516" y="237668"/>
                        <a:pt x="156373" y="244332"/>
                        <a:pt x="159390" y="250465"/>
                      </a:cubicBezTo>
                      <a:cubicBezTo>
                        <a:pt x="162175" y="255671"/>
                        <a:pt x="165706" y="260511"/>
                        <a:pt x="169751" y="264805"/>
                      </a:cubicBezTo>
                      <a:cubicBezTo>
                        <a:pt x="179067" y="273640"/>
                        <a:pt x="191749" y="277354"/>
                        <a:pt x="203900" y="280520"/>
                      </a:cubicBezTo>
                      <a:cubicBezTo>
                        <a:pt x="219184" y="284498"/>
                        <a:pt x="234916" y="287018"/>
                        <a:pt x="250697" y="287648"/>
                      </a:cubicBezTo>
                      <a:cubicBezTo>
                        <a:pt x="269430" y="288527"/>
                        <a:pt x="288145" y="286786"/>
                        <a:pt x="306845" y="285874"/>
                      </a:cubicBezTo>
                      <a:cubicBezTo>
                        <a:pt x="326207" y="284615"/>
                        <a:pt x="345536" y="283156"/>
                        <a:pt x="364898" y="281830"/>
                      </a:cubicBezTo>
                      <a:cubicBezTo>
                        <a:pt x="384990" y="280354"/>
                        <a:pt x="405214" y="279641"/>
                        <a:pt x="425289" y="281697"/>
                      </a:cubicBezTo>
                      <a:cubicBezTo>
                        <a:pt x="439048" y="283554"/>
                        <a:pt x="451779" y="286421"/>
                        <a:pt x="465770" y="291511"/>
                      </a:cubicBezTo>
                      <a:cubicBezTo>
                        <a:pt x="487387" y="299468"/>
                        <a:pt x="502986" y="317288"/>
                        <a:pt x="521868" y="329688"/>
                      </a:cubicBezTo>
                      <a:cubicBezTo>
                        <a:pt x="533240" y="337430"/>
                        <a:pt x="546949" y="340463"/>
                        <a:pt x="560360" y="342403"/>
                      </a:cubicBezTo>
                      <a:cubicBezTo>
                        <a:pt x="571765" y="343596"/>
                        <a:pt x="583320" y="343745"/>
                        <a:pt x="594708" y="342237"/>
                      </a:cubicBezTo>
                      <a:cubicBezTo>
                        <a:pt x="595123" y="342187"/>
                        <a:pt x="595537" y="342137"/>
                        <a:pt x="595935" y="342071"/>
                      </a:cubicBezTo>
                      <a:cubicBezTo>
                        <a:pt x="596598" y="341972"/>
                        <a:pt x="597278" y="341872"/>
                        <a:pt x="597941" y="341773"/>
                      </a:cubicBezTo>
                      <a:cubicBezTo>
                        <a:pt x="597410" y="341723"/>
                        <a:pt x="596863" y="341673"/>
                        <a:pt x="596333" y="3416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489069" y="311569"/>
                  <a:ext cx="448310" cy="56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11" h="152344" extrusionOk="0">
                      <a:moveTo>
                        <a:pt x="52185" y="45853"/>
                      </a:moveTo>
                      <a:cubicBezTo>
                        <a:pt x="54738" y="30568"/>
                        <a:pt x="57308" y="15284"/>
                        <a:pt x="59860" y="0"/>
                      </a:cubicBezTo>
                      <a:cubicBezTo>
                        <a:pt x="62728" y="15019"/>
                        <a:pt x="65613" y="30038"/>
                        <a:pt x="68481" y="45073"/>
                      </a:cubicBezTo>
                      <a:cubicBezTo>
                        <a:pt x="77200" y="37000"/>
                        <a:pt x="85754" y="27286"/>
                        <a:pt x="91755" y="21766"/>
                      </a:cubicBezTo>
                      <a:cubicBezTo>
                        <a:pt x="89186" y="29126"/>
                        <a:pt x="82522" y="44643"/>
                        <a:pt x="80300" y="52881"/>
                      </a:cubicBezTo>
                      <a:cubicBezTo>
                        <a:pt x="95916" y="54307"/>
                        <a:pt x="105083" y="56164"/>
                        <a:pt x="121412" y="56943"/>
                      </a:cubicBezTo>
                      <a:cubicBezTo>
                        <a:pt x="111300" y="60507"/>
                        <a:pt x="88721" y="68099"/>
                        <a:pt x="84544" y="70387"/>
                      </a:cubicBezTo>
                      <a:cubicBezTo>
                        <a:pt x="87810" y="78294"/>
                        <a:pt x="91092" y="86218"/>
                        <a:pt x="94358" y="94126"/>
                      </a:cubicBezTo>
                      <a:cubicBezTo>
                        <a:pt x="86633" y="88207"/>
                        <a:pt x="79554" y="84245"/>
                        <a:pt x="70984" y="77300"/>
                      </a:cubicBezTo>
                      <a:cubicBezTo>
                        <a:pt x="68464" y="103525"/>
                        <a:pt x="67403" y="125108"/>
                        <a:pt x="64751" y="152345"/>
                      </a:cubicBezTo>
                      <a:cubicBezTo>
                        <a:pt x="61187" y="118627"/>
                        <a:pt x="59098" y="102895"/>
                        <a:pt x="55749" y="78825"/>
                      </a:cubicBezTo>
                      <a:cubicBezTo>
                        <a:pt x="49234" y="86467"/>
                        <a:pt x="39388" y="94905"/>
                        <a:pt x="32326" y="102049"/>
                      </a:cubicBezTo>
                      <a:cubicBezTo>
                        <a:pt x="36569" y="92650"/>
                        <a:pt x="38857" y="81759"/>
                        <a:pt x="43151" y="71465"/>
                      </a:cubicBezTo>
                      <a:cubicBezTo>
                        <a:pt x="16644" y="67121"/>
                        <a:pt x="19959" y="67022"/>
                        <a:pt x="0" y="63441"/>
                      </a:cubicBezTo>
                      <a:cubicBezTo>
                        <a:pt x="14638" y="60507"/>
                        <a:pt x="26126" y="57142"/>
                        <a:pt x="39636" y="53959"/>
                      </a:cubicBezTo>
                      <a:cubicBezTo>
                        <a:pt x="41974" y="53412"/>
                        <a:pt x="34563" y="33121"/>
                        <a:pt x="30817" y="21932"/>
                      </a:cubicBezTo>
                      <a:cubicBezTo>
                        <a:pt x="37332" y="28049"/>
                        <a:pt x="43117" y="37133"/>
                        <a:pt x="52185" y="4585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7718755" y="-572227"/>
                  <a:ext cx="1580108" cy="2071020"/>
                  <a:chOff x="7709455" y="-991739"/>
                  <a:chExt cx="1580108" cy="2071020"/>
                </a:xfrm>
              </p:grpSpPr>
              <p:grpSp>
                <p:nvGrpSpPr>
                  <p:cNvPr id="33" name="Google Shape;33;p2"/>
                  <p:cNvGrpSpPr/>
                  <p:nvPr/>
                </p:nvGrpSpPr>
                <p:grpSpPr>
                  <a:xfrm>
                    <a:off x="7709455" y="-991739"/>
                    <a:ext cx="1374440" cy="2034245"/>
                    <a:chOff x="7709455" y="-991739"/>
                    <a:chExt cx="1374440" cy="2034245"/>
                  </a:xfrm>
                </p:grpSpPr>
                <p:sp>
                  <p:nvSpPr>
                    <p:cNvPr id="34" name="Google Shape;34;p2"/>
                    <p:cNvSpPr/>
                    <p:nvPr/>
                  </p:nvSpPr>
                  <p:spPr>
                    <a:xfrm>
                      <a:off x="7955024" y="695695"/>
                      <a:ext cx="1068860" cy="3468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835" h="82037" extrusionOk="0">
                          <a:moveTo>
                            <a:pt x="252836" y="59264"/>
                          </a:moveTo>
                          <a:cubicBezTo>
                            <a:pt x="214261" y="53926"/>
                            <a:pt x="177957" y="79736"/>
                            <a:pt x="139066" y="81891"/>
                          </a:cubicBezTo>
                          <a:cubicBezTo>
                            <a:pt x="111266" y="83433"/>
                            <a:pt x="83914" y="72608"/>
                            <a:pt x="60988" y="56810"/>
                          </a:cubicBezTo>
                          <a:cubicBezTo>
                            <a:pt x="38061" y="41012"/>
                            <a:pt x="18931" y="20407"/>
                            <a:pt x="0" y="0"/>
                          </a:cubicBezTo>
                          <a:cubicBezTo>
                            <a:pt x="49069" y="50759"/>
                            <a:pt x="124147" y="74929"/>
                            <a:pt x="193606" y="62297"/>
                          </a:cubicBezTo>
                          <a:cubicBezTo>
                            <a:pt x="213216" y="58733"/>
                            <a:pt x="233457" y="52450"/>
                            <a:pt x="252836" y="5928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" name="Google Shape;35;p2"/>
                    <p:cNvSpPr/>
                    <p:nvPr/>
                  </p:nvSpPr>
                  <p:spPr>
                    <a:xfrm>
                      <a:off x="7770848" y="533105"/>
                      <a:ext cx="1134737" cy="3488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8418" h="82520" extrusionOk="0">
                          <a:moveTo>
                            <a:pt x="268419" y="77731"/>
                          </a:moveTo>
                          <a:cubicBezTo>
                            <a:pt x="257759" y="74001"/>
                            <a:pt x="246205" y="72807"/>
                            <a:pt x="235015" y="74299"/>
                          </a:cubicBezTo>
                          <a:cubicBezTo>
                            <a:pt x="226030" y="75493"/>
                            <a:pt x="217361" y="78361"/>
                            <a:pt x="208475" y="80184"/>
                          </a:cubicBezTo>
                          <a:cubicBezTo>
                            <a:pt x="174061" y="87213"/>
                            <a:pt x="137740" y="77780"/>
                            <a:pt x="107454" y="59993"/>
                          </a:cubicBezTo>
                          <a:cubicBezTo>
                            <a:pt x="89600" y="49516"/>
                            <a:pt x="73553" y="36288"/>
                            <a:pt x="56396" y="24700"/>
                          </a:cubicBezTo>
                          <a:cubicBezTo>
                            <a:pt x="39238" y="13129"/>
                            <a:pt x="20473" y="3034"/>
                            <a:pt x="0" y="0"/>
                          </a:cubicBezTo>
                          <a:cubicBezTo>
                            <a:pt x="47179" y="6233"/>
                            <a:pt x="85008" y="40680"/>
                            <a:pt x="127960" y="61137"/>
                          </a:cubicBezTo>
                          <a:cubicBezTo>
                            <a:pt x="136464" y="65182"/>
                            <a:pt x="145316" y="68729"/>
                            <a:pt x="154632" y="70072"/>
                          </a:cubicBezTo>
                          <a:cubicBezTo>
                            <a:pt x="168375" y="72061"/>
                            <a:pt x="182300" y="69160"/>
                            <a:pt x="196142" y="68000"/>
                          </a:cubicBezTo>
                          <a:cubicBezTo>
                            <a:pt x="219284" y="66044"/>
                            <a:pt x="242807" y="68945"/>
                            <a:pt x="268419" y="7773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" name="Google Shape;36;p2"/>
                    <p:cNvSpPr/>
                    <p:nvPr/>
                  </p:nvSpPr>
                  <p:spPr>
                    <a:xfrm>
                      <a:off x="7709455" y="345844"/>
                      <a:ext cx="1040971" cy="4021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238" h="95136" extrusionOk="0">
                          <a:moveTo>
                            <a:pt x="246238" y="95137"/>
                          </a:moveTo>
                          <a:cubicBezTo>
                            <a:pt x="233722" y="87727"/>
                            <a:pt x="218405" y="86848"/>
                            <a:pt x="203916" y="88091"/>
                          </a:cubicBezTo>
                          <a:cubicBezTo>
                            <a:pt x="189428" y="89335"/>
                            <a:pt x="175089" y="92484"/>
                            <a:pt x="160534" y="92385"/>
                          </a:cubicBezTo>
                          <a:cubicBezTo>
                            <a:pt x="148565" y="92302"/>
                            <a:pt x="136613" y="89998"/>
                            <a:pt x="125539" y="85472"/>
                          </a:cubicBezTo>
                          <a:cubicBezTo>
                            <a:pt x="90810" y="71299"/>
                            <a:pt x="68149" y="37564"/>
                            <a:pt x="36337" y="17671"/>
                          </a:cubicBezTo>
                          <a:cubicBezTo>
                            <a:pt x="24899" y="10527"/>
                            <a:pt x="12416" y="5238"/>
                            <a:pt x="0" y="0"/>
                          </a:cubicBezTo>
                          <a:cubicBezTo>
                            <a:pt x="32193" y="7858"/>
                            <a:pt x="63557" y="20788"/>
                            <a:pt x="89666" y="41228"/>
                          </a:cubicBezTo>
                          <a:cubicBezTo>
                            <a:pt x="101386" y="50411"/>
                            <a:pt x="112244" y="61187"/>
                            <a:pt x="125954" y="67005"/>
                          </a:cubicBezTo>
                          <a:cubicBezTo>
                            <a:pt x="149228" y="76869"/>
                            <a:pt x="175951" y="70602"/>
                            <a:pt x="201015" y="73852"/>
                          </a:cubicBezTo>
                          <a:cubicBezTo>
                            <a:pt x="217062" y="75924"/>
                            <a:pt x="232579" y="82041"/>
                            <a:pt x="246238" y="95137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" name="Google Shape;37;p2"/>
                    <p:cNvSpPr/>
                    <p:nvPr/>
                  </p:nvSpPr>
                  <p:spPr>
                    <a:xfrm>
                      <a:off x="7726137" y="194119"/>
                      <a:ext cx="840820" cy="4033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893" h="95401" extrusionOk="0">
                          <a:moveTo>
                            <a:pt x="198877" y="95402"/>
                          </a:moveTo>
                          <a:cubicBezTo>
                            <a:pt x="185516" y="85787"/>
                            <a:pt x="167977" y="85108"/>
                            <a:pt x="151632" y="83151"/>
                          </a:cubicBezTo>
                          <a:cubicBezTo>
                            <a:pt x="125523" y="80051"/>
                            <a:pt x="99513" y="72625"/>
                            <a:pt x="77615" y="58087"/>
                          </a:cubicBezTo>
                          <a:cubicBezTo>
                            <a:pt x="59562" y="46101"/>
                            <a:pt x="44875" y="29723"/>
                            <a:pt x="27551" y="16726"/>
                          </a:cubicBezTo>
                          <a:cubicBezTo>
                            <a:pt x="18948" y="10261"/>
                            <a:pt x="9714" y="4658"/>
                            <a:pt x="0" y="0"/>
                          </a:cubicBezTo>
                          <a:cubicBezTo>
                            <a:pt x="23788" y="9863"/>
                            <a:pt x="47842" y="19893"/>
                            <a:pt x="68398" y="35392"/>
                          </a:cubicBezTo>
                          <a:cubicBezTo>
                            <a:pt x="77598" y="42338"/>
                            <a:pt x="86036" y="50328"/>
                            <a:pt x="95850" y="56396"/>
                          </a:cubicBezTo>
                          <a:cubicBezTo>
                            <a:pt x="125689" y="74830"/>
                            <a:pt x="164413" y="73205"/>
                            <a:pt x="198894" y="95402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" name="Google Shape;38;p2"/>
                    <p:cNvSpPr/>
                    <p:nvPr/>
                  </p:nvSpPr>
                  <p:spPr>
                    <a:xfrm>
                      <a:off x="7742113" y="41829"/>
                      <a:ext cx="680898" cy="4250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064" h="100540" extrusionOk="0">
                          <a:moveTo>
                            <a:pt x="161064" y="100541"/>
                          </a:moveTo>
                          <a:cubicBezTo>
                            <a:pt x="142747" y="90048"/>
                            <a:pt x="121113" y="86865"/>
                            <a:pt x="102132" y="77615"/>
                          </a:cubicBezTo>
                          <a:cubicBezTo>
                            <a:pt x="63507" y="58783"/>
                            <a:pt x="39537" y="16826"/>
                            <a:pt x="0" y="0"/>
                          </a:cubicBezTo>
                          <a:cubicBezTo>
                            <a:pt x="26706" y="8786"/>
                            <a:pt x="51572" y="23142"/>
                            <a:pt x="72525" y="41907"/>
                          </a:cubicBezTo>
                          <a:cubicBezTo>
                            <a:pt x="82704" y="51008"/>
                            <a:pt x="92053" y="61203"/>
                            <a:pt x="103525" y="68613"/>
                          </a:cubicBezTo>
                          <a:cubicBezTo>
                            <a:pt x="120964" y="79869"/>
                            <a:pt x="142680" y="84295"/>
                            <a:pt x="161048" y="10054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" name="Google Shape;39;p2"/>
                    <p:cNvSpPr/>
                    <p:nvPr/>
                  </p:nvSpPr>
                  <p:spPr>
                    <a:xfrm>
                      <a:off x="7750805" y="-224620"/>
                      <a:ext cx="527981" cy="537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4892" h="127180" extrusionOk="0">
                          <a:moveTo>
                            <a:pt x="124893" y="127180"/>
                          </a:moveTo>
                          <a:cubicBezTo>
                            <a:pt x="104801" y="107139"/>
                            <a:pt x="76206" y="97673"/>
                            <a:pt x="55434" y="78327"/>
                          </a:cubicBezTo>
                          <a:cubicBezTo>
                            <a:pt x="31961" y="56479"/>
                            <a:pt x="20871" y="24352"/>
                            <a:pt x="0" y="0"/>
                          </a:cubicBezTo>
                          <a:cubicBezTo>
                            <a:pt x="11007" y="12914"/>
                            <a:pt x="22015" y="25827"/>
                            <a:pt x="33005" y="38741"/>
                          </a:cubicBezTo>
                          <a:cubicBezTo>
                            <a:pt x="43681" y="51273"/>
                            <a:pt x="54390" y="63822"/>
                            <a:pt x="66143" y="75360"/>
                          </a:cubicBezTo>
                          <a:cubicBezTo>
                            <a:pt x="82671" y="91589"/>
                            <a:pt x="101154" y="105680"/>
                            <a:pt x="124893" y="12718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" name="Google Shape;40;p2"/>
                    <p:cNvSpPr/>
                    <p:nvPr/>
                  </p:nvSpPr>
                  <p:spPr>
                    <a:xfrm>
                      <a:off x="7815492" y="-375858"/>
                      <a:ext cx="377380" cy="5379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268" h="127246" extrusionOk="0">
                          <a:moveTo>
                            <a:pt x="89268" y="127247"/>
                          </a:moveTo>
                          <a:cubicBezTo>
                            <a:pt x="80615" y="108067"/>
                            <a:pt x="57705" y="100541"/>
                            <a:pt x="42239" y="86284"/>
                          </a:cubicBezTo>
                          <a:cubicBezTo>
                            <a:pt x="30353" y="75327"/>
                            <a:pt x="22976" y="60374"/>
                            <a:pt x="17240" y="45272"/>
                          </a:cubicBezTo>
                          <a:cubicBezTo>
                            <a:pt x="11521" y="30154"/>
                            <a:pt x="7161" y="14488"/>
                            <a:pt x="0" y="0"/>
                          </a:cubicBezTo>
                          <a:cubicBezTo>
                            <a:pt x="12997" y="21501"/>
                            <a:pt x="26010" y="42985"/>
                            <a:pt x="39006" y="64485"/>
                          </a:cubicBezTo>
                          <a:cubicBezTo>
                            <a:pt x="42686" y="70569"/>
                            <a:pt x="46383" y="76670"/>
                            <a:pt x="51041" y="82024"/>
                          </a:cubicBezTo>
                          <a:cubicBezTo>
                            <a:pt x="57390" y="89302"/>
                            <a:pt x="65331" y="94988"/>
                            <a:pt x="72211" y="101768"/>
                          </a:cubicBezTo>
                          <a:cubicBezTo>
                            <a:pt x="79471" y="108929"/>
                            <a:pt x="85505" y="117300"/>
                            <a:pt x="89252" y="127247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" name="Google Shape;41;p2"/>
                    <p:cNvSpPr/>
                    <p:nvPr/>
                  </p:nvSpPr>
                  <p:spPr>
                    <a:xfrm>
                      <a:off x="7885852" y="-526466"/>
                      <a:ext cx="250534" cy="518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263" h="122588" extrusionOk="0">
                          <a:moveTo>
                            <a:pt x="59264" y="122589"/>
                          </a:moveTo>
                          <a:cubicBezTo>
                            <a:pt x="58849" y="115941"/>
                            <a:pt x="54406" y="110189"/>
                            <a:pt x="49251" y="105962"/>
                          </a:cubicBezTo>
                          <a:cubicBezTo>
                            <a:pt x="44095" y="101751"/>
                            <a:pt x="38128" y="98635"/>
                            <a:pt x="32956" y="94441"/>
                          </a:cubicBezTo>
                          <a:cubicBezTo>
                            <a:pt x="19710" y="83715"/>
                            <a:pt x="12881" y="66906"/>
                            <a:pt x="9200" y="50262"/>
                          </a:cubicBezTo>
                          <a:cubicBezTo>
                            <a:pt x="5520" y="33619"/>
                            <a:pt x="4459" y="16445"/>
                            <a:pt x="0" y="0"/>
                          </a:cubicBezTo>
                          <a:cubicBezTo>
                            <a:pt x="7725" y="17290"/>
                            <a:pt x="14488" y="35011"/>
                            <a:pt x="20224" y="53047"/>
                          </a:cubicBezTo>
                          <a:cubicBezTo>
                            <a:pt x="22976" y="61717"/>
                            <a:pt x="25562" y="70586"/>
                            <a:pt x="30535" y="78211"/>
                          </a:cubicBezTo>
                          <a:cubicBezTo>
                            <a:pt x="39470" y="91921"/>
                            <a:pt x="55716" y="101071"/>
                            <a:pt x="59264" y="122572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" name="Google Shape;42;p2"/>
                    <p:cNvSpPr/>
                    <p:nvPr/>
                  </p:nvSpPr>
                  <p:spPr>
                    <a:xfrm>
                      <a:off x="7913183" y="-737132"/>
                      <a:ext cx="194004" cy="5404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891" h="127843" extrusionOk="0">
                          <a:moveTo>
                            <a:pt x="45770" y="127844"/>
                          </a:moveTo>
                          <a:cubicBezTo>
                            <a:pt x="45737" y="115079"/>
                            <a:pt x="37614" y="103856"/>
                            <a:pt x="29193" y="94242"/>
                          </a:cubicBezTo>
                          <a:cubicBezTo>
                            <a:pt x="20771" y="84643"/>
                            <a:pt x="11389" y="75111"/>
                            <a:pt x="7841" y="62828"/>
                          </a:cubicBezTo>
                          <a:cubicBezTo>
                            <a:pt x="5338" y="54158"/>
                            <a:pt x="6018" y="44941"/>
                            <a:pt x="5819" y="35906"/>
                          </a:cubicBezTo>
                          <a:cubicBezTo>
                            <a:pt x="5537" y="23739"/>
                            <a:pt x="3581" y="11621"/>
                            <a:pt x="0" y="0"/>
                          </a:cubicBezTo>
                          <a:cubicBezTo>
                            <a:pt x="6830" y="12997"/>
                            <a:pt x="12831" y="26623"/>
                            <a:pt x="15251" y="41095"/>
                          </a:cubicBezTo>
                          <a:cubicBezTo>
                            <a:pt x="16428" y="48190"/>
                            <a:pt x="16760" y="55434"/>
                            <a:pt x="18633" y="62364"/>
                          </a:cubicBezTo>
                          <a:cubicBezTo>
                            <a:pt x="21733" y="73802"/>
                            <a:pt x="28828" y="83649"/>
                            <a:pt x="35044" y="93744"/>
                          </a:cubicBezTo>
                          <a:cubicBezTo>
                            <a:pt x="41261" y="103840"/>
                            <a:pt x="46847" y="115063"/>
                            <a:pt x="45753" y="127827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" name="Google Shape;43;p2"/>
                    <p:cNvSpPr/>
                    <p:nvPr/>
                  </p:nvSpPr>
                  <p:spPr>
                    <a:xfrm>
                      <a:off x="7989855" y="-991739"/>
                      <a:ext cx="99727" cy="6195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90" h="146542" extrusionOk="0">
                          <a:moveTo>
                            <a:pt x="22877" y="146543"/>
                          </a:moveTo>
                          <a:cubicBezTo>
                            <a:pt x="22097" y="129651"/>
                            <a:pt x="11538" y="114897"/>
                            <a:pt x="6896" y="98635"/>
                          </a:cubicBezTo>
                          <a:cubicBezTo>
                            <a:pt x="2636" y="83732"/>
                            <a:pt x="3415" y="67934"/>
                            <a:pt x="3382" y="52434"/>
                          </a:cubicBezTo>
                          <a:cubicBezTo>
                            <a:pt x="3349" y="34912"/>
                            <a:pt x="2205" y="17390"/>
                            <a:pt x="0" y="0"/>
                          </a:cubicBezTo>
                          <a:cubicBezTo>
                            <a:pt x="11040" y="25546"/>
                            <a:pt x="16909" y="53312"/>
                            <a:pt x="17141" y="81146"/>
                          </a:cubicBezTo>
                          <a:cubicBezTo>
                            <a:pt x="17191" y="88108"/>
                            <a:pt x="16909" y="95104"/>
                            <a:pt x="17688" y="102016"/>
                          </a:cubicBezTo>
                          <a:cubicBezTo>
                            <a:pt x="19329" y="116571"/>
                            <a:pt x="25678" y="130977"/>
                            <a:pt x="22893" y="14654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" name="Google Shape;44;p2"/>
                    <p:cNvSpPr/>
                    <p:nvPr/>
                  </p:nvSpPr>
                  <p:spPr>
                    <a:xfrm>
                      <a:off x="8098508" y="-787309"/>
                      <a:ext cx="135018" cy="556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38" h="131540" extrusionOk="0">
                          <a:moveTo>
                            <a:pt x="1900" y="131540"/>
                          </a:moveTo>
                          <a:cubicBezTo>
                            <a:pt x="-2940" y="120102"/>
                            <a:pt x="2414" y="102265"/>
                            <a:pt x="7404" y="90893"/>
                          </a:cubicBezTo>
                          <a:cubicBezTo>
                            <a:pt x="12394" y="79521"/>
                            <a:pt x="19472" y="69077"/>
                            <a:pt x="23567" y="57357"/>
                          </a:cubicBezTo>
                          <a:cubicBezTo>
                            <a:pt x="29932" y="39139"/>
                            <a:pt x="28656" y="19263"/>
                            <a:pt x="27296" y="0"/>
                          </a:cubicBezTo>
                          <a:cubicBezTo>
                            <a:pt x="30413" y="17837"/>
                            <a:pt x="31955" y="35939"/>
                            <a:pt x="31938" y="54058"/>
                          </a:cubicBezTo>
                          <a:cubicBezTo>
                            <a:pt x="31938" y="60142"/>
                            <a:pt x="31689" y="66441"/>
                            <a:pt x="29054" y="71929"/>
                          </a:cubicBezTo>
                          <a:cubicBezTo>
                            <a:pt x="26517" y="77200"/>
                            <a:pt x="22008" y="81212"/>
                            <a:pt x="18229" y="85671"/>
                          </a:cubicBezTo>
                          <a:cubicBezTo>
                            <a:pt x="8150" y="97590"/>
                            <a:pt x="491" y="118146"/>
                            <a:pt x="1884" y="13154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5" name="Google Shape;45;p2"/>
                    <p:cNvSpPr/>
                    <p:nvPr/>
                  </p:nvSpPr>
                  <p:spPr>
                    <a:xfrm>
                      <a:off x="8137817" y="-549520"/>
                      <a:ext cx="200197" cy="5080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356" h="120184" extrusionOk="0">
                          <a:moveTo>
                            <a:pt x="45" y="120168"/>
                          </a:moveTo>
                          <a:cubicBezTo>
                            <a:pt x="-319" y="105050"/>
                            <a:pt x="1405" y="89252"/>
                            <a:pt x="9478" y="76471"/>
                          </a:cubicBezTo>
                          <a:cubicBezTo>
                            <a:pt x="14252" y="68895"/>
                            <a:pt x="20999" y="62795"/>
                            <a:pt x="26552" y="55766"/>
                          </a:cubicBezTo>
                          <a:cubicBezTo>
                            <a:pt x="39018" y="40001"/>
                            <a:pt x="45135" y="19976"/>
                            <a:pt x="47357" y="0"/>
                          </a:cubicBezTo>
                          <a:cubicBezTo>
                            <a:pt x="46644" y="22761"/>
                            <a:pt x="45533" y="46831"/>
                            <a:pt x="33051" y="65861"/>
                          </a:cubicBezTo>
                          <a:cubicBezTo>
                            <a:pt x="27348" y="74564"/>
                            <a:pt x="19573" y="81676"/>
                            <a:pt x="12992" y="89716"/>
                          </a:cubicBezTo>
                          <a:cubicBezTo>
                            <a:pt x="6411" y="97756"/>
                            <a:pt x="824" y="107371"/>
                            <a:pt x="45" y="120185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" name="Google Shape;46;p2"/>
                    <p:cNvSpPr/>
                    <p:nvPr/>
                  </p:nvSpPr>
                  <p:spPr>
                    <a:xfrm>
                      <a:off x="8194999" y="-380132"/>
                      <a:ext cx="209591" cy="547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578" h="129517" extrusionOk="0">
                          <a:moveTo>
                            <a:pt x="1190" y="129518"/>
                          </a:moveTo>
                          <a:cubicBezTo>
                            <a:pt x="-87" y="117997"/>
                            <a:pt x="-1297" y="105929"/>
                            <a:pt x="3013" y="95186"/>
                          </a:cubicBezTo>
                          <a:cubicBezTo>
                            <a:pt x="7124" y="84975"/>
                            <a:pt x="15678" y="77333"/>
                            <a:pt x="21961" y="68282"/>
                          </a:cubicBezTo>
                          <a:cubicBezTo>
                            <a:pt x="35985" y="48041"/>
                            <a:pt x="37975" y="21733"/>
                            <a:pt x="49579" y="0"/>
                          </a:cubicBezTo>
                          <a:cubicBezTo>
                            <a:pt x="45152" y="12068"/>
                            <a:pt x="40677" y="24269"/>
                            <a:pt x="39069" y="37017"/>
                          </a:cubicBezTo>
                          <a:cubicBezTo>
                            <a:pt x="37792" y="47146"/>
                            <a:pt x="38289" y="57722"/>
                            <a:pt x="34427" y="67171"/>
                          </a:cubicBezTo>
                          <a:cubicBezTo>
                            <a:pt x="30167" y="77598"/>
                            <a:pt x="21215" y="85223"/>
                            <a:pt x="13739" y="93661"/>
                          </a:cubicBezTo>
                          <a:cubicBezTo>
                            <a:pt x="6262" y="102099"/>
                            <a:pt x="-219" y="113073"/>
                            <a:pt x="1190" y="12950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" name="Google Shape;47;p2"/>
                    <p:cNvSpPr/>
                    <p:nvPr/>
                  </p:nvSpPr>
                  <p:spPr>
                    <a:xfrm>
                      <a:off x="8261719" y="-275292"/>
                      <a:ext cx="226970" cy="5763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689" h="136331" extrusionOk="0">
                          <a:moveTo>
                            <a:pt x="4986" y="136331"/>
                          </a:moveTo>
                          <a:cubicBezTo>
                            <a:pt x="-1695" y="124545"/>
                            <a:pt x="-1662" y="109244"/>
                            <a:pt x="5085" y="97491"/>
                          </a:cubicBezTo>
                          <a:cubicBezTo>
                            <a:pt x="8566" y="91440"/>
                            <a:pt x="13589" y="86417"/>
                            <a:pt x="17369" y="80565"/>
                          </a:cubicBezTo>
                          <a:cubicBezTo>
                            <a:pt x="24895" y="68912"/>
                            <a:pt x="27033" y="54721"/>
                            <a:pt x="31244" y="41493"/>
                          </a:cubicBezTo>
                          <a:cubicBezTo>
                            <a:pt x="36035" y="26424"/>
                            <a:pt x="43710" y="12267"/>
                            <a:pt x="53690" y="0"/>
                          </a:cubicBezTo>
                          <a:cubicBezTo>
                            <a:pt x="40627" y="16776"/>
                            <a:pt x="39930" y="39769"/>
                            <a:pt x="32471" y="59678"/>
                          </a:cubicBezTo>
                          <a:cubicBezTo>
                            <a:pt x="28559" y="70138"/>
                            <a:pt x="22740" y="79770"/>
                            <a:pt x="17817" y="89782"/>
                          </a:cubicBezTo>
                          <a:cubicBezTo>
                            <a:pt x="14020" y="97507"/>
                            <a:pt x="10738" y="105481"/>
                            <a:pt x="7472" y="113438"/>
                          </a:cubicBezTo>
                          <a:cubicBezTo>
                            <a:pt x="4455" y="120782"/>
                            <a:pt x="1405" y="128954"/>
                            <a:pt x="4969" y="13633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" name="Google Shape;48;p2"/>
                    <p:cNvSpPr/>
                    <p:nvPr/>
                  </p:nvSpPr>
                  <p:spPr>
                    <a:xfrm>
                      <a:off x="8369189" y="-162669"/>
                      <a:ext cx="142281" cy="6103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6" h="144387" extrusionOk="0">
                          <a:moveTo>
                            <a:pt x="10962" y="144371"/>
                          </a:moveTo>
                          <a:cubicBezTo>
                            <a:pt x="-244" y="131888"/>
                            <a:pt x="-3212" y="112642"/>
                            <a:pt x="3701" y="97375"/>
                          </a:cubicBezTo>
                          <a:cubicBezTo>
                            <a:pt x="6917" y="90263"/>
                            <a:pt x="11973" y="84146"/>
                            <a:pt x="15620" y="77250"/>
                          </a:cubicBezTo>
                          <a:cubicBezTo>
                            <a:pt x="28020" y="53743"/>
                            <a:pt x="22616" y="24186"/>
                            <a:pt x="33656" y="0"/>
                          </a:cubicBezTo>
                          <a:cubicBezTo>
                            <a:pt x="28219" y="13328"/>
                            <a:pt x="29147" y="28248"/>
                            <a:pt x="29363" y="42637"/>
                          </a:cubicBezTo>
                          <a:cubicBezTo>
                            <a:pt x="29578" y="57026"/>
                            <a:pt x="28699" y="72343"/>
                            <a:pt x="20427" y="84113"/>
                          </a:cubicBezTo>
                          <a:cubicBezTo>
                            <a:pt x="17609" y="88125"/>
                            <a:pt x="13995" y="91606"/>
                            <a:pt x="11724" y="95966"/>
                          </a:cubicBezTo>
                          <a:cubicBezTo>
                            <a:pt x="8525" y="102099"/>
                            <a:pt x="8309" y="109327"/>
                            <a:pt x="8442" y="116256"/>
                          </a:cubicBezTo>
                          <a:cubicBezTo>
                            <a:pt x="8591" y="124561"/>
                            <a:pt x="9122" y="132866"/>
                            <a:pt x="10962" y="14438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" name="Google Shape;49;p2"/>
                    <p:cNvSpPr/>
                    <p:nvPr/>
                  </p:nvSpPr>
                  <p:spPr>
                    <a:xfrm>
                      <a:off x="8507448" y="-111227"/>
                      <a:ext cx="138193" cy="6879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89" h="162722" extrusionOk="0">
                          <a:moveTo>
                            <a:pt x="12507" y="162722"/>
                          </a:moveTo>
                          <a:cubicBezTo>
                            <a:pt x="7219" y="155478"/>
                            <a:pt x="2826" y="147438"/>
                            <a:pt x="952" y="138669"/>
                          </a:cubicBezTo>
                          <a:cubicBezTo>
                            <a:pt x="-937" y="129916"/>
                            <a:pt x="-125" y="120367"/>
                            <a:pt x="4384" y="112626"/>
                          </a:cubicBezTo>
                          <a:cubicBezTo>
                            <a:pt x="7202" y="107785"/>
                            <a:pt x="11313" y="103840"/>
                            <a:pt x="14579" y="99298"/>
                          </a:cubicBezTo>
                          <a:cubicBezTo>
                            <a:pt x="18790" y="93462"/>
                            <a:pt x="21591" y="86599"/>
                            <a:pt x="22669" y="79488"/>
                          </a:cubicBezTo>
                          <a:cubicBezTo>
                            <a:pt x="24674" y="66342"/>
                            <a:pt x="20911" y="53047"/>
                            <a:pt x="20580" y="39736"/>
                          </a:cubicBezTo>
                          <a:cubicBezTo>
                            <a:pt x="20248" y="25910"/>
                            <a:pt x="23730" y="12018"/>
                            <a:pt x="30543" y="0"/>
                          </a:cubicBezTo>
                          <a:cubicBezTo>
                            <a:pt x="25304" y="12798"/>
                            <a:pt x="23464" y="26955"/>
                            <a:pt x="25254" y="40664"/>
                          </a:cubicBezTo>
                          <a:cubicBezTo>
                            <a:pt x="27310" y="56313"/>
                            <a:pt x="33991" y="71564"/>
                            <a:pt x="32466" y="87279"/>
                          </a:cubicBezTo>
                          <a:cubicBezTo>
                            <a:pt x="31819" y="93877"/>
                            <a:pt x="29697" y="100342"/>
                            <a:pt x="26299" y="106028"/>
                          </a:cubicBezTo>
                          <a:cubicBezTo>
                            <a:pt x="23282" y="111084"/>
                            <a:pt x="19303" y="115510"/>
                            <a:pt x="16253" y="120533"/>
                          </a:cubicBezTo>
                          <a:cubicBezTo>
                            <a:pt x="8711" y="132949"/>
                            <a:pt x="7401" y="148930"/>
                            <a:pt x="12523" y="162722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" name="Google Shape;50;p2"/>
                    <p:cNvSpPr/>
                    <p:nvPr/>
                  </p:nvSpPr>
                  <p:spPr>
                    <a:xfrm>
                      <a:off x="8665214" y="49679"/>
                      <a:ext cx="126271" cy="664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69" h="157102" extrusionOk="0">
                          <a:moveTo>
                            <a:pt x="14261" y="157102"/>
                          </a:moveTo>
                          <a:cubicBezTo>
                            <a:pt x="9039" y="150836"/>
                            <a:pt x="3684" y="144321"/>
                            <a:pt x="1347" y="136497"/>
                          </a:cubicBezTo>
                          <a:cubicBezTo>
                            <a:pt x="-2084" y="124976"/>
                            <a:pt x="1579" y="112576"/>
                            <a:pt x="6287" y="101502"/>
                          </a:cubicBezTo>
                          <a:cubicBezTo>
                            <a:pt x="10995" y="90429"/>
                            <a:pt x="16863" y="79521"/>
                            <a:pt x="18024" y="67552"/>
                          </a:cubicBezTo>
                          <a:cubicBezTo>
                            <a:pt x="19118" y="56164"/>
                            <a:pt x="15836" y="44891"/>
                            <a:pt x="13548" y="33685"/>
                          </a:cubicBezTo>
                          <a:cubicBezTo>
                            <a:pt x="11244" y="22479"/>
                            <a:pt x="10017" y="10361"/>
                            <a:pt x="14858" y="0"/>
                          </a:cubicBezTo>
                          <a:cubicBezTo>
                            <a:pt x="14294" y="17655"/>
                            <a:pt x="17212" y="35409"/>
                            <a:pt x="23395" y="51953"/>
                          </a:cubicBezTo>
                          <a:cubicBezTo>
                            <a:pt x="26080" y="59148"/>
                            <a:pt x="29412" y="66292"/>
                            <a:pt x="29827" y="73951"/>
                          </a:cubicBezTo>
                          <a:cubicBezTo>
                            <a:pt x="30672" y="90114"/>
                            <a:pt x="18621" y="103757"/>
                            <a:pt x="13034" y="118958"/>
                          </a:cubicBezTo>
                          <a:cubicBezTo>
                            <a:pt x="8989" y="129982"/>
                            <a:pt x="8409" y="142249"/>
                            <a:pt x="14277" y="157102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" name="Google Shape;51;p2"/>
                    <p:cNvSpPr/>
                    <p:nvPr/>
                  </p:nvSpPr>
                  <p:spPr>
                    <a:xfrm>
                      <a:off x="8816980" y="191456"/>
                      <a:ext cx="131454" cy="641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095" h="151731" extrusionOk="0">
                          <a:moveTo>
                            <a:pt x="14533" y="151731"/>
                          </a:moveTo>
                          <a:cubicBezTo>
                            <a:pt x="2134" y="140558"/>
                            <a:pt x="-3569" y="121809"/>
                            <a:pt x="2349" y="106194"/>
                          </a:cubicBezTo>
                          <a:cubicBezTo>
                            <a:pt x="4885" y="99497"/>
                            <a:pt x="9278" y="93695"/>
                            <a:pt x="12727" y="87412"/>
                          </a:cubicBezTo>
                          <a:cubicBezTo>
                            <a:pt x="17003" y="79604"/>
                            <a:pt x="19855" y="70818"/>
                            <a:pt x="19457" y="61916"/>
                          </a:cubicBezTo>
                          <a:cubicBezTo>
                            <a:pt x="19009" y="52053"/>
                            <a:pt x="14616" y="42670"/>
                            <a:pt x="14268" y="32790"/>
                          </a:cubicBezTo>
                          <a:cubicBezTo>
                            <a:pt x="13854" y="21285"/>
                            <a:pt x="18943" y="10394"/>
                            <a:pt x="23900" y="0"/>
                          </a:cubicBezTo>
                          <a:cubicBezTo>
                            <a:pt x="17086" y="17588"/>
                            <a:pt x="19755" y="37531"/>
                            <a:pt x="25789" y="55418"/>
                          </a:cubicBezTo>
                          <a:cubicBezTo>
                            <a:pt x="28143" y="62380"/>
                            <a:pt x="31011" y="69376"/>
                            <a:pt x="31094" y="76719"/>
                          </a:cubicBezTo>
                          <a:cubicBezTo>
                            <a:pt x="31193" y="85240"/>
                            <a:pt x="27464" y="93413"/>
                            <a:pt x="22441" y="100309"/>
                          </a:cubicBezTo>
                          <a:cubicBezTo>
                            <a:pt x="18280" y="105995"/>
                            <a:pt x="13158" y="111084"/>
                            <a:pt x="10107" y="117433"/>
                          </a:cubicBezTo>
                          <a:cubicBezTo>
                            <a:pt x="5416" y="127164"/>
                            <a:pt x="6361" y="139381"/>
                            <a:pt x="14550" y="151715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" name="Google Shape;52;p2"/>
                    <p:cNvSpPr/>
                    <p:nvPr/>
                  </p:nvSpPr>
                  <p:spPr>
                    <a:xfrm>
                      <a:off x="8957227" y="212548"/>
                      <a:ext cx="126669" cy="7028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963" h="166253" extrusionOk="0">
                          <a:moveTo>
                            <a:pt x="9740" y="166253"/>
                          </a:moveTo>
                          <a:cubicBezTo>
                            <a:pt x="2181" y="153339"/>
                            <a:pt x="-2826" y="137674"/>
                            <a:pt x="1749" y="123418"/>
                          </a:cubicBezTo>
                          <a:cubicBezTo>
                            <a:pt x="5430" y="111996"/>
                            <a:pt x="14796" y="102928"/>
                            <a:pt x="17796" y="91307"/>
                          </a:cubicBezTo>
                          <a:cubicBezTo>
                            <a:pt x="20797" y="79703"/>
                            <a:pt x="17017" y="67569"/>
                            <a:pt x="16271" y="55600"/>
                          </a:cubicBezTo>
                          <a:cubicBezTo>
                            <a:pt x="15094" y="36354"/>
                            <a:pt x="21874" y="17506"/>
                            <a:pt x="29964" y="0"/>
                          </a:cubicBezTo>
                          <a:cubicBezTo>
                            <a:pt x="20548" y="24103"/>
                            <a:pt x="21195" y="51025"/>
                            <a:pt x="25422" y="76554"/>
                          </a:cubicBezTo>
                          <a:cubicBezTo>
                            <a:pt x="26649" y="84013"/>
                            <a:pt x="28174" y="91589"/>
                            <a:pt x="27113" y="99082"/>
                          </a:cubicBezTo>
                          <a:cubicBezTo>
                            <a:pt x="25521" y="110255"/>
                            <a:pt x="18426" y="119721"/>
                            <a:pt x="13022" y="129634"/>
                          </a:cubicBezTo>
                          <a:cubicBezTo>
                            <a:pt x="7618" y="139547"/>
                            <a:pt x="3855" y="151897"/>
                            <a:pt x="9723" y="16625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8052859" y="-578817"/>
                    <a:ext cx="1236704" cy="1658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538" h="392217" extrusionOk="0">
                        <a:moveTo>
                          <a:pt x="0" y="0"/>
                        </a:moveTo>
                        <a:cubicBezTo>
                          <a:pt x="12715" y="65613"/>
                          <a:pt x="7294" y="137160"/>
                          <a:pt x="41145" y="194799"/>
                        </a:cubicBezTo>
                        <a:cubicBezTo>
                          <a:pt x="56130" y="220311"/>
                          <a:pt x="77847" y="241099"/>
                          <a:pt x="99513" y="261241"/>
                        </a:cubicBezTo>
                        <a:cubicBezTo>
                          <a:pt x="153870" y="311735"/>
                          <a:pt x="210912" y="361135"/>
                          <a:pt x="278282" y="392217"/>
                        </a:cubicBezTo>
                        <a:lnTo>
                          <a:pt x="292538" y="381276"/>
                        </a:lnTo>
                        <a:cubicBezTo>
                          <a:pt x="221008" y="357670"/>
                          <a:pt x="162009" y="307276"/>
                          <a:pt x="105000" y="258041"/>
                        </a:cubicBezTo>
                        <a:cubicBezTo>
                          <a:pt x="85290" y="241016"/>
                          <a:pt x="65347" y="223726"/>
                          <a:pt x="50842" y="202093"/>
                        </a:cubicBezTo>
                        <a:cubicBezTo>
                          <a:pt x="12284" y="144603"/>
                          <a:pt x="19014" y="6896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4352925" y="1299200"/>
            <a:ext cx="4078800" cy="212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4352925" y="3421600"/>
            <a:ext cx="4078800" cy="34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2"/>
          <p:cNvSpPr>
            <a:spLocks noGrp="1"/>
          </p:cNvSpPr>
          <p:nvPr>
            <p:ph type="pic" idx="2"/>
          </p:nvPr>
        </p:nvSpPr>
        <p:spPr>
          <a:xfrm>
            <a:off x="713225" y="828675"/>
            <a:ext cx="2315400" cy="3034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31000"/>
              </a:schemeClr>
            </a:outerShdw>
          </a:effectLst>
        </p:spPr>
      </p:sp>
      <p:sp>
        <p:nvSpPr>
          <p:cNvPr id="57" name="Google Shape;57;p2"/>
          <p:cNvSpPr>
            <a:spLocks noGrp="1"/>
          </p:cNvSpPr>
          <p:nvPr>
            <p:ph type="pic" idx="3"/>
          </p:nvPr>
        </p:nvSpPr>
        <p:spPr>
          <a:xfrm>
            <a:off x="1734300" y="3302900"/>
            <a:ext cx="1994700" cy="13011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31000"/>
              </a:schemeClr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3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13"/>
          <p:cNvGrpSpPr/>
          <p:nvPr/>
        </p:nvGrpSpPr>
        <p:grpSpPr>
          <a:xfrm>
            <a:off x="-1168261" y="-988904"/>
            <a:ext cx="11585521" cy="6661379"/>
            <a:chOff x="-1168261" y="-988904"/>
            <a:chExt cx="11585521" cy="6661379"/>
          </a:xfrm>
        </p:grpSpPr>
        <p:grpSp>
          <p:nvGrpSpPr>
            <p:cNvPr id="295" name="Google Shape;295;p13"/>
            <p:cNvGrpSpPr/>
            <p:nvPr/>
          </p:nvGrpSpPr>
          <p:grpSpPr>
            <a:xfrm flipH="1">
              <a:off x="274154" y="112427"/>
              <a:ext cx="8869849" cy="4826102"/>
              <a:chOff x="5506469" y="1744624"/>
              <a:chExt cx="1461525" cy="1178075"/>
            </a:xfrm>
          </p:grpSpPr>
          <p:sp>
            <p:nvSpPr>
              <p:cNvPr id="296" name="Google Shape;296;p13"/>
              <p:cNvSpPr/>
              <p:nvPr/>
            </p:nvSpPr>
            <p:spPr>
              <a:xfrm>
                <a:off x="5506469" y="1744624"/>
                <a:ext cx="1461525" cy="1178075"/>
              </a:xfrm>
              <a:custGeom>
                <a:avLst/>
                <a:gdLst/>
                <a:ahLst/>
                <a:cxnLst/>
                <a:rect l="l" t="t" r="r" b="b"/>
                <a:pathLst>
                  <a:path w="1461525" h="1178075" extrusionOk="0">
                    <a:moveTo>
                      <a:pt x="1443973" y="9172"/>
                    </a:moveTo>
                    <a:cubicBezTo>
                      <a:pt x="1443973" y="13597"/>
                      <a:pt x="1444605" y="18653"/>
                      <a:pt x="1443973" y="22999"/>
                    </a:cubicBezTo>
                    <a:cubicBezTo>
                      <a:pt x="1443578" y="25922"/>
                      <a:pt x="1441602" y="28529"/>
                      <a:pt x="1441207" y="30504"/>
                    </a:cubicBezTo>
                    <a:cubicBezTo>
                      <a:pt x="1438916" y="42593"/>
                      <a:pt x="1444526" y="38090"/>
                      <a:pt x="1453928" y="40618"/>
                    </a:cubicBezTo>
                    <a:cubicBezTo>
                      <a:pt x="1455034" y="47254"/>
                      <a:pt x="1443814" y="52785"/>
                      <a:pt x="1443183" y="60054"/>
                    </a:cubicBezTo>
                    <a:cubicBezTo>
                      <a:pt x="1430936" y="59422"/>
                      <a:pt x="1440180" y="70167"/>
                      <a:pt x="1444605" y="73723"/>
                    </a:cubicBezTo>
                    <a:cubicBezTo>
                      <a:pt x="1449977" y="77989"/>
                      <a:pt x="1449345" y="73248"/>
                      <a:pt x="1450767" y="81229"/>
                    </a:cubicBezTo>
                    <a:cubicBezTo>
                      <a:pt x="1451637" y="85969"/>
                      <a:pt x="1451637" y="93633"/>
                      <a:pt x="1450215" y="98215"/>
                    </a:cubicBezTo>
                    <a:cubicBezTo>
                      <a:pt x="1445395" y="98532"/>
                      <a:pt x="1442392" y="97267"/>
                      <a:pt x="1440180" y="101692"/>
                    </a:cubicBezTo>
                    <a:cubicBezTo>
                      <a:pt x="1438837" y="104299"/>
                      <a:pt x="1440417" y="112358"/>
                      <a:pt x="1440417" y="114965"/>
                    </a:cubicBezTo>
                    <a:cubicBezTo>
                      <a:pt x="1440417" y="122629"/>
                      <a:pt x="1440417" y="130372"/>
                      <a:pt x="1440417" y="138036"/>
                    </a:cubicBezTo>
                    <a:cubicBezTo>
                      <a:pt x="1440417" y="145700"/>
                      <a:pt x="1440259" y="152969"/>
                      <a:pt x="1440417" y="160396"/>
                    </a:cubicBezTo>
                    <a:cubicBezTo>
                      <a:pt x="1440654" y="172405"/>
                      <a:pt x="1438600" y="173037"/>
                      <a:pt x="1427064" y="174775"/>
                    </a:cubicBezTo>
                    <a:cubicBezTo>
                      <a:pt x="1427855" y="180701"/>
                      <a:pt x="1432595" y="179121"/>
                      <a:pt x="1436230" y="181728"/>
                    </a:cubicBezTo>
                    <a:cubicBezTo>
                      <a:pt x="1437494" y="182597"/>
                      <a:pt x="1438205" y="184652"/>
                      <a:pt x="1439469" y="185363"/>
                    </a:cubicBezTo>
                    <a:cubicBezTo>
                      <a:pt x="1440733" y="186074"/>
                      <a:pt x="1444763" y="187417"/>
                      <a:pt x="1445316" y="188128"/>
                    </a:cubicBezTo>
                    <a:cubicBezTo>
                      <a:pt x="1450136" y="194291"/>
                      <a:pt x="1444684" y="192078"/>
                      <a:pt x="1441128" y="195476"/>
                    </a:cubicBezTo>
                    <a:cubicBezTo>
                      <a:pt x="1436467" y="199900"/>
                      <a:pt x="1436941" y="202192"/>
                      <a:pt x="1436941" y="208433"/>
                    </a:cubicBezTo>
                    <a:cubicBezTo>
                      <a:pt x="1436941" y="220127"/>
                      <a:pt x="1444763" y="230872"/>
                      <a:pt x="1443973" y="242960"/>
                    </a:cubicBezTo>
                    <a:cubicBezTo>
                      <a:pt x="1443499" y="249755"/>
                      <a:pt x="1424458" y="268243"/>
                      <a:pt x="1440022" y="267611"/>
                    </a:cubicBezTo>
                    <a:cubicBezTo>
                      <a:pt x="1437020" y="274801"/>
                      <a:pt x="1427539" y="277882"/>
                      <a:pt x="1426275" y="287364"/>
                    </a:cubicBezTo>
                    <a:cubicBezTo>
                      <a:pt x="1424852" y="298504"/>
                      <a:pt x="1434808" y="304509"/>
                      <a:pt x="1436625" y="314780"/>
                    </a:cubicBezTo>
                    <a:cubicBezTo>
                      <a:pt x="1437652" y="320626"/>
                      <a:pt x="1436230" y="326473"/>
                      <a:pt x="1436625" y="332399"/>
                    </a:cubicBezTo>
                    <a:cubicBezTo>
                      <a:pt x="1437257" y="344092"/>
                      <a:pt x="1442866" y="354363"/>
                      <a:pt x="1446659" y="365188"/>
                    </a:cubicBezTo>
                    <a:cubicBezTo>
                      <a:pt x="1449819" y="374353"/>
                      <a:pt x="1457641" y="393157"/>
                      <a:pt x="1441365" y="390470"/>
                    </a:cubicBezTo>
                    <a:cubicBezTo>
                      <a:pt x="1445553" y="390470"/>
                      <a:pt x="1454007" y="388574"/>
                      <a:pt x="1457799" y="390233"/>
                    </a:cubicBezTo>
                    <a:cubicBezTo>
                      <a:pt x="1465542" y="393552"/>
                      <a:pt x="1459300" y="400031"/>
                      <a:pt x="1456219" y="404613"/>
                    </a:cubicBezTo>
                    <a:cubicBezTo>
                      <a:pt x="1452427" y="410302"/>
                      <a:pt x="1452268" y="413225"/>
                      <a:pt x="1445553" y="414568"/>
                    </a:cubicBezTo>
                    <a:cubicBezTo>
                      <a:pt x="1435439" y="416702"/>
                      <a:pt x="1435756" y="414568"/>
                      <a:pt x="1442076" y="422627"/>
                    </a:cubicBezTo>
                    <a:cubicBezTo>
                      <a:pt x="1445553" y="427131"/>
                      <a:pt x="1450451" y="443249"/>
                      <a:pt x="1447449" y="449174"/>
                    </a:cubicBezTo>
                    <a:cubicBezTo>
                      <a:pt x="1445474" y="453046"/>
                      <a:pt x="1437415" y="452256"/>
                      <a:pt x="1439943" y="459288"/>
                    </a:cubicBezTo>
                    <a:cubicBezTo>
                      <a:pt x="1442076" y="465292"/>
                      <a:pt x="1448950" y="463870"/>
                      <a:pt x="1450767" y="471060"/>
                    </a:cubicBezTo>
                    <a:cubicBezTo>
                      <a:pt x="1451479" y="473746"/>
                      <a:pt x="1449977" y="476986"/>
                      <a:pt x="1450451" y="479751"/>
                    </a:cubicBezTo>
                    <a:cubicBezTo>
                      <a:pt x="1451084" y="483386"/>
                      <a:pt x="1453296" y="485913"/>
                      <a:pt x="1453770" y="489548"/>
                    </a:cubicBezTo>
                    <a:cubicBezTo>
                      <a:pt x="1450530" y="489864"/>
                      <a:pt x="1447528" y="490180"/>
                      <a:pt x="1444289" y="490575"/>
                    </a:cubicBezTo>
                    <a:cubicBezTo>
                      <a:pt x="1441444" y="500530"/>
                      <a:pt x="1443814" y="514041"/>
                      <a:pt x="1443814" y="524470"/>
                    </a:cubicBezTo>
                    <a:cubicBezTo>
                      <a:pt x="1443814" y="537823"/>
                      <a:pt x="1439232" y="563422"/>
                      <a:pt x="1447133" y="574167"/>
                    </a:cubicBezTo>
                    <a:cubicBezTo>
                      <a:pt x="1452032" y="580804"/>
                      <a:pt x="1453928" y="578433"/>
                      <a:pt x="1454165" y="587994"/>
                    </a:cubicBezTo>
                    <a:cubicBezTo>
                      <a:pt x="1454323" y="594156"/>
                      <a:pt x="1455350" y="600635"/>
                      <a:pt x="1450846" y="605454"/>
                    </a:cubicBezTo>
                    <a:cubicBezTo>
                      <a:pt x="1448318" y="608220"/>
                      <a:pt x="1439627" y="608220"/>
                      <a:pt x="1437573" y="610985"/>
                    </a:cubicBezTo>
                    <a:cubicBezTo>
                      <a:pt x="1435519" y="613751"/>
                      <a:pt x="1436072" y="624259"/>
                      <a:pt x="1436783" y="627577"/>
                    </a:cubicBezTo>
                    <a:cubicBezTo>
                      <a:pt x="1437889" y="632792"/>
                      <a:pt x="1439548" y="638954"/>
                      <a:pt x="1441128" y="644011"/>
                    </a:cubicBezTo>
                    <a:cubicBezTo>
                      <a:pt x="1442235" y="647567"/>
                      <a:pt x="1446422" y="650964"/>
                      <a:pt x="1447449" y="654756"/>
                    </a:cubicBezTo>
                    <a:cubicBezTo>
                      <a:pt x="1451163" y="668820"/>
                      <a:pt x="1442550" y="679407"/>
                      <a:pt x="1440259" y="691970"/>
                    </a:cubicBezTo>
                    <a:cubicBezTo>
                      <a:pt x="1439232" y="697500"/>
                      <a:pt x="1440575" y="704295"/>
                      <a:pt x="1440417" y="709984"/>
                    </a:cubicBezTo>
                    <a:cubicBezTo>
                      <a:pt x="1440417" y="713618"/>
                      <a:pt x="1439232" y="720018"/>
                      <a:pt x="1440891" y="723257"/>
                    </a:cubicBezTo>
                    <a:cubicBezTo>
                      <a:pt x="1442788" y="726892"/>
                      <a:pt x="1446185" y="726655"/>
                      <a:pt x="1448713" y="729341"/>
                    </a:cubicBezTo>
                    <a:cubicBezTo>
                      <a:pt x="1452032" y="732739"/>
                      <a:pt x="1456298" y="741035"/>
                      <a:pt x="1454086" y="745933"/>
                    </a:cubicBezTo>
                    <a:cubicBezTo>
                      <a:pt x="1451084" y="752491"/>
                      <a:pt x="1440101" y="751542"/>
                      <a:pt x="1434413" y="751306"/>
                    </a:cubicBezTo>
                    <a:cubicBezTo>
                      <a:pt x="1442550" y="751385"/>
                      <a:pt x="1464120" y="754387"/>
                      <a:pt x="1447291" y="763473"/>
                    </a:cubicBezTo>
                    <a:cubicBezTo>
                      <a:pt x="1443736" y="765369"/>
                      <a:pt x="1436546" y="765527"/>
                      <a:pt x="1434017" y="769162"/>
                    </a:cubicBezTo>
                    <a:cubicBezTo>
                      <a:pt x="1432358" y="771611"/>
                      <a:pt x="1432753" y="782593"/>
                      <a:pt x="1433307" y="785674"/>
                    </a:cubicBezTo>
                    <a:cubicBezTo>
                      <a:pt x="1434175" y="790257"/>
                      <a:pt x="1436151" y="797368"/>
                      <a:pt x="1438521" y="801319"/>
                    </a:cubicBezTo>
                    <a:cubicBezTo>
                      <a:pt x="1442788" y="808587"/>
                      <a:pt x="1444921" y="803452"/>
                      <a:pt x="1450925" y="806059"/>
                    </a:cubicBezTo>
                    <a:cubicBezTo>
                      <a:pt x="1459853" y="809851"/>
                      <a:pt x="1449819" y="814355"/>
                      <a:pt x="1445395" y="816725"/>
                    </a:cubicBezTo>
                    <a:cubicBezTo>
                      <a:pt x="1439785" y="819649"/>
                      <a:pt x="1436704" y="818938"/>
                      <a:pt x="1430304" y="820597"/>
                    </a:cubicBezTo>
                    <a:cubicBezTo>
                      <a:pt x="1429988" y="825653"/>
                      <a:pt x="1435993" y="828576"/>
                      <a:pt x="1437178" y="833554"/>
                    </a:cubicBezTo>
                    <a:cubicBezTo>
                      <a:pt x="1438679" y="840112"/>
                      <a:pt x="1436941" y="849514"/>
                      <a:pt x="1436941" y="856309"/>
                    </a:cubicBezTo>
                    <a:cubicBezTo>
                      <a:pt x="1436941" y="864921"/>
                      <a:pt x="1434887" y="876693"/>
                      <a:pt x="1437494" y="884752"/>
                    </a:cubicBezTo>
                    <a:lnTo>
                      <a:pt x="1443183" y="885937"/>
                    </a:lnTo>
                    <a:cubicBezTo>
                      <a:pt x="1445632" y="894629"/>
                      <a:pt x="1446659" y="914381"/>
                      <a:pt x="1438047" y="918805"/>
                    </a:cubicBezTo>
                    <a:cubicBezTo>
                      <a:pt x="1447923" y="924652"/>
                      <a:pt x="1443736" y="937056"/>
                      <a:pt x="1443736" y="947090"/>
                    </a:cubicBezTo>
                    <a:cubicBezTo>
                      <a:pt x="1443736" y="954913"/>
                      <a:pt x="1439074" y="974665"/>
                      <a:pt x="1446975" y="978378"/>
                    </a:cubicBezTo>
                    <a:cubicBezTo>
                      <a:pt x="1448713" y="979247"/>
                      <a:pt x="1452032" y="977430"/>
                      <a:pt x="1454165" y="978378"/>
                    </a:cubicBezTo>
                    <a:cubicBezTo>
                      <a:pt x="1459459" y="980827"/>
                      <a:pt x="1460407" y="988807"/>
                      <a:pt x="1461039" y="993785"/>
                    </a:cubicBezTo>
                    <a:cubicBezTo>
                      <a:pt x="1462856" y="1009034"/>
                      <a:pt x="1455508" y="1006110"/>
                      <a:pt x="1444210" y="1009745"/>
                    </a:cubicBezTo>
                    <a:cubicBezTo>
                      <a:pt x="1443183" y="1014090"/>
                      <a:pt x="1443736" y="1018673"/>
                      <a:pt x="1443736" y="1023098"/>
                    </a:cubicBezTo>
                    <a:cubicBezTo>
                      <a:pt x="1443736" y="1030366"/>
                      <a:pt x="1440733" y="1044035"/>
                      <a:pt x="1443499" y="1050751"/>
                    </a:cubicBezTo>
                    <a:cubicBezTo>
                      <a:pt x="1445395" y="1055491"/>
                      <a:pt x="1450925" y="1054385"/>
                      <a:pt x="1450293" y="1060548"/>
                    </a:cubicBezTo>
                    <a:cubicBezTo>
                      <a:pt x="1449740" y="1066315"/>
                      <a:pt x="1442788" y="1067422"/>
                      <a:pt x="1443419" y="1075164"/>
                    </a:cubicBezTo>
                    <a:cubicBezTo>
                      <a:pt x="1443973" y="1082275"/>
                      <a:pt x="1449503" y="1085120"/>
                      <a:pt x="1450846" y="1091598"/>
                    </a:cubicBezTo>
                    <a:cubicBezTo>
                      <a:pt x="1451479" y="1094601"/>
                      <a:pt x="1450610" y="1098867"/>
                      <a:pt x="1450610" y="1101949"/>
                    </a:cubicBezTo>
                    <a:cubicBezTo>
                      <a:pt x="1450610" y="1110245"/>
                      <a:pt x="1452742" y="1121622"/>
                      <a:pt x="1450767" y="1129602"/>
                    </a:cubicBezTo>
                    <a:cubicBezTo>
                      <a:pt x="1449661" y="1134263"/>
                      <a:pt x="1447765" y="1133947"/>
                      <a:pt x="1447844" y="1138846"/>
                    </a:cubicBezTo>
                    <a:cubicBezTo>
                      <a:pt x="1447844" y="1142796"/>
                      <a:pt x="1454718" y="1143587"/>
                      <a:pt x="1447370" y="1146826"/>
                    </a:cubicBezTo>
                    <a:cubicBezTo>
                      <a:pt x="1441049" y="1149670"/>
                      <a:pt x="1426195" y="1146352"/>
                      <a:pt x="1419480" y="1146589"/>
                    </a:cubicBezTo>
                    <a:cubicBezTo>
                      <a:pt x="1410315" y="1146905"/>
                      <a:pt x="1402414" y="1149670"/>
                      <a:pt x="1394039" y="1152514"/>
                    </a:cubicBezTo>
                    <a:cubicBezTo>
                      <a:pt x="1390325" y="1153779"/>
                      <a:pt x="1382266" y="1155280"/>
                      <a:pt x="1379185" y="1157571"/>
                    </a:cubicBezTo>
                    <a:cubicBezTo>
                      <a:pt x="1375156" y="1160652"/>
                      <a:pt x="1374445" y="1164366"/>
                      <a:pt x="1368598" y="1166025"/>
                    </a:cubicBezTo>
                    <a:cubicBezTo>
                      <a:pt x="1368203" y="1163181"/>
                      <a:pt x="1367887" y="1160337"/>
                      <a:pt x="1367571" y="1157413"/>
                    </a:cubicBezTo>
                    <a:cubicBezTo>
                      <a:pt x="1358643" y="1154806"/>
                      <a:pt x="1348055" y="1157413"/>
                      <a:pt x="1339680" y="1160337"/>
                    </a:cubicBezTo>
                    <a:cubicBezTo>
                      <a:pt x="1335493" y="1161838"/>
                      <a:pt x="1331148" y="1162944"/>
                      <a:pt x="1326960" y="1164603"/>
                    </a:cubicBezTo>
                    <a:cubicBezTo>
                      <a:pt x="1324906" y="1165393"/>
                      <a:pt x="1322299" y="1167842"/>
                      <a:pt x="1319928" y="1167605"/>
                    </a:cubicBezTo>
                    <a:cubicBezTo>
                      <a:pt x="1315899" y="1167289"/>
                      <a:pt x="1315820" y="1163971"/>
                      <a:pt x="1313133" y="1162312"/>
                    </a:cubicBezTo>
                    <a:cubicBezTo>
                      <a:pt x="1305706" y="1157808"/>
                      <a:pt x="1295119" y="1160494"/>
                      <a:pt x="1286981" y="1163260"/>
                    </a:cubicBezTo>
                    <a:cubicBezTo>
                      <a:pt x="1277026" y="1166657"/>
                      <a:pt x="1270784" y="1173531"/>
                      <a:pt x="1258775" y="1170055"/>
                    </a:cubicBezTo>
                    <a:cubicBezTo>
                      <a:pt x="1258538" y="1155675"/>
                      <a:pt x="1239971" y="1160257"/>
                      <a:pt x="1230015" y="1160257"/>
                    </a:cubicBezTo>
                    <a:lnTo>
                      <a:pt x="1186245" y="1160257"/>
                    </a:lnTo>
                    <a:cubicBezTo>
                      <a:pt x="1174630" y="1160257"/>
                      <a:pt x="1163016" y="1159941"/>
                      <a:pt x="1151402" y="1160099"/>
                    </a:cubicBezTo>
                    <a:cubicBezTo>
                      <a:pt x="1146424" y="1160178"/>
                      <a:pt x="1141367" y="1159863"/>
                      <a:pt x="1137496" y="1163497"/>
                    </a:cubicBezTo>
                    <a:cubicBezTo>
                      <a:pt x="1135995" y="1164919"/>
                      <a:pt x="1135442" y="1168948"/>
                      <a:pt x="1133782" y="1169975"/>
                    </a:cubicBezTo>
                    <a:cubicBezTo>
                      <a:pt x="1125328" y="1175348"/>
                      <a:pt x="1124538" y="1166025"/>
                      <a:pt x="1123590" y="1160573"/>
                    </a:cubicBezTo>
                    <a:cubicBezTo>
                      <a:pt x="1120904" y="1160020"/>
                      <a:pt x="1116637" y="1159230"/>
                      <a:pt x="1113872" y="1159941"/>
                    </a:cubicBezTo>
                    <a:cubicBezTo>
                      <a:pt x="1109052" y="1161126"/>
                      <a:pt x="1107868" y="1165077"/>
                      <a:pt x="1103601" y="1166499"/>
                    </a:cubicBezTo>
                    <a:cubicBezTo>
                      <a:pt x="1095937" y="1169106"/>
                      <a:pt x="1094436" y="1161680"/>
                      <a:pt x="1088273" y="1160020"/>
                    </a:cubicBezTo>
                    <a:cubicBezTo>
                      <a:pt x="1081004" y="1158045"/>
                      <a:pt x="1068995" y="1160257"/>
                      <a:pt x="1061568" y="1160178"/>
                    </a:cubicBezTo>
                    <a:cubicBezTo>
                      <a:pt x="1050033" y="1160178"/>
                      <a:pt x="1039445" y="1160494"/>
                      <a:pt x="1028542" y="1164287"/>
                    </a:cubicBezTo>
                    <a:cubicBezTo>
                      <a:pt x="1028147" y="1166262"/>
                      <a:pt x="1027752" y="1168237"/>
                      <a:pt x="1027278" y="1170213"/>
                    </a:cubicBezTo>
                    <a:cubicBezTo>
                      <a:pt x="1024355" y="1169422"/>
                      <a:pt x="1025066" y="1167684"/>
                      <a:pt x="1022616" y="1165867"/>
                    </a:cubicBezTo>
                    <a:cubicBezTo>
                      <a:pt x="1019930" y="1163892"/>
                      <a:pt x="1017007" y="1162786"/>
                      <a:pt x="1014084" y="1161126"/>
                    </a:cubicBezTo>
                    <a:cubicBezTo>
                      <a:pt x="1008158" y="1157808"/>
                      <a:pt x="1007921" y="1156702"/>
                      <a:pt x="1000573" y="1156860"/>
                    </a:cubicBezTo>
                    <a:cubicBezTo>
                      <a:pt x="990618" y="1157018"/>
                      <a:pt x="979872" y="1155438"/>
                      <a:pt x="970075" y="1157650"/>
                    </a:cubicBezTo>
                    <a:cubicBezTo>
                      <a:pt x="966678" y="1158440"/>
                      <a:pt x="963755" y="1160099"/>
                      <a:pt x="960120" y="1160494"/>
                    </a:cubicBezTo>
                    <a:cubicBezTo>
                      <a:pt x="956091" y="1160968"/>
                      <a:pt x="948980" y="1158756"/>
                      <a:pt x="945108" y="1160020"/>
                    </a:cubicBezTo>
                    <a:cubicBezTo>
                      <a:pt x="939025" y="1161995"/>
                      <a:pt x="939578" y="1172109"/>
                      <a:pt x="933494" y="1175822"/>
                    </a:cubicBezTo>
                    <a:cubicBezTo>
                      <a:pt x="928042" y="1179141"/>
                      <a:pt x="918087" y="1178588"/>
                      <a:pt x="912952" y="1175506"/>
                    </a:cubicBezTo>
                    <a:cubicBezTo>
                      <a:pt x="910424" y="1174005"/>
                      <a:pt x="910898" y="1171477"/>
                      <a:pt x="907816" y="1170370"/>
                    </a:cubicBezTo>
                    <a:cubicBezTo>
                      <a:pt x="905683" y="1169581"/>
                      <a:pt x="901021" y="1170370"/>
                      <a:pt x="898809" y="1170529"/>
                    </a:cubicBezTo>
                    <a:cubicBezTo>
                      <a:pt x="892567" y="1170924"/>
                      <a:pt x="876686" y="1178271"/>
                      <a:pt x="871472" y="1173926"/>
                    </a:cubicBezTo>
                    <a:cubicBezTo>
                      <a:pt x="868865" y="1171793"/>
                      <a:pt x="868865" y="1167447"/>
                      <a:pt x="865704" y="1164603"/>
                    </a:cubicBezTo>
                    <a:cubicBezTo>
                      <a:pt x="862623" y="1161838"/>
                      <a:pt x="855828" y="1157650"/>
                      <a:pt x="852036" y="1156702"/>
                    </a:cubicBezTo>
                    <a:cubicBezTo>
                      <a:pt x="847058" y="1155438"/>
                      <a:pt x="837340" y="1156465"/>
                      <a:pt x="832046" y="1156781"/>
                    </a:cubicBezTo>
                    <a:cubicBezTo>
                      <a:pt x="825330" y="1157176"/>
                      <a:pt x="820827" y="1161285"/>
                      <a:pt x="814111" y="1159783"/>
                    </a:cubicBezTo>
                    <a:cubicBezTo>
                      <a:pt x="807000" y="1158203"/>
                      <a:pt x="801786" y="1151092"/>
                      <a:pt x="794280" y="1149828"/>
                    </a:cubicBezTo>
                    <a:cubicBezTo>
                      <a:pt x="792463" y="1149512"/>
                      <a:pt x="789223" y="1149591"/>
                      <a:pt x="787327" y="1149907"/>
                    </a:cubicBezTo>
                    <a:cubicBezTo>
                      <a:pt x="785589" y="1149354"/>
                      <a:pt x="783930" y="1149433"/>
                      <a:pt x="782429" y="1150144"/>
                    </a:cubicBezTo>
                    <a:cubicBezTo>
                      <a:pt x="780769" y="1150302"/>
                      <a:pt x="780137" y="1151329"/>
                      <a:pt x="780532" y="1153305"/>
                    </a:cubicBezTo>
                    <a:cubicBezTo>
                      <a:pt x="779742" y="1153858"/>
                      <a:pt x="778794" y="1156702"/>
                      <a:pt x="777372" y="1157887"/>
                    </a:cubicBezTo>
                    <a:cubicBezTo>
                      <a:pt x="774686" y="1160020"/>
                      <a:pt x="771604" y="1159230"/>
                      <a:pt x="768839" y="1160652"/>
                    </a:cubicBezTo>
                    <a:cubicBezTo>
                      <a:pt x="761728" y="1164208"/>
                      <a:pt x="759437" y="1168712"/>
                      <a:pt x="749640" y="1167131"/>
                    </a:cubicBezTo>
                    <a:cubicBezTo>
                      <a:pt x="739368" y="1165551"/>
                      <a:pt x="721433" y="1167368"/>
                      <a:pt x="711952" y="1164524"/>
                    </a:cubicBezTo>
                    <a:cubicBezTo>
                      <a:pt x="707686" y="1163260"/>
                      <a:pt x="703340" y="1162628"/>
                      <a:pt x="699074" y="1161285"/>
                    </a:cubicBezTo>
                    <a:cubicBezTo>
                      <a:pt x="695281" y="1160415"/>
                      <a:pt x="691647" y="1158914"/>
                      <a:pt x="688328" y="1156939"/>
                    </a:cubicBezTo>
                    <a:cubicBezTo>
                      <a:pt x="686195" y="1155122"/>
                      <a:pt x="684536" y="1152989"/>
                      <a:pt x="683430" y="1150381"/>
                    </a:cubicBezTo>
                    <a:cubicBezTo>
                      <a:pt x="677346" y="1148169"/>
                      <a:pt x="670630" y="1157571"/>
                      <a:pt x="665416" y="1160415"/>
                    </a:cubicBezTo>
                    <a:cubicBezTo>
                      <a:pt x="657989" y="1164366"/>
                      <a:pt x="651273" y="1163734"/>
                      <a:pt x="643056" y="1163734"/>
                    </a:cubicBezTo>
                    <a:cubicBezTo>
                      <a:pt x="635076" y="1163734"/>
                      <a:pt x="627018" y="1163734"/>
                      <a:pt x="619038" y="1163734"/>
                    </a:cubicBezTo>
                    <a:cubicBezTo>
                      <a:pt x="611294" y="1163734"/>
                      <a:pt x="607028" y="1165630"/>
                      <a:pt x="600233" y="1167289"/>
                    </a:cubicBezTo>
                    <a:cubicBezTo>
                      <a:pt x="583720" y="1171318"/>
                      <a:pt x="574871" y="1161126"/>
                      <a:pt x="560571" y="1157650"/>
                    </a:cubicBezTo>
                    <a:cubicBezTo>
                      <a:pt x="546270" y="1154174"/>
                      <a:pt x="530310" y="1159625"/>
                      <a:pt x="515931" y="1157018"/>
                    </a:cubicBezTo>
                    <a:cubicBezTo>
                      <a:pt x="504790" y="1155043"/>
                      <a:pt x="502341" y="1151408"/>
                      <a:pt x="491911" y="1156860"/>
                    </a:cubicBezTo>
                    <a:cubicBezTo>
                      <a:pt x="484564" y="1160652"/>
                      <a:pt x="477611" y="1164998"/>
                      <a:pt x="470342" y="1161206"/>
                    </a:cubicBezTo>
                    <a:cubicBezTo>
                      <a:pt x="465127" y="1158519"/>
                      <a:pt x="461414" y="1154569"/>
                      <a:pt x="454066" y="1156544"/>
                    </a:cubicBezTo>
                    <a:cubicBezTo>
                      <a:pt x="447746" y="1158282"/>
                      <a:pt x="443795" y="1163023"/>
                      <a:pt x="436605" y="1163892"/>
                    </a:cubicBezTo>
                    <a:cubicBezTo>
                      <a:pt x="433682" y="1164287"/>
                      <a:pt x="429494" y="1163655"/>
                      <a:pt x="426571" y="1163655"/>
                    </a:cubicBezTo>
                    <a:cubicBezTo>
                      <a:pt x="417801" y="1163497"/>
                      <a:pt x="413455" y="1163655"/>
                      <a:pt x="406108" y="1167052"/>
                    </a:cubicBezTo>
                    <a:cubicBezTo>
                      <a:pt x="404843" y="1167605"/>
                      <a:pt x="396626" y="1171240"/>
                      <a:pt x="395362" y="1170924"/>
                    </a:cubicBezTo>
                    <a:cubicBezTo>
                      <a:pt x="390543" y="1169817"/>
                      <a:pt x="392123" y="1164761"/>
                      <a:pt x="391649" y="1160732"/>
                    </a:cubicBezTo>
                    <a:cubicBezTo>
                      <a:pt x="386908" y="1159625"/>
                      <a:pt x="379718" y="1158993"/>
                      <a:pt x="374978" y="1160811"/>
                    </a:cubicBezTo>
                    <a:cubicBezTo>
                      <a:pt x="370553" y="1162469"/>
                      <a:pt x="363996" y="1170370"/>
                      <a:pt x="359097" y="1170370"/>
                    </a:cubicBezTo>
                    <a:cubicBezTo>
                      <a:pt x="354673" y="1170370"/>
                      <a:pt x="351117" y="1167289"/>
                      <a:pt x="345824" y="1167052"/>
                    </a:cubicBezTo>
                    <a:cubicBezTo>
                      <a:pt x="339582" y="1166815"/>
                      <a:pt x="333182" y="1167052"/>
                      <a:pt x="326940" y="1167052"/>
                    </a:cubicBezTo>
                    <a:cubicBezTo>
                      <a:pt x="315484" y="1167210"/>
                      <a:pt x="311612" y="1157097"/>
                      <a:pt x="299445" y="1160890"/>
                    </a:cubicBezTo>
                    <a:cubicBezTo>
                      <a:pt x="291465" y="1163339"/>
                      <a:pt x="272740" y="1174005"/>
                      <a:pt x="264918" y="1164998"/>
                    </a:cubicBezTo>
                    <a:cubicBezTo>
                      <a:pt x="267841" y="1178271"/>
                      <a:pt x="240662" y="1174242"/>
                      <a:pt x="234342" y="1174084"/>
                    </a:cubicBezTo>
                    <a:cubicBezTo>
                      <a:pt x="224307" y="1173847"/>
                      <a:pt x="216801" y="1169975"/>
                      <a:pt x="207952" y="1167368"/>
                    </a:cubicBezTo>
                    <a:cubicBezTo>
                      <a:pt x="203133" y="1165946"/>
                      <a:pt x="195311" y="1166578"/>
                      <a:pt x="190096" y="1166894"/>
                    </a:cubicBezTo>
                    <a:cubicBezTo>
                      <a:pt x="185435" y="1167210"/>
                      <a:pt x="180615" y="1170450"/>
                      <a:pt x="176270" y="1170134"/>
                    </a:cubicBezTo>
                    <a:cubicBezTo>
                      <a:pt x="175954" y="1168237"/>
                      <a:pt x="175638" y="1166262"/>
                      <a:pt x="175164" y="1164366"/>
                    </a:cubicBezTo>
                    <a:cubicBezTo>
                      <a:pt x="164892" y="1163971"/>
                      <a:pt x="162996" y="1148722"/>
                      <a:pt x="151540" y="1149512"/>
                    </a:cubicBezTo>
                    <a:cubicBezTo>
                      <a:pt x="145535" y="1149907"/>
                      <a:pt x="139926" y="1156386"/>
                      <a:pt x="134632" y="1157018"/>
                    </a:cubicBezTo>
                    <a:cubicBezTo>
                      <a:pt x="128153" y="1157808"/>
                      <a:pt x="126889" y="1153146"/>
                      <a:pt x="122543" y="1149828"/>
                    </a:cubicBezTo>
                    <a:cubicBezTo>
                      <a:pt x="116618" y="1145404"/>
                      <a:pt x="107927" y="1144692"/>
                      <a:pt x="100105" y="1146589"/>
                    </a:cubicBezTo>
                    <a:cubicBezTo>
                      <a:pt x="95759" y="1147695"/>
                      <a:pt x="93152" y="1151408"/>
                      <a:pt x="89044" y="1152752"/>
                    </a:cubicBezTo>
                    <a:cubicBezTo>
                      <a:pt x="84777" y="1154095"/>
                      <a:pt x="80036" y="1153305"/>
                      <a:pt x="75691" y="1154095"/>
                    </a:cubicBezTo>
                    <a:cubicBezTo>
                      <a:pt x="67158" y="1155596"/>
                      <a:pt x="53331" y="1154648"/>
                      <a:pt x="48512" y="1160020"/>
                    </a:cubicBezTo>
                    <a:cubicBezTo>
                      <a:pt x="48354" y="1160257"/>
                      <a:pt x="46616" y="1166578"/>
                      <a:pt x="45588" y="1167921"/>
                    </a:cubicBezTo>
                    <a:cubicBezTo>
                      <a:pt x="42981" y="1171240"/>
                      <a:pt x="36265" y="1175190"/>
                      <a:pt x="32157" y="1174400"/>
                    </a:cubicBezTo>
                    <a:cubicBezTo>
                      <a:pt x="24809" y="1173057"/>
                      <a:pt x="24730" y="1166894"/>
                      <a:pt x="24177" y="1160732"/>
                    </a:cubicBezTo>
                    <a:cubicBezTo>
                      <a:pt x="14933" y="1159783"/>
                      <a:pt x="10982" y="1156070"/>
                      <a:pt x="8217" y="1146510"/>
                    </a:cubicBezTo>
                    <a:cubicBezTo>
                      <a:pt x="6321" y="1140110"/>
                      <a:pt x="5610" y="1124545"/>
                      <a:pt x="7901" y="1118145"/>
                    </a:cubicBezTo>
                    <a:cubicBezTo>
                      <a:pt x="13827" y="1101475"/>
                      <a:pt x="29787" y="1116328"/>
                      <a:pt x="21491" y="1097287"/>
                    </a:cubicBezTo>
                    <a:cubicBezTo>
                      <a:pt x="15565" y="1083618"/>
                      <a:pt x="9560" y="1063945"/>
                      <a:pt x="17856" y="1051067"/>
                    </a:cubicBezTo>
                    <a:cubicBezTo>
                      <a:pt x="20226" y="1047353"/>
                      <a:pt x="20938" y="1048380"/>
                      <a:pt x="21412" y="1043561"/>
                    </a:cubicBezTo>
                    <a:cubicBezTo>
                      <a:pt x="22123" y="1036529"/>
                      <a:pt x="18093" y="1029734"/>
                      <a:pt x="17619" y="1022624"/>
                    </a:cubicBezTo>
                    <a:cubicBezTo>
                      <a:pt x="17145" y="1014090"/>
                      <a:pt x="19990" y="1003345"/>
                      <a:pt x="18014" y="995128"/>
                    </a:cubicBezTo>
                    <a:cubicBezTo>
                      <a:pt x="17382" y="992521"/>
                      <a:pt x="13985" y="991178"/>
                      <a:pt x="13985" y="988570"/>
                    </a:cubicBezTo>
                    <a:cubicBezTo>
                      <a:pt x="13985" y="981301"/>
                      <a:pt x="21333" y="983198"/>
                      <a:pt x="24177" y="978299"/>
                    </a:cubicBezTo>
                    <a:cubicBezTo>
                      <a:pt x="30656" y="967159"/>
                      <a:pt x="16829" y="954359"/>
                      <a:pt x="18173" y="944325"/>
                    </a:cubicBezTo>
                    <a:cubicBezTo>
                      <a:pt x="29787" y="940612"/>
                      <a:pt x="21886" y="925284"/>
                      <a:pt x="18804" y="917067"/>
                    </a:cubicBezTo>
                    <a:cubicBezTo>
                      <a:pt x="17935" y="914776"/>
                      <a:pt x="13669" y="908613"/>
                      <a:pt x="13985" y="905848"/>
                    </a:cubicBezTo>
                    <a:cubicBezTo>
                      <a:pt x="14459" y="901818"/>
                      <a:pt x="20069" y="900554"/>
                      <a:pt x="21570" y="896209"/>
                    </a:cubicBezTo>
                    <a:cubicBezTo>
                      <a:pt x="26231" y="882540"/>
                      <a:pt x="13432" y="865711"/>
                      <a:pt x="14301" y="851094"/>
                    </a:cubicBezTo>
                    <a:cubicBezTo>
                      <a:pt x="14854" y="842166"/>
                      <a:pt x="17856" y="834739"/>
                      <a:pt x="17777" y="825337"/>
                    </a:cubicBezTo>
                    <a:cubicBezTo>
                      <a:pt x="17777" y="817041"/>
                      <a:pt x="16750" y="809220"/>
                      <a:pt x="20305" y="802267"/>
                    </a:cubicBezTo>
                    <a:cubicBezTo>
                      <a:pt x="21728" y="799422"/>
                      <a:pt x="25283" y="796341"/>
                      <a:pt x="25204" y="792786"/>
                    </a:cubicBezTo>
                    <a:cubicBezTo>
                      <a:pt x="24967" y="785043"/>
                      <a:pt x="14696" y="782277"/>
                      <a:pt x="14696" y="773428"/>
                    </a:cubicBezTo>
                    <a:cubicBezTo>
                      <a:pt x="14696" y="770268"/>
                      <a:pt x="18488" y="766713"/>
                      <a:pt x="17935" y="761735"/>
                    </a:cubicBezTo>
                    <a:cubicBezTo>
                      <a:pt x="17224" y="755414"/>
                      <a:pt x="15565" y="756520"/>
                      <a:pt x="11694" y="750673"/>
                    </a:cubicBezTo>
                    <a:cubicBezTo>
                      <a:pt x="-237" y="732581"/>
                      <a:pt x="16355" y="740323"/>
                      <a:pt x="27811" y="737005"/>
                    </a:cubicBezTo>
                    <a:cubicBezTo>
                      <a:pt x="26310" y="732501"/>
                      <a:pt x="15960" y="725390"/>
                      <a:pt x="11220" y="723020"/>
                    </a:cubicBezTo>
                    <a:cubicBezTo>
                      <a:pt x="12799" y="717648"/>
                      <a:pt x="20069" y="718912"/>
                      <a:pt x="21570" y="712196"/>
                    </a:cubicBezTo>
                    <a:cubicBezTo>
                      <a:pt x="24098" y="700819"/>
                      <a:pt x="6558" y="688888"/>
                      <a:pt x="0" y="682647"/>
                    </a:cubicBezTo>
                    <a:cubicBezTo>
                      <a:pt x="1580" y="677669"/>
                      <a:pt x="7901" y="676800"/>
                      <a:pt x="12089" y="674746"/>
                    </a:cubicBezTo>
                    <a:cubicBezTo>
                      <a:pt x="19673" y="670874"/>
                      <a:pt x="31051" y="666213"/>
                      <a:pt x="34764" y="657601"/>
                    </a:cubicBezTo>
                    <a:cubicBezTo>
                      <a:pt x="38162" y="649542"/>
                      <a:pt x="34211" y="638954"/>
                      <a:pt x="33184" y="630975"/>
                    </a:cubicBezTo>
                    <a:cubicBezTo>
                      <a:pt x="31683" y="619123"/>
                      <a:pt x="34211" y="615173"/>
                      <a:pt x="44877" y="609089"/>
                    </a:cubicBezTo>
                    <a:cubicBezTo>
                      <a:pt x="59178" y="600951"/>
                      <a:pt x="79167" y="601425"/>
                      <a:pt x="94653" y="596605"/>
                    </a:cubicBezTo>
                    <a:cubicBezTo>
                      <a:pt x="101132" y="594630"/>
                      <a:pt x="104055" y="593366"/>
                      <a:pt x="106900" y="587677"/>
                    </a:cubicBezTo>
                    <a:cubicBezTo>
                      <a:pt x="108559" y="584359"/>
                      <a:pt x="108243" y="579540"/>
                      <a:pt x="109744" y="575984"/>
                    </a:cubicBezTo>
                    <a:cubicBezTo>
                      <a:pt x="114406" y="565081"/>
                      <a:pt x="124124" y="556232"/>
                      <a:pt x="130682" y="546435"/>
                    </a:cubicBezTo>
                    <a:cubicBezTo>
                      <a:pt x="138977" y="534030"/>
                      <a:pt x="146562" y="521073"/>
                      <a:pt x="155174" y="508826"/>
                    </a:cubicBezTo>
                    <a:cubicBezTo>
                      <a:pt x="159520" y="502663"/>
                      <a:pt x="164814" y="493499"/>
                      <a:pt x="172003" y="490575"/>
                    </a:cubicBezTo>
                    <a:cubicBezTo>
                      <a:pt x="176586" y="488758"/>
                      <a:pt x="181564" y="489627"/>
                      <a:pt x="186462" y="488047"/>
                    </a:cubicBezTo>
                    <a:cubicBezTo>
                      <a:pt x="191914" y="486230"/>
                      <a:pt x="197523" y="483069"/>
                      <a:pt x="201711" y="479119"/>
                    </a:cubicBezTo>
                    <a:cubicBezTo>
                      <a:pt x="210323" y="470981"/>
                      <a:pt x="203528" y="461579"/>
                      <a:pt x="206925" y="450518"/>
                    </a:cubicBezTo>
                    <a:cubicBezTo>
                      <a:pt x="213799" y="428237"/>
                      <a:pt x="236712" y="433451"/>
                      <a:pt x="255121" y="431713"/>
                    </a:cubicBezTo>
                    <a:cubicBezTo>
                      <a:pt x="253225" y="419151"/>
                      <a:pt x="242243" y="412593"/>
                      <a:pt x="252119" y="399241"/>
                    </a:cubicBezTo>
                    <a:cubicBezTo>
                      <a:pt x="265629" y="390866"/>
                      <a:pt x="280009" y="384308"/>
                      <a:pt x="295179" y="379488"/>
                    </a:cubicBezTo>
                    <a:cubicBezTo>
                      <a:pt x="309242" y="373800"/>
                      <a:pt x="322832" y="367005"/>
                      <a:pt x="335947" y="359262"/>
                    </a:cubicBezTo>
                    <a:cubicBezTo>
                      <a:pt x="347404" y="347964"/>
                      <a:pt x="334683" y="334927"/>
                      <a:pt x="349853" y="324893"/>
                    </a:cubicBezTo>
                    <a:cubicBezTo>
                      <a:pt x="346772" y="320785"/>
                      <a:pt x="342505" y="314701"/>
                      <a:pt x="345112" y="309328"/>
                    </a:cubicBezTo>
                    <a:cubicBezTo>
                      <a:pt x="347957" y="308222"/>
                      <a:pt x="350880" y="307590"/>
                      <a:pt x="353962" y="307511"/>
                    </a:cubicBezTo>
                    <a:cubicBezTo>
                      <a:pt x="355462" y="299294"/>
                      <a:pt x="355462" y="295264"/>
                      <a:pt x="360835" y="287758"/>
                    </a:cubicBezTo>
                    <a:cubicBezTo>
                      <a:pt x="362573" y="285230"/>
                      <a:pt x="364628" y="281359"/>
                      <a:pt x="367235" y="279621"/>
                    </a:cubicBezTo>
                    <a:cubicBezTo>
                      <a:pt x="368815" y="278515"/>
                      <a:pt x="371502" y="278278"/>
                      <a:pt x="372687" y="277329"/>
                    </a:cubicBezTo>
                    <a:cubicBezTo>
                      <a:pt x="379007" y="272273"/>
                      <a:pt x="379797" y="258525"/>
                      <a:pt x="388805" y="256076"/>
                    </a:cubicBezTo>
                    <a:cubicBezTo>
                      <a:pt x="393466" y="254812"/>
                      <a:pt x="398128" y="258051"/>
                      <a:pt x="401604" y="259710"/>
                    </a:cubicBezTo>
                    <a:cubicBezTo>
                      <a:pt x="407135" y="252283"/>
                      <a:pt x="404211" y="250782"/>
                      <a:pt x="402078" y="243355"/>
                    </a:cubicBezTo>
                    <a:cubicBezTo>
                      <a:pt x="415589" y="240353"/>
                      <a:pt x="427835" y="245410"/>
                      <a:pt x="440872" y="238931"/>
                    </a:cubicBezTo>
                    <a:cubicBezTo>
                      <a:pt x="441188" y="233874"/>
                      <a:pt x="439766" y="229608"/>
                      <a:pt x="440555" y="224472"/>
                    </a:cubicBezTo>
                    <a:cubicBezTo>
                      <a:pt x="442136" y="213490"/>
                      <a:pt x="449958" y="207011"/>
                      <a:pt x="455488" y="198162"/>
                    </a:cubicBezTo>
                    <a:cubicBezTo>
                      <a:pt x="460150" y="190656"/>
                      <a:pt x="462046" y="189392"/>
                      <a:pt x="470895" y="187259"/>
                    </a:cubicBezTo>
                    <a:cubicBezTo>
                      <a:pt x="473424" y="179042"/>
                      <a:pt x="468841" y="174380"/>
                      <a:pt x="476821" y="167269"/>
                    </a:cubicBezTo>
                    <a:cubicBezTo>
                      <a:pt x="484801" y="160080"/>
                      <a:pt x="494361" y="154549"/>
                      <a:pt x="502420" y="147359"/>
                    </a:cubicBezTo>
                    <a:cubicBezTo>
                      <a:pt x="505264" y="144831"/>
                      <a:pt x="508187" y="141671"/>
                      <a:pt x="511269" y="139774"/>
                    </a:cubicBezTo>
                    <a:cubicBezTo>
                      <a:pt x="522014" y="133216"/>
                      <a:pt x="539712" y="141433"/>
                      <a:pt x="543900" y="127923"/>
                    </a:cubicBezTo>
                    <a:cubicBezTo>
                      <a:pt x="545638" y="122471"/>
                      <a:pt x="541766" y="114807"/>
                      <a:pt x="542873" y="109198"/>
                    </a:cubicBezTo>
                    <a:cubicBezTo>
                      <a:pt x="544058" y="102956"/>
                      <a:pt x="551722" y="96240"/>
                      <a:pt x="556383" y="92527"/>
                    </a:cubicBezTo>
                    <a:cubicBezTo>
                      <a:pt x="560650" y="89129"/>
                      <a:pt x="566812" y="88655"/>
                      <a:pt x="570526" y="85732"/>
                    </a:cubicBezTo>
                    <a:cubicBezTo>
                      <a:pt x="576846" y="80675"/>
                      <a:pt x="572817" y="78542"/>
                      <a:pt x="574160" y="71115"/>
                    </a:cubicBezTo>
                    <a:cubicBezTo>
                      <a:pt x="576372" y="58711"/>
                      <a:pt x="592174" y="61555"/>
                      <a:pt x="602050" y="60212"/>
                    </a:cubicBezTo>
                    <a:cubicBezTo>
                      <a:pt x="603078" y="53180"/>
                      <a:pt x="600312" y="48203"/>
                      <a:pt x="604421" y="41487"/>
                    </a:cubicBezTo>
                    <a:cubicBezTo>
                      <a:pt x="609082" y="33823"/>
                      <a:pt x="616825" y="29082"/>
                      <a:pt x="625516" y="29477"/>
                    </a:cubicBezTo>
                    <a:cubicBezTo>
                      <a:pt x="626464" y="22920"/>
                      <a:pt x="625121" y="22999"/>
                      <a:pt x="629862" y="18969"/>
                    </a:cubicBezTo>
                    <a:cubicBezTo>
                      <a:pt x="634681" y="14861"/>
                      <a:pt x="642424" y="10041"/>
                      <a:pt x="648587" y="9014"/>
                    </a:cubicBezTo>
                    <a:cubicBezTo>
                      <a:pt x="665890" y="6091"/>
                      <a:pt x="668734" y="28371"/>
                      <a:pt x="681375" y="35324"/>
                    </a:cubicBezTo>
                    <a:cubicBezTo>
                      <a:pt x="680427" y="28134"/>
                      <a:pt x="680901" y="11226"/>
                      <a:pt x="688724" y="6407"/>
                    </a:cubicBezTo>
                    <a:cubicBezTo>
                      <a:pt x="695677" y="2061"/>
                      <a:pt x="699390" y="9093"/>
                      <a:pt x="703893" y="12095"/>
                    </a:cubicBezTo>
                    <a:cubicBezTo>
                      <a:pt x="707923" y="14703"/>
                      <a:pt x="714085" y="16678"/>
                      <a:pt x="718984" y="16362"/>
                    </a:cubicBezTo>
                    <a:cubicBezTo>
                      <a:pt x="728228" y="15888"/>
                      <a:pt x="724752" y="11542"/>
                      <a:pt x="730204" y="5775"/>
                    </a:cubicBezTo>
                    <a:cubicBezTo>
                      <a:pt x="733443" y="2377"/>
                      <a:pt x="741265" y="-151"/>
                      <a:pt x="745768" y="7"/>
                    </a:cubicBezTo>
                    <a:cubicBezTo>
                      <a:pt x="754854" y="323"/>
                      <a:pt x="754222" y="3404"/>
                      <a:pt x="756592" y="9409"/>
                    </a:cubicBezTo>
                    <a:cubicBezTo>
                      <a:pt x="757935" y="12886"/>
                      <a:pt x="755328" y="15098"/>
                      <a:pt x="759200" y="16915"/>
                    </a:cubicBezTo>
                    <a:cubicBezTo>
                      <a:pt x="761412" y="17942"/>
                      <a:pt x="772868" y="10594"/>
                      <a:pt x="774923" y="9883"/>
                    </a:cubicBezTo>
                    <a:cubicBezTo>
                      <a:pt x="787169" y="5696"/>
                      <a:pt x="810003" y="2535"/>
                      <a:pt x="822486" y="9251"/>
                    </a:cubicBezTo>
                    <a:cubicBezTo>
                      <a:pt x="826437" y="9251"/>
                      <a:pt x="828570" y="10831"/>
                      <a:pt x="828965" y="14071"/>
                    </a:cubicBezTo>
                    <a:cubicBezTo>
                      <a:pt x="830071" y="15967"/>
                      <a:pt x="829992" y="17942"/>
                      <a:pt x="828807" y="19917"/>
                    </a:cubicBezTo>
                    <a:cubicBezTo>
                      <a:pt x="831651" y="27739"/>
                      <a:pt x="839947" y="30426"/>
                      <a:pt x="847453" y="32559"/>
                    </a:cubicBezTo>
                    <a:cubicBezTo>
                      <a:pt x="854564" y="28055"/>
                      <a:pt x="843423" y="10831"/>
                      <a:pt x="852589" y="8856"/>
                    </a:cubicBezTo>
                    <a:cubicBezTo>
                      <a:pt x="858672" y="7592"/>
                      <a:pt x="861912" y="17310"/>
                      <a:pt x="866573" y="19127"/>
                    </a:cubicBezTo>
                    <a:cubicBezTo>
                      <a:pt x="869813" y="20391"/>
                      <a:pt x="873526" y="19680"/>
                      <a:pt x="876923" y="19601"/>
                    </a:cubicBezTo>
                    <a:cubicBezTo>
                      <a:pt x="883402" y="19522"/>
                      <a:pt x="887432" y="19364"/>
                      <a:pt x="893357" y="22841"/>
                    </a:cubicBezTo>
                    <a:cubicBezTo>
                      <a:pt x="898019" y="25606"/>
                      <a:pt x="899362" y="29003"/>
                      <a:pt x="905130" y="30189"/>
                    </a:cubicBezTo>
                    <a:cubicBezTo>
                      <a:pt x="913426" y="31848"/>
                      <a:pt x="915164" y="28055"/>
                      <a:pt x="920300" y="23157"/>
                    </a:cubicBezTo>
                    <a:cubicBezTo>
                      <a:pt x="926936" y="16836"/>
                      <a:pt x="934284" y="15572"/>
                      <a:pt x="942264" y="11937"/>
                    </a:cubicBezTo>
                    <a:cubicBezTo>
                      <a:pt x="953483" y="6723"/>
                      <a:pt x="955143" y="4274"/>
                      <a:pt x="965967" y="9330"/>
                    </a:cubicBezTo>
                    <a:cubicBezTo>
                      <a:pt x="978529" y="15177"/>
                      <a:pt x="991408" y="14545"/>
                      <a:pt x="1004444" y="13597"/>
                    </a:cubicBezTo>
                    <a:cubicBezTo>
                      <a:pt x="1008316" y="13360"/>
                      <a:pt x="1010291" y="11147"/>
                      <a:pt x="1014320" y="13360"/>
                    </a:cubicBezTo>
                    <a:cubicBezTo>
                      <a:pt x="1015822" y="15256"/>
                      <a:pt x="1017402" y="17152"/>
                      <a:pt x="1018982" y="19048"/>
                    </a:cubicBezTo>
                    <a:cubicBezTo>
                      <a:pt x="1022695" y="19996"/>
                      <a:pt x="1026488" y="20154"/>
                      <a:pt x="1030359" y="19680"/>
                    </a:cubicBezTo>
                    <a:cubicBezTo>
                      <a:pt x="1038814" y="19838"/>
                      <a:pt x="1047188" y="19206"/>
                      <a:pt x="1055643" y="19443"/>
                    </a:cubicBezTo>
                    <a:cubicBezTo>
                      <a:pt x="1070733" y="19838"/>
                      <a:pt x="1089063" y="26317"/>
                      <a:pt x="1103838" y="22604"/>
                    </a:cubicBezTo>
                    <a:cubicBezTo>
                      <a:pt x="1103996" y="18653"/>
                      <a:pt x="1101625" y="12886"/>
                      <a:pt x="1104786" y="9804"/>
                    </a:cubicBezTo>
                    <a:cubicBezTo>
                      <a:pt x="1109369" y="5459"/>
                      <a:pt x="1118692" y="9488"/>
                      <a:pt x="1120509" y="14229"/>
                    </a:cubicBezTo>
                    <a:cubicBezTo>
                      <a:pt x="1122010" y="18179"/>
                      <a:pt x="1118613" y="23552"/>
                      <a:pt x="1122010" y="26317"/>
                    </a:cubicBezTo>
                    <a:cubicBezTo>
                      <a:pt x="1129832" y="32638"/>
                      <a:pt x="1148162" y="21892"/>
                      <a:pt x="1155510" y="20154"/>
                    </a:cubicBezTo>
                    <a:cubicBezTo>
                      <a:pt x="1160961" y="18890"/>
                      <a:pt x="1170759" y="17784"/>
                      <a:pt x="1175973" y="19996"/>
                    </a:cubicBezTo>
                    <a:cubicBezTo>
                      <a:pt x="1181978" y="22604"/>
                      <a:pt x="1183321" y="34297"/>
                      <a:pt x="1190906" y="29161"/>
                    </a:cubicBezTo>
                    <a:cubicBezTo>
                      <a:pt x="1197622" y="24579"/>
                      <a:pt x="1198728" y="4511"/>
                      <a:pt x="1212002" y="8777"/>
                    </a:cubicBezTo>
                    <a:cubicBezTo>
                      <a:pt x="1219429" y="11147"/>
                      <a:pt x="1217611" y="19917"/>
                      <a:pt x="1220692" y="26475"/>
                    </a:cubicBezTo>
                    <a:cubicBezTo>
                      <a:pt x="1231359" y="27186"/>
                      <a:pt x="1237680" y="14229"/>
                      <a:pt x="1248504" y="15730"/>
                    </a:cubicBezTo>
                    <a:cubicBezTo>
                      <a:pt x="1254430" y="16520"/>
                      <a:pt x="1256247" y="22367"/>
                      <a:pt x="1261303" y="23552"/>
                    </a:cubicBezTo>
                    <a:cubicBezTo>
                      <a:pt x="1266202" y="24658"/>
                      <a:pt x="1275683" y="19206"/>
                      <a:pt x="1279949" y="17468"/>
                    </a:cubicBezTo>
                    <a:cubicBezTo>
                      <a:pt x="1281846" y="16204"/>
                      <a:pt x="1283663" y="14782"/>
                      <a:pt x="1285401" y="13360"/>
                    </a:cubicBezTo>
                    <a:cubicBezTo>
                      <a:pt x="1290774" y="12490"/>
                      <a:pt x="1296147" y="12253"/>
                      <a:pt x="1301598" y="12569"/>
                    </a:cubicBezTo>
                    <a:cubicBezTo>
                      <a:pt x="1310684" y="12649"/>
                      <a:pt x="1319770" y="12727"/>
                      <a:pt x="1328856" y="12727"/>
                    </a:cubicBezTo>
                    <a:cubicBezTo>
                      <a:pt x="1333676" y="12727"/>
                      <a:pt x="1338653" y="13360"/>
                      <a:pt x="1343394" y="12964"/>
                    </a:cubicBezTo>
                    <a:cubicBezTo>
                      <a:pt x="1351690" y="12332"/>
                      <a:pt x="1357142" y="6644"/>
                      <a:pt x="1365122" y="5617"/>
                    </a:cubicBezTo>
                    <a:cubicBezTo>
                      <a:pt x="1368993" y="10436"/>
                      <a:pt x="1367571" y="17389"/>
                      <a:pt x="1368756" y="23078"/>
                    </a:cubicBezTo>
                    <a:cubicBezTo>
                      <a:pt x="1372943" y="21181"/>
                      <a:pt x="1375946" y="15177"/>
                      <a:pt x="1380686" y="12412"/>
                    </a:cubicBezTo>
                    <a:cubicBezTo>
                      <a:pt x="1383609" y="10752"/>
                      <a:pt x="1387955" y="8303"/>
                      <a:pt x="1391510" y="8777"/>
                    </a:cubicBezTo>
                    <a:cubicBezTo>
                      <a:pt x="1394355" y="9172"/>
                      <a:pt x="1395145" y="11937"/>
                      <a:pt x="1397515" y="12095"/>
                    </a:cubicBezTo>
                    <a:cubicBezTo>
                      <a:pt x="1400912" y="12332"/>
                      <a:pt x="1406760" y="8856"/>
                      <a:pt x="1409209" y="7197"/>
                    </a:cubicBezTo>
                    <a:cubicBezTo>
                      <a:pt x="1411184" y="5854"/>
                      <a:pt x="1411737" y="3720"/>
                      <a:pt x="1414028" y="2535"/>
                    </a:cubicBezTo>
                    <a:cubicBezTo>
                      <a:pt x="1416714" y="1192"/>
                      <a:pt x="1441207" y="9251"/>
                      <a:pt x="1443499" y="92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506469" y="1752807"/>
                <a:ext cx="1441513" cy="1159759"/>
              </a:xfrm>
              <a:custGeom>
                <a:avLst/>
                <a:gdLst/>
                <a:ahLst/>
                <a:cxnLst/>
                <a:rect l="l" t="t" r="r" b="b"/>
                <a:pathLst>
                  <a:path w="1441513" h="1159759" extrusionOk="0">
                    <a:moveTo>
                      <a:pt x="1424378" y="16948"/>
                    </a:moveTo>
                    <a:cubicBezTo>
                      <a:pt x="1424378" y="21215"/>
                      <a:pt x="1425011" y="26113"/>
                      <a:pt x="1424378" y="30380"/>
                    </a:cubicBezTo>
                    <a:cubicBezTo>
                      <a:pt x="1423983" y="33224"/>
                      <a:pt x="1422087" y="35753"/>
                      <a:pt x="1421692" y="37728"/>
                    </a:cubicBezTo>
                    <a:cubicBezTo>
                      <a:pt x="1419480" y="49500"/>
                      <a:pt x="1424852" y="45155"/>
                      <a:pt x="1434017" y="47525"/>
                    </a:cubicBezTo>
                    <a:cubicBezTo>
                      <a:pt x="1435044" y="54004"/>
                      <a:pt x="1424141" y="59376"/>
                      <a:pt x="1423588" y="66408"/>
                    </a:cubicBezTo>
                    <a:cubicBezTo>
                      <a:pt x="1411658" y="65776"/>
                      <a:pt x="1420665" y="76284"/>
                      <a:pt x="1424932" y="79682"/>
                    </a:cubicBezTo>
                    <a:cubicBezTo>
                      <a:pt x="1430146" y="83869"/>
                      <a:pt x="1429514" y="79208"/>
                      <a:pt x="1430936" y="86951"/>
                    </a:cubicBezTo>
                    <a:cubicBezTo>
                      <a:pt x="1431805" y="91612"/>
                      <a:pt x="1431726" y="99039"/>
                      <a:pt x="1430383" y="103464"/>
                    </a:cubicBezTo>
                    <a:cubicBezTo>
                      <a:pt x="1425642" y="103779"/>
                      <a:pt x="1422719" y="102594"/>
                      <a:pt x="1420586" y="106782"/>
                    </a:cubicBezTo>
                    <a:cubicBezTo>
                      <a:pt x="1419322" y="109310"/>
                      <a:pt x="1420823" y="117132"/>
                      <a:pt x="1420823" y="119739"/>
                    </a:cubicBezTo>
                    <a:cubicBezTo>
                      <a:pt x="1420823" y="127245"/>
                      <a:pt x="1420823" y="134751"/>
                      <a:pt x="1420823" y="142178"/>
                    </a:cubicBezTo>
                    <a:cubicBezTo>
                      <a:pt x="1420823" y="149605"/>
                      <a:pt x="1420665" y="156637"/>
                      <a:pt x="1420823" y="163906"/>
                    </a:cubicBezTo>
                    <a:cubicBezTo>
                      <a:pt x="1421060" y="175599"/>
                      <a:pt x="1419085" y="176231"/>
                      <a:pt x="1407786" y="177890"/>
                    </a:cubicBezTo>
                    <a:cubicBezTo>
                      <a:pt x="1408577" y="183658"/>
                      <a:pt x="1413159" y="182078"/>
                      <a:pt x="1416714" y="184685"/>
                    </a:cubicBezTo>
                    <a:cubicBezTo>
                      <a:pt x="1417900" y="185554"/>
                      <a:pt x="1418690" y="187529"/>
                      <a:pt x="1419875" y="188240"/>
                    </a:cubicBezTo>
                    <a:cubicBezTo>
                      <a:pt x="1421060" y="188951"/>
                      <a:pt x="1425089" y="190215"/>
                      <a:pt x="1425563" y="190927"/>
                    </a:cubicBezTo>
                    <a:cubicBezTo>
                      <a:pt x="1430304" y="196931"/>
                      <a:pt x="1424932" y="194798"/>
                      <a:pt x="1421534" y="198038"/>
                    </a:cubicBezTo>
                    <a:cubicBezTo>
                      <a:pt x="1416952" y="202383"/>
                      <a:pt x="1417505" y="204516"/>
                      <a:pt x="1417505" y="210679"/>
                    </a:cubicBezTo>
                    <a:cubicBezTo>
                      <a:pt x="1417505" y="222056"/>
                      <a:pt x="1425168" y="232485"/>
                      <a:pt x="1424299" y="244258"/>
                    </a:cubicBezTo>
                    <a:cubicBezTo>
                      <a:pt x="1423825" y="250895"/>
                      <a:pt x="1405337" y="268830"/>
                      <a:pt x="1420507" y="268198"/>
                    </a:cubicBezTo>
                    <a:cubicBezTo>
                      <a:pt x="1417662" y="275150"/>
                      <a:pt x="1408339" y="278153"/>
                      <a:pt x="1407154" y="287397"/>
                    </a:cubicBezTo>
                    <a:cubicBezTo>
                      <a:pt x="1405732" y="298221"/>
                      <a:pt x="1415450" y="304068"/>
                      <a:pt x="1417267" y="314102"/>
                    </a:cubicBezTo>
                    <a:cubicBezTo>
                      <a:pt x="1418295" y="319791"/>
                      <a:pt x="1416872" y="325479"/>
                      <a:pt x="1417267" y="331168"/>
                    </a:cubicBezTo>
                    <a:cubicBezTo>
                      <a:pt x="1417900" y="342545"/>
                      <a:pt x="1423351" y="352501"/>
                      <a:pt x="1427064" y="363088"/>
                    </a:cubicBezTo>
                    <a:cubicBezTo>
                      <a:pt x="1430146" y="371937"/>
                      <a:pt x="1437810" y="390346"/>
                      <a:pt x="1421929" y="387739"/>
                    </a:cubicBezTo>
                    <a:cubicBezTo>
                      <a:pt x="1426037" y="387739"/>
                      <a:pt x="1434175" y="385921"/>
                      <a:pt x="1437889" y="387502"/>
                    </a:cubicBezTo>
                    <a:cubicBezTo>
                      <a:pt x="1445395" y="390741"/>
                      <a:pt x="1439390" y="397062"/>
                      <a:pt x="1436388" y="401486"/>
                    </a:cubicBezTo>
                    <a:cubicBezTo>
                      <a:pt x="1432753" y="407017"/>
                      <a:pt x="1432516" y="409861"/>
                      <a:pt x="1426037" y="411204"/>
                    </a:cubicBezTo>
                    <a:cubicBezTo>
                      <a:pt x="1416161" y="413259"/>
                      <a:pt x="1416557" y="411204"/>
                      <a:pt x="1422640" y="419026"/>
                    </a:cubicBezTo>
                    <a:cubicBezTo>
                      <a:pt x="1426037" y="423372"/>
                      <a:pt x="1430778" y="439095"/>
                      <a:pt x="1427855" y="444783"/>
                    </a:cubicBezTo>
                    <a:cubicBezTo>
                      <a:pt x="1425880" y="448576"/>
                      <a:pt x="1418058" y="447786"/>
                      <a:pt x="1420507" y="454581"/>
                    </a:cubicBezTo>
                    <a:cubicBezTo>
                      <a:pt x="1422561" y="460427"/>
                      <a:pt x="1429277" y="459084"/>
                      <a:pt x="1431015" y="466037"/>
                    </a:cubicBezTo>
                    <a:cubicBezTo>
                      <a:pt x="1431647" y="468644"/>
                      <a:pt x="1430225" y="471804"/>
                      <a:pt x="1430699" y="474491"/>
                    </a:cubicBezTo>
                    <a:cubicBezTo>
                      <a:pt x="1431331" y="478046"/>
                      <a:pt x="1433464" y="480496"/>
                      <a:pt x="1433938" y="484051"/>
                    </a:cubicBezTo>
                    <a:cubicBezTo>
                      <a:pt x="1430857" y="484367"/>
                      <a:pt x="1427855" y="484683"/>
                      <a:pt x="1424694" y="484999"/>
                    </a:cubicBezTo>
                    <a:cubicBezTo>
                      <a:pt x="1421929" y="494638"/>
                      <a:pt x="1424220" y="507832"/>
                      <a:pt x="1424220" y="517946"/>
                    </a:cubicBezTo>
                    <a:cubicBezTo>
                      <a:pt x="1424220" y="530903"/>
                      <a:pt x="1419717" y="555870"/>
                      <a:pt x="1427460" y="566299"/>
                    </a:cubicBezTo>
                    <a:cubicBezTo>
                      <a:pt x="1432200" y="572778"/>
                      <a:pt x="1434096" y="570408"/>
                      <a:pt x="1434255" y="579731"/>
                    </a:cubicBezTo>
                    <a:cubicBezTo>
                      <a:pt x="1434413" y="585736"/>
                      <a:pt x="1435361" y="592057"/>
                      <a:pt x="1431015" y="596718"/>
                    </a:cubicBezTo>
                    <a:cubicBezTo>
                      <a:pt x="1428487" y="599404"/>
                      <a:pt x="1420112" y="599404"/>
                      <a:pt x="1418136" y="602091"/>
                    </a:cubicBezTo>
                    <a:cubicBezTo>
                      <a:pt x="1416161" y="604777"/>
                      <a:pt x="1416714" y="615048"/>
                      <a:pt x="1417346" y="618209"/>
                    </a:cubicBezTo>
                    <a:cubicBezTo>
                      <a:pt x="1418453" y="623265"/>
                      <a:pt x="1420033" y="629270"/>
                      <a:pt x="1421613" y="634169"/>
                    </a:cubicBezTo>
                    <a:cubicBezTo>
                      <a:pt x="1422719" y="637645"/>
                      <a:pt x="1426749" y="640963"/>
                      <a:pt x="1427697" y="644597"/>
                    </a:cubicBezTo>
                    <a:cubicBezTo>
                      <a:pt x="1431331" y="658266"/>
                      <a:pt x="1422877" y="668616"/>
                      <a:pt x="1420665" y="680784"/>
                    </a:cubicBezTo>
                    <a:cubicBezTo>
                      <a:pt x="1419638" y="686156"/>
                      <a:pt x="1420981" y="692793"/>
                      <a:pt x="1420823" y="698324"/>
                    </a:cubicBezTo>
                    <a:cubicBezTo>
                      <a:pt x="1420823" y="701879"/>
                      <a:pt x="1419638" y="708042"/>
                      <a:pt x="1421297" y="711203"/>
                    </a:cubicBezTo>
                    <a:cubicBezTo>
                      <a:pt x="1423114" y="714679"/>
                      <a:pt x="1426433" y="714521"/>
                      <a:pt x="1428882" y="717128"/>
                    </a:cubicBezTo>
                    <a:cubicBezTo>
                      <a:pt x="1432042" y="720446"/>
                      <a:pt x="1436309" y="728506"/>
                      <a:pt x="1434096" y="733246"/>
                    </a:cubicBezTo>
                    <a:cubicBezTo>
                      <a:pt x="1431173" y="739567"/>
                      <a:pt x="1420507" y="738698"/>
                      <a:pt x="1414976" y="738539"/>
                    </a:cubicBezTo>
                    <a:cubicBezTo>
                      <a:pt x="1422877" y="738619"/>
                      <a:pt x="1443893" y="741463"/>
                      <a:pt x="1427539" y="750391"/>
                    </a:cubicBezTo>
                    <a:cubicBezTo>
                      <a:pt x="1424141" y="752287"/>
                      <a:pt x="1417110" y="752445"/>
                      <a:pt x="1414660" y="755922"/>
                    </a:cubicBezTo>
                    <a:cubicBezTo>
                      <a:pt x="1413080" y="758292"/>
                      <a:pt x="1413396" y="768958"/>
                      <a:pt x="1413949" y="771961"/>
                    </a:cubicBezTo>
                    <a:cubicBezTo>
                      <a:pt x="1414818" y="776385"/>
                      <a:pt x="1416714" y="783259"/>
                      <a:pt x="1419006" y="787130"/>
                    </a:cubicBezTo>
                    <a:cubicBezTo>
                      <a:pt x="1423193" y="794162"/>
                      <a:pt x="1425247" y="789264"/>
                      <a:pt x="1431094" y="791713"/>
                    </a:cubicBezTo>
                    <a:cubicBezTo>
                      <a:pt x="1439785" y="795426"/>
                      <a:pt x="1429988" y="799851"/>
                      <a:pt x="1425721" y="802063"/>
                    </a:cubicBezTo>
                    <a:cubicBezTo>
                      <a:pt x="1420270" y="804907"/>
                      <a:pt x="1417267" y="804275"/>
                      <a:pt x="1411026" y="805855"/>
                    </a:cubicBezTo>
                    <a:cubicBezTo>
                      <a:pt x="1410789" y="810833"/>
                      <a:pt x="1416557" y="813598"/>
                      <a:pt x="1417741" y="818497"/>
                    </a:cubicBezTo>
                    <a:cubicBezTo>
                      <a:pt x="1419243" y="824896"/>
                      <a:pt x="1417505" y="834062"/>
                      <a:pt x="1417505" y="840620"/>
                    </a:cubicBezTo>
                    <a:cubicBezTo>
                      <a:pt x="1417505" y="848995"/>
                      <a:pt x="1415450" y="860451"/>
                      <a:pt x="1418058" y="868273"/>
                    </a:cubicBezTo>
                    <a:cubicBezTo>
                      <a:pt x="1419875" y="868668"/>
                      <a:pt x="1421771" y="869063"/>
                      <a:pt x="1423588" y="869379"/>
                    </a:cubicBezTo>
                    <a:cubicBezTo>
                      <a:pt x="1425959" y="877833"/>
                      <a:pt x="1426907" y="897032"/>
                      <a:pt x="1418611" y="901299"/>
                    </a:cubicBezTo>
                    <a:cubicBezTo>
                      <a:pt x="1428171" y="906987"/>
                      <a:pt x="1424141" y="919076"/>
                      <a:pt x="1424141" y="928794"/>
                    </a:cubicBezTo>
                    <a:cubicBezTo>
                      <a:pt x="1424141" y="936379"/>
                      <a:pt x="1419638" y="955578"/>
                      <a:pt x="1427223" y="959212"/>
                    </a:cubicBezTo>
                    <a:cubicBezTo>
                      <a:pt x="1428961" y="960002"/>
                      <a:pt x="1432121" y="958264"/>
                      <a:pt x="1434255" y="959212"/>
                    </a:cubicBezTo>
                    <a:cubicBezTo>
                      <a:pt x="1439390" y="961583"/>
                      <a:pt x="1440338" y="969405"/>
                      <a:pt x="1440891" y="974145"/>
                    </a:cubicBezTo>
                    <a:cubicBezTo>
                      <a:pt x="1442630" y="988999"/>
                      <a:pt x="1435519" y="986155"/>
                      <a:pt x="1424537" y="989710"/>
                    </a:cubicBezTo>
                    <a:cubicBezTo>
                      <a:pt x="1423509" y="993897"/>
                      <a:pt x="1424062" y="998401"/>
                      <a:pt x="1424141" y="1002746"/>
                    </a:cubicBezTo>
                    <a:cubicBezTo>
                      <a:pt x="1424141" y="1009857"/>
                      <a:pt x="1421218" y="1023131"/>
                      <a:pt x="1423904" y="1029610"/>
                    </a:cubicBezTo>
                    <a:cubicBezTo>
                      <a:pt x="1425721" y="1034192"/>
                      <a:pt x="1431094" y="1033165"/>
                      <a:pt x="1430541" y="1039169"/>
                    </a:cubicBezTo>
                    <a:cubicBezTo>
                      <a:pt x="1429988" y="1044779"/>
                      <a:pt x="1423272" y="1045806"/>
                      <a:pt x="1423825" y="1053391"/>
                    </a:cubicBezTo>
                    <a:cubicBezTo>
                      <a:pt x="1424378" y="1060344"/>
                      <a:pt x="1429751" y="1063109"/>
                      <a:pt x="1431094" y="1069351"/>
                    </a:cubicBezTo>
                    <a:cubicBezTo>
                      <a:pt x="1431726" y="1072274"/>
                      <a:pt x="1430857" y="1076383"/>
                      <a:pt x="1430857" y="1079385"/>
                    </a:cubicBezTo>
                    <a:cubicBezTo>
                      <a:pt x="1430857" y="1087444"/>
                      <a:pt x="1432912" y="1098505"/>
                      <a:pt x="1431015" y="1106249"/>
                    </a:cubicBezTo>
                    <a:cubicBezTo>
                      <a:pt x="1429909" y="1110752"/>
                      <a:pt x="1428092" y="1110515"/>
                      <a:pt x="1428171" y="1115255"/>
                    </a:cubicBezTo>
                    <a:cubicBezTo>
                      <a:pt x="1428171" y="1119048"/>
                      <a:pt x="1434808" y="1119838"/>
                      <a:pt x="1427776" y="1122999"/>
                    </a:cubicBezTo>
                    <a:cubicBezTo>
                      <a:pt x="1421692" y="1125764"/>
                      <a:pt x="1407154" y="1122525"/>
                      <a:pt x="1400676" y="1122761"/>
                    </a:cubicBezTo>
                    <a:cubicBezTo>
                      <a:pt x="1391748" y="1123078"/>
                      <a:pt x="1384083" y="1125764"/>
                      <a:pt x="1375946" y="1128529"/>
                    </a:cubicBezTo>
                    <a:cubicBezTo>
                      <a:pt x="1372311" y="1129793"/>
                      <a:pt x="1364489" y="1131215"/>
                      <a:pt x="1361487" y="1133428"/>
                    </a:cubicBezTo>
                    <a:cubicBezTo>
                      <a:pt x="1357536" y="1136430"/>
                      <a:pt x="1356826" y="1140064"/>
                      <a:pt x="1351216" y="1141645"/>
                    </a:cubicBezTo>
                    <a:cubicBezTo>
                      <a:pt x="1350900" y="1138880"/>
                      <a:pt x="1350505" y="1136114"/>
                      <a:pt x="1350268" y="1133270"/>
                    </a:cubicBezTo>
                    <a:cubicBezTo>
                      <a:pt x="1341577" y="1130741"/>
                      <a:pt x="1331226" y="1133270"/>
                      <a:pt x="1323089" y="1136114"/>
                    </a:cubicBezTo>
                    <a:cubicBezTo>
                      <a:pt x="1318980" y="1137536"/>
                      <a:pt x="1314793" y="1138642"/>
                      <a:pt x="1310763" y="1140302"/>
                    </a:cubicBezTo>
                    <a:cubicBezTo>
                      <a:pt x="1308788" y="1141092"/>
                      <a:pt x="1306180" y="1143462"/>
                      <a:pt x="1303889" y="1143225"/>
                    </a:cubicBezTo>
                    <a:cubicBezTo>
                      <a:pt x="1299939" y="1142909"/>
                      <a:pt x="1299939" y="1139669"/>
                      <a:pt x="1297252" y="1138089"/>
                    </a:cubicBezTo>
                    <a:cubicBezTo>
                      <a:pt x="1290063" y="1133665"/>
                      <a:pt x="1279792" y="1136351"/>
                      <a:pt x="1271812" y="1139037"/>
                    </a:cubicBezTo>
                    <a:cubicBezTo>
                      <a:pt x="1262093" y="1142355"/>
                      <a:pt x="1256089" y="1148992"/>
                      <a:pt x="1244395" y="1145674"/>
                    </a:cubicBezTo>
                    <a:cubicBezTo>
                      <a:pt x="1244158" y="1131689"/>
                      <a:pt x="1226065" y="1136114"/>
                      <a:pt x="1216426" y="1136114"/>
                    </a:cubicBezTo>
                    <a:lnTo>
                      <a:pt x="1173840" y="1136114"/>
                    </a:lnTo>
                    <a:cubicBezTo>
                      <a:pt x="1162542" y="1136114"/>
                      <a:pt x="1151244" y="1135798"/>
                      <a:pt x="1139945" y="1135956"/>
                    </a:cubicBezTo>
                    <a:cubicBezTo>
                      <a:pt x="1135126" y="1136035"/>
                      <a:pt x="1130227" y="1135719"/>
                      <a:pt x="1126435" y="1139274"/>
                    </a:cubicBezTo>
                    <a:cubicBezTo>
                      <a:pt x="1124933" y="1140697"/>
                      <a:pt x="1124459" y="1144568"/>
                      <a:pt x="1122800" y="1145595"/>
                    </a:cubicBezTo>
                    <a:cubicBezTo>
                      <a:pt x="1114583" y="1150809"/>
                      <a:pt x="1113793" y="1141803"/>
                      <a:pt x="1112924" y="1136509"/>
                    </a:cubicBezTo>
                    <a:cubicBezTo>
                      <a:pt x="1110317" y="1135956"/>
                      <a:pt x="1106129" y="1135245"/>
                      <a:pt x="1103443" y="1135877"/>
                    </a:cubicBezTo>
                    <a:cubicBezTo>
                      <a:pt x="1098781" y="1136983"/>
                      <a:pt x="1097596" y="1140855"/>
                      <a:pt x="1093409" y="1142277"/>
                    </a:cubicBezTo>
                    <a:cubicBezTo>
                      <a:pt x="1085903" y="1144805"/>
                      <a:pt x="1084481" y="1137615"/>
                      <a:pt x="1078476" y="1135956"/>
                    </a:cubicBezTo>
                    <a:cubicBezTo>
                      <a:pt x="1071365" y="1133980"/>
                      <a:pt x="1059672" y="1136193"/>
                      <a:pt x="1052561" y="1136114"/>
                    </a:cubicBezTo>
                    <a:cubicBezTo>
                      <a:pt x="1041342" y="1136114"/>
                      <a:pt x="1031070" y="1136430"/>
                      <a:pt x="1020404" y="1140064"/>
                    </a:cubicBezTo>
                    <a:cubicBezTo>
                      <a:pt x="1020009" y="1141961"/>
                      <a:pt x="1019614" y="1143857"/>
                      <a:pt x="1019140" y="1145753"/>
                    </a:cubicBezTo>
                    <a:cubicBezTo>
                      <a:pt x="1016296" y="1145042"/>
                      <a:pt x="1017007" y="1143304"/>
                      <a:pt x="1014637" y="1141486"/>
                    </a:cubicBezTo>
                    <a:cubicBezTo>
                      <a:pt x="1012029" y="1139511"/>
                      <a:pt x="1009185" y="1138484"/>
                      <a:pt x="1006340" y="1136904"/>
                    </a:cubicBezTo>
                    <a:cubicBezTo>
                      <a:pt x="1000573" y="1133665"/>
                      <a:pt x="1000336" y="1132637"/>
                      <a:pt x="993225" y="1132717"/>
                    </a:cubicBezTo>
                    <a:cubicBezTo>
                      <a:pt x="983507" y="1132875"/>
                      <a:pt x="973078" y="1131294"/>
                      <a:pt x="963597" y="1133428"/>
                    </a:cubicBezTo>
                    <a:cubicBezTo>
                      <a:pt x="960278" y="1134139"/>
                      <a:pt x="957434" y="1135798"/>
                      <a:pt x="953957" y="1136193"/>
                    </a:cubicBezTo>
                    <a:cubicBezTo>
                      <a:pt x="950007" y="1136667"/>
                      <a:pt x="943133" y="1134455"/>
                      <a:pt x="939420" y="1135719"/>
                    </a:cubicBezTo>
                    <a:cubicBezTo>
                      <a:pt x="933494" y="1137615"/>
                      <a:pt x="934047" y="1147491"/>
                      <a:pt x="928122" y="1151047"/>
                    </a:cubicBezTo>
                    <a:cubicBezTo>
                      <a:pt x="922828" y="1154286"/>
                      <a:pt x="913110" y="1153733"/>
                      <a:pt x="908132" y="1150731"/>
                    </a:cubicBezTo>
                    <a:cubicBezTo>
                      <a:pt x="905683" y="1149308"/>
                      <a:pt x="906078" y="1146859"/>
                      <a:pt x="903154" y="1145753"/>
                    </a:cubicBezTo>
                    <a:cubicBezTo>
                      <a:pt x="901101" y="1145042"/>
                      <a:pt x="896597" y="1145753"/>
                      <a:pt x="894384" y="1145911"/>
                    </a:cubicBezTo>
                    <a:cubicBezTo>
                      <a:pt x="888301" y="1146306"/>
                      <a:pt x="872894" y="1153417"/>
                      <a:pt x="867837" y="1149230"/>
                    </a:cubicBezTo>
                    <a:cubicBezTo>
                      <a:pt x="865309" y="1147175"/>
                      <a:pt x="865309" y="1142909"/>
                      <a:pt x="862228" y="1140143"/>
                    </a:cubicBezTo>
                    <a:cubicBezTo>
                      <a:pt x="859225" y="1137457"/>
                      <a:pt x="852589" y="1133428"/>
                      <a:pt x="848954" y="1132479"/>
                    </a:cubicBezTo>
                    <a:cubicBezTo>
                      <a:pt x="844135" y="1131215"/>
                      <a:pt x="834654" y="1132243"/>
                      <a:pt x="829439" y="1132558"/>
                    </a:cubicBezTo>
                    <a:cubicBezTo>
                      <a:pt x="822881" y="1132954"/>
                      <a:pt x="818536" y="1136904"/>
                      <a:pt x="811978" y="1135482"/>
                    </a:cubicBezTo>
                    <a:cubicBezTo>
                      <a:pt x="805025" y="1133980"/>
                      <a:pt x="799968" y="1127028"/>
                      <a:pt x="792700" y="1125764"/>
                    </a:cubicBezTo>
                    <a:cubicBezTo>
                      <a:pt x="790883" y="1125448"/>
                      <a:pt x="787722" y="1125606"/>
                      <a:pt x="785984" y="1125843"/>
                    </a:cubicBezTo>
                    <a:cubicBezTo>
                      <a:pt x="784325" y="1125290"/>
                      <a:pt x="782744" y="1125369"/>
                      <a:pt x="781164" y="1126080"/>
                    </a:cubicBezTo>
                    <a:cubicBezTo>
                      <a:pt x="779584" y="1126238"/>
                      <a:pt x="778952" y="1127265"/>
                      <a:pt x="779347" y="1129161"/>
                    </a:cubicBezTo>
                    <a:cubicBezTo>
                      <a:pt x="778557" y="1129714"/>
                      <a:pt x="777688" y="1132479"/>
                      <a:pt x="776266" y="1133586"/>
                    </a:cubicBezTo>
                    <a:cubicBezTo>
                      <a:pt x="773659" y="1135640"/>
                      <a:pt x="770656" y="1134929"/>
                      <a:pt x="767891" y="1136272"/>
                    </a:cubicBezTo>
                    <a:cubicBezTo>
                      <a:pt x="761017" y="1139748"/>
                      <a:pt x="758805" y="1144094"/>
                      <a:pt x="749245" y="1142593"/>
                    </a:cubicBezTo>
                    <a:cubicBezTo>
                      <a:pt x="739289" y="1141012"/>
                      <a:pt x="721829" y="1142830"/>
                      <a:pt x="712584" y="1140064"/>
                    </a:cubicBezTo>
                    <a:cubicBezTo>
                      <a:pt x="708397" y="1138800"/>
                      <a:pt x="704209" y="1138168"/>
                      <a:pt x="700101" y="1136904"/>
                    </a:cubicBezTo>
                    <a:cubicBezTo>
                      <a:pt x="696387" y="1136035"/>
                      <a:pt x="692911" y="1134613"/>
                      <a:pt x="689672" y="1132637"/>
                    </a:cubicBezTo>
                    <a:cubicBezTo>
                      <a:pt x="687538" y="1130900"/>
                      <a:pt x="685958" y="1128766"/>
                      <a:pt x="684931" y="1126238"/>
                    </a:cubicBezTo>
                    <a:cubicBezTo>
                      <a:pt x="679005" y="1124104"/>
                      <a:pt x="672448" y="1133270"/>
                      <a:pt x="667470" y="1135956"/>
                    </a:cubicBezTo>
                    <a:cubicBezTo>
                      <a:pt x="660201" y="1139828"/>
                      <a:pt x="653722" y="1139195"/>
                      <a:pt x="645743" y="1139195"/>
                    </a:cubicBezTo>
                    <a:cubicBezTo>
                      <a:pt x="637920" y="1139195"/>
                      <a:pt x="630178" y="1139195"/>
                      <a:pt x="622356" y="1139195"/>
                    </a:cubicBezTo>
                    <a:cubicBezTo>
                      <a:pt x="614850" y="1139195"/>
                      <a:pt x="610663" y="1141092"/>
                      <a:pt x="604105" y="1142672"/>
                    </a:cubicBezTo>
                    <a:cubicBezTo>
                      <a:pt x="588066" y="1146622"/>
                      <a:pt x="579454" y="1136667"/>
                      <a:pt x="565548" y="1133270"/>
                    </a:cubicBezTo>
                    <a:cubicBezTo>
                      <a:pt x="551642" y="1129872"/>
                      <a:pt x="536157" y="1135166"/>
                      <a:pt x="522093" y="1132717"/>
                    </a:cubicBezTo>
                    <a:cubicBezTo>
                      <a:pt x="511269" y="1130820"/>
                      <a:pt x="508899" y="1127265"/>
                      <a:pt x="498706" y="1132558"/>
                    </a:cubicBezTo>
                    <a:cubicBezTo>
                      <a:pt x="491596" y="1136272"/>
                      <a:pt x="484801" y="1140459"/>
                      <a:pt x="477769" y="1136825"/>
                    </a:cubicBezTo>
                    <a:cubicBezTo>
                      <a:pt x="472712" y="1134218"/>
                      <a:pt x="469078" y="1130346"/>
                      <a:pt x="461967" y="1132322"/>
                    </a:cubicBezTo>
                    <a:cubicBezTo>
                      <a:pt x="455883" y="1134060"/>
                      <a:pt x="452012" y="1138642"/>
                      <a:pt x="444980" y="1139511"/>
                    </a:cubicBezTo>
                    <a:cubicBezTo>
                      <a:pt x="442136" y="1139906"/>
                      <a:pt x="438106" y="1139274"/>
                      <a:pt x="435262" y="1139274"/>
                    </a:cubicBezTo>
                    <a:cubicBezTo>
                      <a:pt x="426729" y="1139116"/>
                      <a:pt x="422542" y="1139274"/>
                      <a:pt x="415352" y="1142593"/>
                    </a:cubicBezTo>
                    <a:cubicBezTo>
                      <a:pt x="414167" y="1143146"/>
                      <a:pt x="406187" y="1146622"/>
                      <a:pt x="404922" y="1146306"/>
                    </a:cubicBezTo>
                    <a:cubicBezTo>
                      <a:pt x="400261" y="1145200"/>
                      <a:pt x="401762" y="1140302"/>
                      <a:pt x="401288" y="1136351"/>
                    </a:cubicBezTo>
                    <a:cubicBezTo>
                      <a:pt x="396626" y="1135245"/>
                      <a:pt x="389674" y="1134692"/>
                      <a:pt x="385091" y="1136351"/>
                    </a:cubicBezTo>
                    <a:cubicBezTo>
                      <a:pt x="380745" y="1138010"/>
                      <a:pt x="374425" y="1145595"/>
                      <a:pt x="369684" y="1145674"/>
                    </a:cubicBezTo>
                    <a:cubicBezTo>
                      <a:pt x="365418" y="1145674"/>
                      <a:pt x="361941" y="1142672"/>
                      <a:pt x="356727" y="1142435"/>
                    </a:cubicBezTo>
                    <a:cubicBezTo>
                      <a:pt x="350643" y="1142198"/>
                      <a:pt x="344401" y="1142435"/>
                      <a:pt x="338318" y="1142435"/>
                    </a:cubicBezTo>
                    <a:cubicBezTo>
                      <a:pt x="327177" y="1142593"/>
                      <a:pt x="323385" y="1132796"/>
                      <a:pt x="311612" y="1136430"/>
                    </a:cubicBezTo>
                    <a:cubicBezTo>
                      <a:pt x="303870" y="1138800"/>
                      <a:pt x="285619" y="1149151"/>
                      <a:pt x="278033" y="1140459"/>
                    </a:cubicBezTo>
                    <a:cubicBezTo>
                      <a:pt x="280878" y="1153417"/>
                      <a:pt x="254410" y="1149466"/>
                      <a:pt x="248326" y="1149308"/>
                    </a:cubicBezTo>
                    <a:cubicBezTo>
                      <a:pt x="238608" y="1149072"/>
                      <a:pt x="231260" y="1145279"/>
                      <a:pt x="222648" y="1142751"/>
                    </a:cubicBezTo>
                    <a:cubicBezTo>
                      <a:pt x="217908" y="1141407"/>
                      <a:pt x="210323" y="1141961"/>
                      <a:pt x="205266" y="1142355"/>
                    </a:cubicBezTo>
                    <a:cubicBezTo>
                      <a:pt x="200763" y="1142672"/>
                      <a:pt x="196022" y="1145832"/>
                      <a:pt x="191835" y="1145437"/>
                    </a:cubicBezTo>
                    <a:cubicBezTo>
                      <a:pt x="191518" y="1143541"/>
                      <a:pt x="191202" y="1141724"/>
                      <a:pt x="190728" y="1139828"/>
                    </a:cubicBezTo>
                    <a:cubicBezTo>
                      <a:pt x="180773" y="1139432"/>
                      <a:pt x="178956" y="1124657"/>
                      <a:pt x="167737" y="1125369"/>
                    </a:cubicBezTo>
                    <a:cubicBezTo>
                      <a:pt x="161890" y="1125764"/>
                      <a:pt x="156439" y="1132084"/>
                      <a:pt x="151303" y="1132717"/>
                    </a:cubicBezTo>
                    <a:cubicBezTo>
                      <a:pt x="144982" y="1133506"/>
                      <a:pt x="143797" y="1128924"/>
                      <a:pt x="139531" y="1125764"/>
                    </a:cubicBezTo>
                    <a:cubicBezTo>
                      <a:pt x="133763" y="1121418"/>
                      <a:pt x="125309" y="1120707"/>
                      <a:pt x="117724" y="1122603"/>
                    </a:cubicBezTo>
                    <a:cubicBezTo>
                      <a:pt x="113458" y="1123630"/>
                      <a:pt x="110929" y="1127265"/>
                      <a:pt x="106979" y="1128529"/>
                    </a:cubicBezTo>
                    <a:cubicBezTo>
                      <a:pt x="102791" y="1129872"/>
                      <a:pt x="98287" y="1129082"/>
                      <a:pt x="93942" y="1129793"/>
                    </a:cubicBezTo>
                    <a:cubicBezTo>
                      <a:pt x="85646" y="1131294"/>
                      <a:pt x="66605" y="1127265"/>
                      <a:pt x="61943" y="1132558"/>
                    </a:cubicBezTo>
                    <a:cubicBezTo>
                      <a:pt x="61785" y="1132796"/>
                      <a:pt x="60126" y="1138958"/>
                      <a:pt x="59099" y="1140223"/>
                    </a:cubicBezTo>
                    <a:cubicBezTo>
                      <a:pt x="56571" y="1143383"/>
                      <a:pt x="40769" y="1160449"/>
                      <a:pt x="36739" y="1159738"/>
                    </a:cubicBezTo>
                    <a:cubicBezTo>
                      <a:pt x="29549" y="1158395"/>
                      <a:pt x="29549" y="1152390"/>
                      <a:pt x="28997" y="1146464"/>
                    </a:cubicBezTo>
                    <a:cubicBezTo>
                      <a:pt x="19990" y="1145516"/>
                      <a:pt x="16197" y="1141881"/>
                      <a:pt x="13432" y="1132637"/>
                    </a:cubicBezTo>
                    <a:cubicBezTo>
                      <a:pt x="11615" y="1126396"/>
                      <a:pt x="11061" y="1119917"/>
                      <a:pt x="13273" y="1113676"/>
                    </a:cubicBezTo>
                    <a:cubicBezTo>
                      <a:pt x="19041" y="1097478"/>
                      <a:pt x="34527" y="1111937"/>
                      <a:pt x="26468" y="1093449"/>
                    </a:cubicBezTo>
                    <a:cubicBezTo>
                      <a:pt x="20700" y="1080175"/>
                      <a:pt x="21965" y="1051890"/>
                      <a:pt x="30102" y="1039407"/>
                    </a:cubicBezTo>
                    <a:cubicBezTo>
                      <a:pt x="32473" y="1035772"/>
                      <a:pt x="33105" y="1036799"/>
                      <a:pt x="33579" y="1032138"/>
                    </a:cubicBezTo>
                    <a:cubicBezTo>
                      <a:pt x="34290" y="1025264"/>
                      <a:pt x="30340" y="1018627"/>
                      <a:pt x="29945" y="1011753"/>
                    </a:cubicBezTo>
                    <a:cubicBezTo>
                      <a:pt x="29471" y="1003458"/>
                      <a:pt x="24177" y="996821"/>
                      <a:pt x="22123" y="988841"/>
                    </a:cubicBezTo>
                    <a:cubicBezTo>
                      <a:pt x="21491" y="986312"/>
                      <a:pt x="18173" y="985048"/>
                      <a:pt x="18173" y="982441"/>
                    </a:cubicBezTo>
                    <a:cubicBezTo>
                      <a:pt x="18173" y="975409"/>
                      <a:pt x="25362" y="977226"/>
                      <a:pt x="28127" y="972486"/>
                    </a:cubicBezTo>
                    <a:cubicBezTo>
                      <a:pt x="34448" y="961661"/>
                      <a:pt x="24967" y="952497"/>
                      <a:pt x="26231" y="942699"/>
                    </a:cubicBezTo>
                    <a:cubicBezTo>
                      <a:pt x="37529" y="939144"/>
                      <a:pt x="25520" y="915915"/>
                      <a:pt x="22518" y="907935"/>
                    </a:cubicBezTo>
                    <a:cubicBezTo>
                      <a:pt x="21648" y="905644"/>
                      <a:pt x="17540" y="899718"/>
                      <a:pt x="17856" y="897032"/>
                    </a:cubicBezTo>
                    <a:cubicBezTo>
                      <a:pt x="18330" y="893081"/>
                      <a:pt x="23782" y="891897"/>
                      <a:pt x="25283" y="887630"/>
                    </a:cubicBezTo>
                    <a:cubicBezTo>
                      <a:pt x="29787" y="874356"/>
                      <a:pt x="21728" y="866219"/>
                      <a:pt x="22518" y="851997"/>
                    </a:cubicBezTo>
                    <a:cubicBezTo>
                      <a:pt x="22992" y="843306"/>
                      <a:pt x="19673" y="845913"/>
                      <a:pt x="19595" y="836669"/>
                    </a:cubicBezTo>
                    <a:cubicBezTo>
                      <a:pt x="19595" y="828610"/>
                      <a:pt x="30261" y="804196"/>
                      <a:pt x="33658" y="797401"/>
                    </a:cubicBezTo>
                    <a:cubicBezTo>
                      <a:pt x="35080" y="794636"/>
                      <a:pt x="38477" y="791634"/>
                      <a:pt x="38399" y="788157"/>
                    </a:cubicBezTo>
                    <a:cubicBezTo>
                      <a:pt x="38162" y="780651"/>
                      <a:pt x="28206" y="777965"/>
                      <a:pt x="28206" y="769353"/>
                    </a:cubicBezTo>
                    <a:cubicBezTo>
                      <a:pt x="28206" y="766272"/>
                      <a:pt x="22439" y="768326"/>
                      <a:pt x="21886" y="763586"/>
                    </a:cubicBezTo>
                    <a:cubicBezTo>
                      <a:pt x="21174" y="757423"/>
                      <a:pt x="25915" y="748732"/>
                      <a:pt x="22123" y="743122"/>
                    </a:cubicBezTo>
                    <a:cubicBezTo>
                      <a:pt x="10508" y="725582"/>
                      <a:pt x="24888" y="733641"/>
                      <a:pt x="36028" y="730402"/>
                    </a:cubicBezTo>
                    <a:cubicBezTo>
                      <a:pt x="34527" y="725977"/>
                      <a:pt x="26231" y="718550"/>
                      <a:pt x="21570" y="716259"/>
                    </a:cubicBezTo>
                    <a:cubicBezTo>
                      <a:pt x="23071" y="710965"/>
                      <a:pt x="30182" y="712308"/>
                      <a:pt x="31683" y="705751"/>
                    </a:cubicBezTo>
                    <a:cubicBezTo>
                      <a:pt x="34132" y="694689"/>
                      <a:pt x="6400" y="680152"/>
                      <a:pt x="0" y="673989"/>
                    </a:cubicBezTo>
                    <a:cubicBezTo>
                      <a:pt x="1580" y="669170"/>
                      <a:pt x="27811" y="665772"/>
                      <a:pt x="31841" y="663718"/>
                    </a:cubicBezTo>
                    <a:cubicBezTo>
                      <a:pt x="39268" y="660004"/>
                      <a:pt x="50329" y="655422"/>
                      <a:pt x="53884" y="647047"/>
                    </a:cubicBezTo>
                    <a:cubicBezTo>
                      <a:pt x="57203" y="639225"/>
                      <a:pt x="53410" y="628954"/>
                      <a:pt x="52383" y="621132"/>
                    </a:cubicBezTo>
                    <a:cubicBezTo>
                      <a:pt x="50882" y="609596"/>
                      <a:pt x="53410" y="605804"/>
                      <a:pt x="63760" y="599878"/>
                    </a:cubicBezTo>
                    <a:cubicBezTo>
                      <a:pt x="77666" y="591977"/>
                      <a:pt x="84066" y="598377"/>
                      <a:pt x="99157" y="593716"/>
                    </a:cubicBezTo>
                    <a:cubicBezTo>
                      <a:pt x="105478" y="591741"/>
                      <a:pt x="108322" y="590555"/>
                      <a:pt x="111087" y="585025"/>
                    </a:cubicBezTo>
                    <a:cubicBezTo>
                      <a:pt x="112667" y="581785"/>
                      <a:pt x="112351" y="577124"/>
                      <a:pt x="113853" y="573726"/>
                    </a:cubicBezTo>
                    <a:cubicBezTo>
                      <a:pt x="118435" y="563139"/>
                      <a:pt x="140874" y="548522"/>
                      <a:pt x="147273" y="539041"/>
                    </a:cubicBezTo>
                    <a:cubicBezTo>
                      <a:pt x="155411" y="526953"/>
                      <a:pt x="162759" y="514390"/>
                      <a:pt x="171134" y="502460"/>
                    </a:cubicBezTo>
                    <a:cubicBezTo>
                      <a:pt x="175401" y="496455"/>
                      <a:pt x="180457" y="487606"/>
                      <a:pt x="187489" y="484762"/>
                    </a:cubicBezTo>
                    <a:cubicBezTo>
                      <a:pt x="191914" y="482945"/>
                      <a:pt x="196812" y="483814"/>
                      <a:pt x="201553" y="482233"/>
                    </a:cubicBezTo>
                    <a:cubicBezTo>
                      <a:pt x="206846" y="480496"/>
                      <a:pt x="212298" y="477414"/>
                      <a:pt x="216406" y="473543"/>
                    </a:cubicBezTo>
                    <a:cubicBezTo>
                      <a:pt x="224781" y="465642"/>
                      <a:pt x="218223" y="456477"/>
                      <a:pt x="221542" y="445731"/>
                    </a:cubicBezTo>
                    <a:cubicBezTo>
                      <a:pt x="228258" y="424083"/>
                      <a:pt x="250538" y="429140"/>
                      <a:pt x="268474" y="427401"/>
                    </a:cubicBezTo>
                    <a:cubicBezTo>
                      <a:pt x="266577" y="415234"/>
                      <a:pt x="255911" y="408834"/>
                      <a:pt x="265550" y="395798"/>
                    </a:cubicBezTo>
                    <a:cubicBezTo>
                      <a:pt x="278666" y="387660"/>
                      <a:pt x="292650" y="381260"/>
                      <a:pt x="307425" y="376598"/>
                    </a:cubicBezTo>
                    <a:cubicBezTo>
                      <a:pt x="321094" y="371068"/>
                      <a:pt x="334367" y="364510"/>
                      <a:pt x="347009" y="356925"/>
                    </a:cubicBezTo>
                    <a:cubicBezTo>
                      <a:pt x="358149" y="345943"/>
                      <a:pt x="345744" y="333301"/>
                      <a:pt x="360519" y="323504"/>
                    </a:cubicBezTo>
                    <a:cubicBezTo>
                      <a:pt x="357517" y="319475"/>
                      <a:pt x="353329" y="313549"/>
                      <a:pt x="355937" y="308413"/>
                    </a:cubicBezTo>
                    <a:cubicBezTo>
                      <a:pt x="358702" y="307307"/>
                      <a:pt x="361546" y="306754"/>
                      <a:pt x="364549" y="306675"/>
                    </a:cubicBezTo>
                    <a:cubicBezTo>
                      <a:pt x="366050" y="298616"/>
                      <a:pt x="366050" y="294745"/>
                      <a:pt x="371186" y="287476"/>
                    </a:cubicBezTo>
                    <a:cubicBezTo>
                      <a:pt x="372924" y="285027"/>
                      <a:pt x="374820" y="281313"/>
                      <a:pt x="377427" y="279575"/>
                    </a:cubicBezTo>
                    <a:cubicBezTo>
                      <a:pt x="379007" y="278548"/>
                      <a:pt x="381536" y="278311"/>
                      <a:pt x="382721" y="277363"/>
                    </a:cubicBezTo>
                    <a:cubicBezTo>
                      <a:pt x="388884" y="272464"/>
                      <a:pt x="389594" y="259112"/>
                      <a:pt x="398365" y="256741"/>
                    </a:cubicBezTo>
                    <a:cubicBezTo>
                      <a:pt x="402947" y="255477"/>
                      <a:pt x="407451" y="258638"/>
                      <a:pt x="410769" y="260297"/>
                    </a:cubicBezTo>
                    <a:cubicBezTo>
                      <a:pt x="416142" y="253107"/>
                      <a:pt x="413297" y="251606"/>
                      <a:pt x="411243" y="244416"/>
                    </a:cubicBezTo>
                    <a:cubicBezTo>
                      <a:pt x="424359" y="241493"/>
                      <a:pt x="436289" y="246391"/>
                      <a:pt x="448930" y="240070"/>
                    </a:cubicBezTo>
                    <a:cubicBezTo>
                      <a:pt x="449247" y="235172"/>
                      <a:pt x="447903" y="230984"/>
                      <a:pt x="448615" y="226007"/>
                    </a:cubicBezTo>
                    <a:cubicBezTo>
                      <a:pt x="450116" y="215341"/>
                      <a:pt x="457779" y="209099"/>
                      <a:pt x="463073" y="200408"/>
                    </a:cubicBezTo>
                    <a:cubicBezTo>
                      <a:pt x="467576" y="193139"/>
                      <a:pt x="469473" y="191875"/>
                      <a:pt x="478085" y="189821"/>
                    </a:cubicBezTo>
                    <a:cubicBezTo>
                      <a:pt x="480534" y="181841"/>
                      <a:pt x="476110" y="177337"/>
                      <a:pt x="483852" y="170305"/>
                    </a:cubicBezTo>
                    <a:cubicBezTo>
                      <a:pt x="491596" y="163352"/>
                      <a:pt x="500919" y="157901"/>
                      <a:pt x="508740" y="150948"/>
                    </a:cubicBezTo>
                    <a:cubicBezTo>
                      <a:pt x="511506" y="148499"/>
                      <a:pt x="514350" y="145417"/>
                      <a:pt x="517353" y="143600"/>
                    </a:cubicBezTo>
                    <a:cubicBezTo>
                      <a:pt x="527782" y="137279"/>
                      <a:pt x="545006" y="145180"/>
                      <a:pt x="549035" y="132065"/>
                    </a:cubicBezTo>
                    <a:cubicBezTo>
                      <a:pt x="550694" y="126692"/>
                      <a:pt x="546981" y="119344"/>
                      <a:pt x="548008" y="113893"/>
                    </a:cubicBezTo>
                    <a:cubicBezTo>
                      <a:pt x="549193" y="107888"/>
                      <a:pt x="548719" y="86160"/>
                      <a:pt x="553302" y="82526"/>
                    </a:cubicBezTo>
                    <a:cubicBezTo>
                      <a:pt x="557410" y="79208"/>
                      <a:pt x="571158" y="83000"/>
                      <a:pt x="574713" y="80156"/>
                    </a:cubicBezTo>
                    <a:cubicBezTo>
                      <a:pt x="580876" y="75257"/>
                      <a:pt x="576925" y="73203"/>
                      <a:pt x="578189" y="65934"/>
                    </a:cubicBezTo>
                    <a:cubicBezTo>
                      <a:pt x="580323" y="53925"/>
                      <a:pt x="597784" y="55742"/>
                      <a:pt x="607344" y="54399"/>
                    </a:cubicBezTo>
                    <a:cubicBezTo>
                      <a:pt x="608292" y="47525"/>
                      <a:pt x="605685" y="42705"/>
                      <a:pt x="609635" y="36148"/>
                    </a:cubicBezTo>
                    <a:cubicBezTo>
                      <a:pt x="614139" y="28721"/>
                      <a:pt x="619669" y="23348"/>
                      <a:pt x="628044" y="23743"/>
                    </a:cubicBezTo>
                    <a:cubicBezTo>
                      <a:pt x="628993" y="17343"/>
                      <a:pt x="627649" y="17422"/>
                      <a:pt x="632232" y="13551"/>
                    </a:cubicBezTo>
                    <a:cubicBezTo>
                      <a:pt x="636894" y="9601"/>
                      <a:pt x="644399" y="4860"/>
                      <a:pt x="650404" y="3833"/>
                    </a:cubicBezTo>
                    <a:cubicBezTo>
                      <a:pt x="667233" y="989"/>
                      <a:pt x="671342" y="25086"/>
                      <a:pt x="683588" y="31802"/>
                    </a:cubicBezTo>
                    <a:cubicBezTo>
                      <a:pt x="682640" y="24849"/>
                      <a:pt x="683114" y="8336"/>
                      <a:pt x="690699" y="3675"/>
                    </a:cubicBezTo>
                    <a:cubicBezTo>
                      <a:pt x="697494" y="-513"/>
                      <a:pt x="700575" y="3912"/>
                      <a:pt x="705000" y="6756"/>
                    </a:cubicBezTo>
                    <a:cubicBezTo>
                      <a:pt x="708871" y="9284"/>
                      <a:pt x="714954" y="11181"/>
                      <a:pt x="719695" y="10944"/>
                    </a:cubicBezTo>
                    <a:cubicBezTo>
                      <a:pt x="728623" y="10470"/>
                      <a:pt x="725305" y="6282"/>
                      <a:pt x="730598" y="672"/>
                    </a:cubicBezTo>
                    <a:cubicBezTo>
                      <a:pt x="733759" y="-2646"/>
                      <a:pt x="740711" y="7388"/>
                      <a:pt x="745136" y="7546"/>
                    </a:cubicBezTo>
                    <a:cubicBezTo>
                      <a:pt x="753906" y="7783"/>
                      <a:pt x="752089" y="2253"/>
                      <a:pt x="754459" y="8099"/>
                    </a:cubicBezTo>
                    <a:cubicBezTo>
                      <a:pt x="755802" y="11418"/>
                      <a:pt x="753195" y="13630"/>
                      <a:pt x="756987" y="15447"/>
                    </a:cubicBezTo>
                    <a:cubicBezTo>
                      <a:pt x="759121" y="16474"/>
                      <a:pt x="770261" y="9284"/>
                      <a:pt x="772315" y="8652"/>
                    </a:cubicBezTo>
                    <a:cubicBezTo>
                      <a:pt x="784166" y="4544"/>
                      <a:pt x="806210" y="-3120"/>
                      <a:pt x="818378" y="3359"/>
                    </a:cubicBezTo>
                    <a:cubicBezTo>
                      <a:pt x="822249" y="3359"/>
                      <a:pt x="824303" y="4860"/>
                      <a:pt x="824698" y="8020"/>
                    </a:cubicBezTo>
                    <a:cubicBezTo>
                      <a:pt x="825805" y="9917"/>
                      <a:pt x="825725" y="11813"/>
                      <a:pt x="824541" y="13709"/>
                    </a:cubicBezTo>
                    <a:cubicBezTo>
                      <a:pt x="827306" y="21294"/>
                      <a:pt x="843187" y="24928"/>
                      <a:pt x="850455" y="26904"/>
                    </a:cubicBezTo>
                    <a:cubicBezTo>
                      <a:pt x="857408" y="22479"/>
                      <a:pt x="846584" y="5729"/>
                      <a:pt x="855433" y="3833"/>
                    </a:cubicBezTo>
                    <a:cubicBezTo>
                      <a:pt x="861280" y="2569"/>
                      <a:pt x="858119" y="24375"/>
                      <a:pt x="862623" y="26113"/>
                    </a:cubicBezTo>
                    <a:cubicBezTo>
                      <a:pt x="865783" y="27378"/>
                      <a:pt x="869418" y="26667"/>
                      <a:pt x="872657" y="26587"/>
                    </a:cubicBezTo>
                    <a:cubicBezTo>
                      <a:pt x="878898" y="26587"/>
                      <a:pt x="882928" y="26350"/>
                      <a:pt x="888617" y="29748"/>
                    </a:cubicBezTo>
                    <a:cubicBezTo>
                      <a:pt x="893200" y="32434"/>
                      <a:pt x="894464" y="35753"/>
                      <a:pt x="900073" y="36859"/>
                    </a:cubicBezTo>
                    <a:cubicBezTo>
                      <a:pt x="908132" y="38518"/>
                      <a:pt x="909791" y="34804"/>
                      <a:pt x="914848" y="29985"/>
                    </a:cubicBezTo>
                    <a:cubicBezTo>
                      <a:pt x="921327" y="23822"/>
                      <a:pt x="928437" y="22637"/>
                      <a:pt x="936259" y="19081"/>
                    </a:cubicBezTo>
                    <a:cubicBezTo>
                      <a:pt x="947163" y="14025"/>
                      <a:pt x="948743" y="11576"/>
                      <a:pt x="959330" y="16553"/>
                    </a:cubicBezTo>
                    <a:cubicBezTo>
                      <a:pt x="971577" y="22242"/>
                      <a:pt x="984060" y="21610"/>
                      <a:pt x="996781" y="20741"/>
                    </a:cubicBezTo>
                    <a:cubicBezTo>
                      <a:pt x="1000494" y="20504"/>
                      <a:pt x="1002469" y="18370"/>
                      <a:pt x="1006419" y="20504"/>
                    </a:cubicBezTo>
                    <a:cubicBezTo>
                      <a:pt x="1007921" y="22400"/>
                      <a:pt x="1009422" y="24217"/>
                      <a:pt x="1011002" y="26034"/>
                    </a:cubicBezTo>
                    <a:cubicBezTo>
                      <a:pt x="1014637" y="26904"/>
                      <a:pt x="1018350" y="27141"/>
                      <a:pt x="1022064" y="26667"/>
                    </a:cubicBezTo>
                    <a:cubicBezTo>
                      <a:pt x="1030280" y="26824"/>
                      <a:pt x="1038418" y="26193"/>
                      <a:pt x="1046635" y="26430"/>
                    </a:cubicBezTo>
                    <a:cubicBezTo>
                      <a:pt x="1061331" y="26824"/>
                      <a:pt x="1089853" y="17738"/>
                      <a:pt x="1104233" y="14183"/>
                    </a:cubicBezTo>
                    <a:cubicBezTo>
                      <a:pt x="1104391" y="10312"/>
                      <a:pt x="1102021" y="4781"/>
                      <a:pt x="1105181" y="1778"/>
                    </a:cubicBezTo>
                    <a:cubicBezTo>
                      <a:pt x="1109606" y="-2409"/>
                      <a:pt x="1118692" y="1541"/>
                      <a:pt x="1120509" y="6124"/>
                    </a:cubicBezTo>
                    <a:cubicBezTo>
                      <a:pt x="1122010" y="9917"/>
                      <a:pt x="1118613" y="15131"/>
                      <a:pt x="1122010" y="17896"/>
                    </a:cubicBezTo>
                    <a:cubicBezTo>
                      <a:pt x="1129674" y="23980"/>
                      <a:pt x="1145634" y="19319"/>
                      <a:pt x="1152824" y="17659"/>
                    </a:cubicBezTo>
                    <a:cubicBezTo>
                      <a:pt x="1158117" y="16395"/>
                      <a:pt x="1167678" y="15289"/>
                      <a:pt x="1172734" y="17501"/>
                    </a:cubicBezTo>
                    <a:cubicBezTo>
                      <a:pt x="1178581" y="20030"/>
                      <a:pt x="1183400" y="30380"/>
                      <a:pt x="1190827" y="25323"/>
                    </a:cubicBezTo>
                    <a:cubicBezTo>
                      <a:pt x="1197385" y="20820"/>
                      <a:pt x="1197543" y="2332"/>
                      <a:pt x="1210421" y="6519"/>
                    </a:cubicBezTo>
                    <a:cubicBezTo>
                      <a:pt x="1217611" y="8889"/>
                      <a:pt x="1215241" y="18133"/>
                      <a:pt x="1218243" y="24612"/>
                    </a:cubicBezTo>
                    <a:cubicBezTo>
                      <a:pt x="1228593" y="25244"/>
                      <a:pt x="1236020" y="12129"/>
                      <a:pt x="1246529" y="13630"/>
                    </a:cubicBezTo>
                    <a:cubicBezTo>
                      <a:pt x="1252296" y="14420"/>
                      <a:pt x="1255852" y="20030"/>
                      <a:pt x="1260750" y="21215"/>
                    </a:cubicBezTo>
                    <a:cubicBezTo>
                      <a:pt x="1265491" y="22242"/>
                      <a:pt x="1274735" y="16948"/>
                      <a:pt x="1278922" y="15289"/>
                    </a:cubicBezTo>
                    <a:cubicBezTo>
                      <a:pt x="1280740" y="14025"/>
                      <a:pt x="1282478" y="12682"/>
                      <a:pt x="1284216" y="11260"/>
                    </a:cubicBezTo>
                    <a:cubicBezTo>
                      <a:pt x="1289431" y="10470"/>
                      <a:pt x="1294645" y="10154"/>
                      <a:pt x="1299939" y="10549"/>
                    </a:cubicBezTo>
                    <a:cubicBezTo>
                      <a:pt x="1308788" y="10628"/>
                      <a:pt x="1303652" y="20109"/>
                      <a:pt x="1312501" y="20109"/>
                    </a:cubicBezTo>
                    <a:cubicBezTo>
                      <a:pt x="1317163" y="20109"/>
                      <a:pt x="1322061" y="20741"/>
                      <a:pt x="1326644" y="20346"/>
                    </a:cubicBezTo>
                    <a:cubicBezTo>
                      <a:pt x="1334703" y="19714"/>
                      <a:pt x="1353665" y="8968"/>
                      <a:pt x="1361487" y="8020"/>
                    </a:cubicBezTo>
                    <a:cubicBezTo>
                      <a:pt x="1365280" y="12761"/>
                      <a:pt x="1363857" y="19477"/>
                      <a:pt x="1364963" y="25007"/>
                    </a:cubicBezTo>
                    <a:cubicBezTo>
                      <a:pt x="1368993" y="23111"/>
                      <a:pt x="1371916" y="17343"/>
                      <a:pt x="1376578" y="14657"/>
                    </a:cubicBezTo>
                    <a:cubicBezTo>
                      <a:pt x="1379422" y="12998"/>
                      <a:pt x="1383609" y="10707"/>
                      <a:pt x="1387086" y="11102"/>
                    </a:cubicBezTo>
                    <a:cubicBezTo>
                      <a:pt x="1389851" y="11497"/>
                      <a:pt x="1390641" y="14183"/>
                      <a:pt x="1392933" y="14262"/>
                    </a:cubicBezTo>
                    <a:cubicBezTo>
                      <a:pt x="1396251" y="14499"/>
                      <a:pt x="1401940" y="11102"/>
                      <a:pt x="1404310" y="9521"/>
                    </a:cubicBezTo>
                    <a:cubicBezTo>
                      <a:pt x="1406206" y="8257"/>
                      <a:pt x="1406760" y="6124"/>
                      <a:pt x="1409051" y="5018"/>
                    </a:cubicBezTo>
                    <a:cubicBezTo>
                      <a:pt x="1411658" y="3675"/>
                      <a:pt x="1421850" y="16790"/>
                      <a:pt x="1424062" y="167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3">
                    <a:lumMod val="10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13"/>
            <p:cNvGrpSpPr/>
            <p:nvPr/>
          </p:nvGrpSpPr>
          <p:grpSpPr>
            <a:xfrm>
              <a:off x="-1168261" y="-988904"/>
              <a:ext cx="11585521" cy="6661379"/>
              <a:chOff x="-1168261" y="-988904"/>
              <a:chExt cx="11585521" cy="6661379"/>
            </a:xfrm>
          </p:grpSpPr>
          <p:grpSp>
            <p:nvGrpSpPr>
              <p:cNvPr id="299" name="Google Shape;299;p13"/>
              <p:cNvGrpSpPr/>
              <p:nvPr/>
            </p:nvGrpSpPr>
            <p:grpSpPr>
              <a:xfrm>
                <a:off x="-1168261" y="4121242"/>
                <a:ext cx="2592835" cy="1551232"/>
                <a:chOff x="-1168261" y="4121242"/>
                <a:chExt cx="2592835" cy="1551232"/>
              </a:xfrm>
            </p:grpSpPr>
            <p:sp>
              <p:nvSpPr>
                <p:cNvPr id="300" name="Google Shape;300;p13"/>
                <p:cNvSpPr/>
                <p:nvPr/>
              </p:nvSpPr>
              <p:spPr>
                <a:xfrm rot="-1246816">
                  <a:off x="-1049915" y="4394423"/>
                  <a:ext cx="1720135" cy="98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023" h="243344" extrusionOk="0">
                      <a:moveTo>
                        <a:pt x="153020" y="7966"/>
                      </a:moveTo>
                      <a:cubicBezTo>
                        <a:pt x="77627" y="27643"/>
                        <a:pt x="16292" y="93355"/>
                        <a:pt x="1853" y="169925"/>
                      </a:cubicBezTo>
                      <a:cubicBezTo>
                        <a:pt x="-3170" y="196565"/>
                        <a:pt x="1090" y="230598"/>
                        <a:pt x="26221" y="240727"/>
                      </a:cubicBezTo>
                      <a:cubicBezTo>
                        <a:pt x="42683" y="247374"/>
                        <a:pt x="61630" y="240445"/>
                        <a:pt x="76135" y="230233"/>
                      </a:cubicBezTo>
                      <a:cubicBezTo>
                        <a:pt x="90640" y="220022"/>
                        <a:pt x="102825" y="206561"/>
                        <a:pt x="118208" y="197742"/>
                      </a:cubicBezTo>
                      <a:cubicBezTo>
                        <a:pt x="143936" y="182988"/>
                        <a:pt x="175748" y="182972"/>
                        <a:pt x="204775" y="189089"/>
                      </a:cubicBezTo>
                      <a:cubicBezTo>
                        <a:pt x="233801" y="195206"/>
                        <a:pt x="261320" y="206926"/>
                        <a:pt x="289965" y="214618"/>
                      </a:cubicBezTo>
                      <a:cubicBezTo>
                        <a:pt x="318610" y="222293"/>
                        <a:pt x="349726" y="225741"/>
                        <a:pt x="377493" y="215347"/>
                      </a:cubicBezTo>
                      <a:cubicBezTo>
                        <a:pt x="405276" y="204937"/>
                        <a:pt x="428269" y="177601"/>
                        <a:pt x="425849" y="148044"/>
                      </a:cubicBezTo>
                      <a:cubicBezTo>
                        <a:pt x="424406" y="130472"/>
                        <a:pt x="414593" y="114707"/>
                        <a:pt x="403502" y="101014"/>
                      </a:cubicBezTo>
                      <a:cubicBezTo>
                        <a:pt x="354716" y="40772"/>
                        <a:pt x="270338" y="-22669"/>
                        <a:pt x="153004" y="79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13"/>
                <p:cNvSpPr/>
                <p:nvPr/>
              </p:nvSpPr>
              <p:spPr>
                <a:xfrm rot="-1246111">
                  <a:off x="164949" y="4594007"/>
                  <a:ext cx="1135798" cy="90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71" h="244453" extrusionOk="0">
                      <a:moveTo>
                        <a:pt x="78005" y="13593"/>
                      </a:moveTo>
                      <a:cubicBezTo>
                        <a:pt x="45365" y="21086"/>
                        <a:pt x="18493" y="47278"/>
                        <a:pt x="7022" y="78742"/>
                      </a:cubicBezTo>
                      <a:cubicBezTo>
                        <a:pt x="-4450" y="110205"/>
                        <a:pt x="-1300" y="146012"/>
                        <a:pt x="12359" y="176580"/>
                      </a:cubicBezTo>
                      <a:cubicBezTo>
                        <a:pt x="19040" y="191533"/>
                        <a:pt x="28589" y="205839"/>
                        <a:pt x="42563" y="214426"/>
                      </a:cubicBezTo>
                      <a:cubicBezTo>
                        <a:pt x="55709" y="222499"/>
                        <a:pt x="71507" y="224787"/>
                        <a:pt x="86791" y="226892"/>
                      </a:cubicBezTo>
                      <a:cubicBezTo>
                        <a:pt x="123394" y="231932"/>
                        <a:pt x="159996" y="236988"/>
                        <a:pt x="196599" y="242027"/>
                      </a:cubicBezTo>
                      <a:cubicBezTo>
                        <a:pt x="210275" y="243917"/>
                        <a:pt x="224266" y="245791"/>
                        <a:pt x="237810" y="243138"/>
                      </a:cubicBezTo>
                      <a:cubicBezTo>
                        <a:pt x="276153" y="235629"/>
                        <a:pt x="298814" y="194534"/>
                        <a:pt x="304483" y="155876"/>
                      </a:cubicBezTo>
                      <a:cubicBezTo>
                        <a:pt x="311512" y="108000"/>
                        <a:pt x="298068" y="54390"/>
                        <a:pt x="259708" y="24899"/>
                      </a:cubicBezTo>
                      <a:cubicBezTo>
                        <a:pt x="216475" y="-8355"/>
                        <a:pt x="155752" y="-4227"/>
                        <a:pt x="77989" y="13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2" name="Google Shape;302;p13"/>
              <p:cNvSpPr/>
              <p:nvPr/>
            </p:nvSpPr>
            <p:spPr>
              <a:xfrm rot="1172515" flipH="1">
                <a:off x="8007139" y="-683490"/>
                <a:ext cx="2153854" cy="1903162"/>
              </a:xfrm>
              <a:custGeom>
                <a:avLst/>
                <a:gdLst/>
                <a:ahLst/>
                <a:cxnLst/>
                <a:rect l="l" t="t" r="r" b="b"/>
                <a:pathLst>
                  <a:path w="521126" h="460471" extrusionOk="0">
                    <a:moveTo>
                      <a:pt x="520696" y="63998"/>
                    </a:moveTo>
                    <a:cubicBezTo>
                      <a:pt x="518242" y="45349"/>
                      <a:pt x="511147" y="38569"/>
                      <a:pt x="497902" y="26384"/>
                    </a:cubicBezTo>
                    <a:cubicBezTo>
                      <a:pt x="490492" y="19869"/>
                      <a:pt x="482552" y="13819"/>
                      <a:pt x="473948" y="8978"/>
                    </a:cubicBezTo>
                    <a:cubicBezTo>
                      <a:pt x="467582" y="5580"/>
                      <a:pt x="460686" y="3276"/>
                      <a:pt x="453641" y="1784"/>
                    </a:cubicBezTo>
                    <a:cubicBezTo>
                      <a:pt x="446048" y="93"/>
                      <a:pt x="438224" y="-239"/>
                      <a:pt x="430483" y="142"/>
                    </a:cubicBezTo>
                    <a:cubicBezTo>
                      <a:pt x="384928" y="1933"/>
                      <a:pt x="358935" y="12227"/>
                      <a:pt x="343469" y="21925"/>
                    </a:cubicBezTo>
                    <a:cubicBezTo>
                      <a:pt x="336572" y="26252"/>
                      <a:pt x="329958" y="31042"/>
                      <a:pt x="323410" y="35866"/>
                    </a:cubicBezTo>
                    <a:cubicBezTo>
                      <a:pt x="313679" y="42995"/>
                      <a:pt x="304313" y="50686"/>
                      <a:pt x="296058" y="59506"/>
                    </a:cubicBezTo>
                    <a:cubicBezTo>
                      <a:pt x="288333" y="67711"/>
                      <a:pt x="280972" y="76481"/>
                      <a:pt x="275817" y="86560"/>
                    </a:cubicBezTo>
                    <a:cubicBezTo>
                      <a:pt x="271109" y="96456"/>
                      <a:pt x="268440" y="107182"/>
                      <a:pt x="265622" y="117741"/>
                    </a:cubicBezTo>
                    <a:cubicBezTo>
                      <a:pt x="263583" y="126560"/>
                      <a:pt x="259472" y="143088"/>
                      <a:pt x="257466" y="147912"/>
                    </a:cubicBezTo>
                    <a:cubicBezTo>
                      <a:pt x="255046" y="154808"/>
                      <a:pt x="251929" y="161439"/>
                      <a:pt x="248464" y="167871"/>
                    </a:cubicBezTo>
                    <a:cubicBezTo>
                      <a:pt x="244818" y="174402"/>
                      <a:pt x="244469" y="175629"/>
                      <a:pt x="239264" y="182393"/>
                    </a:cubicBezTo>
                    <a:cubicBezTo>
                      <a:pt x="235965" y="186404"/>
                      <a:pt x="234175" y="188029"/>
                      <a:pt x="228124" y="192157"/>
                    </a:cubicBezTo>
                    <a:cubicBezTo>
                      <a:pt x="219239" y="197776"/>
                      <a:pt x="216868" y="199981"/>
                      <a:pt x="207204" y="204142"/>
                    </a:cubicBezTo>
                    <a:cubicBezTo>
                      <a:pt x="199529" y="207358"/>
                      <a:pt x="184808" y="212779"/>
                      <a:pt x="180664" y="214221"/>
                    </a:cubicBezTo>
                    <a:cubicBezTo>
                      <a:pt x="170253" y="217752"/>
                      <a:pt x="159727" y="220968"/>
                      <a:pt x="149399" y="224747"/>
                    </a:cubicBezTo>
                    <a:cubicBezTo>
                      <a:pt x="135176" y="230317"/>
                      <a:pt x="121151" y="236385"/>
                      <a:pt x="107542" y="243314"/>
                    </a:cubicBezTo>
                    <a:cubicBezTo>
                      <a:pt x="93882" y="250343"/>
                      <a:pt x="80504" y="258068"/>
                      <a:pt x="68303" y="267434"/>
                    </a:cubicBezTo>
                    <a:cubicBezTo>
                      <a:pt x="60048" y="273750"/>
                      <a:pt x="51941" y="280314"/>
                      <a:pt x="44233" y="287277"/>
                    </a:cubicBezTo>
                    <a:cubicBezTo>
                      <a:pt x="38149" y="292913"/>
                      <a:pt x="32645" y="299129"/>
                      <a:pt x="27258" y="305429"/>
                    </a:cubicBezTo>
                    <a:cubicBezTo>
                      <a:pt x="24141" y="309026"/>
                      <a:pt x="21290" y="312855"/>
                      <a:pt x="18505" y="316701"/>
                    </a:cubicBezTo>
                    <a:cubicBezTo>
                      <a:pt x="14908" y="321807"/>
                      <a:pt x="11377" y="327012"/>
                      <a:pt x="9139" y="332881"/>
                    </a:cubicBezTo>
                    <a:cubicBezTo>
                      <a:pt x="6122" y="340506"/>
                      <a:pt x="3221" y="348248"/>
                      <a:pt x="1712" y="356337"/>
                    </a:cubicBezTo>
                    <a:cubicBezTo>
                      <a:pt x="751" y="361576"/>
                      <a:pt x="370" y="366880"/>
                      <a:pt x="138" y="372185"/>
                    </a:cubicBezTo>
                    <a:cubicBezTo>
                      <a:pt x="-78" y="376926"/>
                      <a:pt x="-111" y="381684"/>
                      <a:pt x="569" y="386392"/>
                    </a:cubicBezTo>
                    <a:cubicBezTo>
                      <a:pt x="1431" y="392376"/>
                      <a:pt x="2856" y="398278"/>
                      <a:pt x="4332" y="404146"/>
                    </a:cubicBezTo>
                    <a:cubicBezTo>
                      <a:pt x="6072" y="410595"/>
                      <a:pt x="8178" y="417060"/>
                      <a:pt x="11642" y="422812"/>
                    </a:cubicBezTo>
                    <a:cubicBezTo>
                      <a:pt x="14013" y="426625"/>
                      <a:pt x="16963" y="430056"/>
                      <a:pt x="19865" y="433471"/>
                    </a:cubicBezTo>
                    <a:cubicBezTo>
                      <a:pt x="24357" y="438776"/>
                      <a:pt x="29430" y="443633"/>
                      <a:pt x="35165" y="447595"/>
                    </a:cubicBezTo>
                    <a:cubicBezTo>
                      <a:pt x="40818" y="451441"/>
                      <a:pt x="46786" y="455055"/>
                      <a:pt x="53417" y="456911"/>
                    </a:cubicBezTo>
                    <a:cubicBezTo>
                      <a:pt x="58423" y="458387"/>
                      <a:pt x="63562" y="459431"/>
                      <a:pt x="68751" y="460045"/>
                    </a:cubicBezTo>
                    <a:cubicBezTo>
                      <a:pt x="74122" y="460542"/>
                      <a:pt x="79526" y="460476"/>
                      <a:pt x="84914" y="460459"/>
                    </a:cubicBezTo>
                    <a:cubicBezTo>
                      <a:pt x="92506" y="460359"/>
                      <a:pt x="100098" y="459348"/>
                      <a:pt x="107359" y="457094"/>
                    </a:cubicBezTo>
                    <a:cubicBezTo>
                      <a:pt x="113924" y="455121"/>
                      <a:pt x="120057" y="452054"/>
                      <a:pt x="126025" y="448722"/>
                    </a:cubicBezTo>
                    <a:cubicBezTo>
                      <a:pt x="137745" y="442257"/>
                      <a:pt x="149067" y="434996"/>
                      <a:pt x="159727" y="426890"/>
                    </a:cubicBezTo>
                    <a:cubicBezTo>
                      <a:pt x="168910" y="419629"/>
                      <a:pt x="177133" y="411208"/>
                      <a:pt x="184675" y="402273"/>
                    </a:cubicBezTo>
                    <a:cubicBezTo>
                      <a:pt x="194058" y="391100"/>
                      <a:pt x="201568" y="378468"/>
                      <a:pt x="209243" y="366085"/>
                    </a:cubicBezTo>
                    <a:cubicBezTo>
                      <a:pt x="215376" y="356420"/>
                      <a:pt x="221676" y="346855"/>
                      <a:pt x="228091" y="337373"/>
                    </a:cubicBezTo>
                    <a:cubicBezTo>
                      <a:pt x="233578" y="329499"/>
                      <a:pt x="236429" y="325669"/>
                      <a:pt x="243906" y="316303"/>
                    </a:cubicBezTo>
                    <a:cubicBezTo>
                      <a:pt x="243906" y="316303"/>
                      <a:pt x="243922" y="316270"/>
                      <a:pt x="243939" y="316270"/>
                    </a:cubicBezTo>
                    <a:cubicBezTo>
                      <a:pt x="246343" y="313585"/>
                      <a:pt x="248746" y="310916"/>
                      <a:pt x="251150" y="308230"/>
                    </a:cubicBezTo>
                    <a:cubicBezTo>
                      <a:pt x="261047" y="298251"/>
                      <a:pt x="262953" y="296261"/>
                      <a:pt x="274391" y="285635"/>
                    </a:cubicBezTo>
                    <a:cubicBezTo>
                      <a:pt x="284885" y="276037"/>
                      <a:pt x="293339" y="269091"/>
                      <a:pt x="303517" y="262345"/>
                    </a:cubicBezTo>
                    <a:cubicBezTo>
                      <a:pt x="312303" y="256277"/>
                      <a:pt x="317078" y="253559"/>
                      <a:pt x="324471" y="249862"/>
                    </a:cubicBezTo>
                    <a:cubicBezTo>
                      <a:pt x="335611" y="244424"/>
                      <a:pt x="345657" y="241822"/>
                      <a:pt x="359002" y="237711"/>
                    </a:cubicBezTo>
                    <a:cubicBezTo>
                      <a:pt x="375910" y="232257"/>
                      <a:pt x="393349" y="228245"/>
                      <a:pt x="409662" y="221067"/>
                    </a:cubicBezTo>
                    <a:cubicBezTo>
                      <a:pt x="417784" y="217735"/>
                      <a:pt x="425029" y="212663"/>
                      <a:pt x="432389" y="207955"/>
                    </a:cubicBezTo>
                    <a:cubicBezTo>
                      <a:pt x="438423" y="203960"/>
                      <a:pt x="444441" y="199931"/>
                      <a:pt x="450143" y="195472"/>
                    </a:cubicBezTo>
                    <a:cubicBezTo>
                      <a:pt x="462874" y="184995"/>
                      <a:pt x="474876" y="173573"/>
                      <a:pt x="485535" y="160975"/>
                    </a:cubicBezTo>
                    <a:cubicBezTo>
                      <a:pt x="491619" y="153498"/>
                      <a:pt x="497720" y="145989"/>
                      <a:pt x="502776" y="137767"/>
                    </a:cubicBezTo>
                    <a:cubicBezTo>
                      <a:pt x="507036" y="130473"/>
                      <a:pt x="510003" y="122516"/>
                      <a:pt x="512656" y="114525"/>
                    </a:cubicBezTo>
                    <a:cubicBezTo>
                      <a:pt x="516303" y="103385"/>
                      <a:pt x="519734" y="92063"/>
                      <a:pt x="520613" y="80310"/>
                    </a:cubicBezTo>
                    <a:cubicBezTo>
                      <a:pt x="521027" y="74889"/>
                      <a:pt x="521491" y="69402"/>
                      <a:pt x="520679" y="63998"/>
                    </a:cubicBezTo>
                    <a:close/>
                    <a:moveTo>
                      <a:pt x="508047" y="86145"/>
                    </a:moveTo>
                    <a:cubicBezTo>
                      <a:pt x="507732" y="92461"/>
                      <a:pt x="507053" y="98760"/>
                      <a:pt x="505743" y="104960"/>
                    </a:cubicBezTo>
                    <a:cubicBezTo>
                      <a:pt x="504616" y="110381"/>
                      <a:pt x="503008" y="115686"/>
                      <a:pt x="501367" y="120974"/>
                    </a:cubicBezTo>
                    <a:cubicBezTo>
                      <a:pt x="498897" y="128682"/>
                      <a:pt x="497007" y="134816"/>
                      <a:pt x="492680" y="143535"/>
                    </a:cubicBezTo>
                    <a:cubicBezTo>
                      <a:pt x="489829" y="149039"/>
                      <a:pt x="487541" y="151559"/>
                      <a:pt x="483662" y="156814"/>
                    </a:cubicBezTo>
                    <a:cubicBezTo>
                      <a:pt x="474810" y="167788"/>
                      <a:pt x="475821" y="166876"/>
                      <a:pt x="464002" y="178431"/>
                    </a:cubicBezTo>
                    <a:cubicBezTo>
                      <a:pt x="462228" y="180022"/>
                      <a:pt x="460454" y="181613"/>
                      <a:pt x="458680" y="183205"/>
                    </a:cubicBezTo>
                    <a:cubicBezTo>
                      <a:pt x="458647" y="183238"/>
                      <a:pt x="458631" y="183255"/>
                      <a:pt x="458597" y="183288"/>
                    </a:cubicBezTo>
                    <a:lnTo>
                      <a:pt x="460189" y="181945"/>
                    </a:lnTo>
                    <a:cubicBezTo>
                      <a:pt x="451337" y="189521"/>
                      <a:pt x="449165" y="190747"/>
                      <a:pt x="439816" y="196997"/>
                    </a:cubicBezTo>
                    <a:cubicBezTo>
                      <a:pt x="435240" y="200047"/>
                      <a:pt x="427084" y="205153"/>
                      <a:pt x="426338" y="205451"/>
                    </a:cubicBezTo>
                    <a:cubicBezTo>
                      <a:pt x="416375" y="210491"/>
                      <a:pt x="408120" y="213409"/>
                      <a:pt x="399433" y="216028"/>
                    </a:cubicBezTo>
                    <a:cubicBezTo>
                      <a:pt x="388177" y="219393"/>
                      <a:pt x="376888" y="222742"/>
                      <a:pt x="365665" y="226239"/>
                    </a:cubicBezTo>
                    <a:cubicBezTo>
                      <a:pt x="356697" y="228958"/>
                      <a:pt x="347679" y="231594"/>
                      <a:pt x="339076" y="235290"/>
                    </a:cubicBezTo>
                    <a:cubicBezTo>
                      <a:pt x="328499" y="239949"/>
                      <a:pt x="318636" y="246033"/>
                      <a:pt x="309154" y="252614"/>
                    </a:cubicBezTo>
                    <a:cubicBezTo>
                      <a:pt x="297434" y="260538"/>
                      <a:pt x="286493" y="269572"/>
                      <a:pt x="276082" y="279137"/>
                    </a:cubicBezTo>
                    <a:cubicBezTo>
                      <a:pt x="262837" y="291371"/>
                      <a:pt x="249758" y="303854"/>
                      <a:pt x="237888" y="317447"/>
                    </a:cubicBezTo>
                    <a:cubicBezTo>
                      <a:pt x="228141" y="329018"/>
                      <a:pt x="219272" y="341318"/>
                      <a:pt x="211017" y="354000"/>
                    </a:cubicBezTo>
                    <a:cubicBezTo>
                      <a:pt x="205679" y="362057"/>
                      <a:pt x="200341" y="370113"/>
                      <a:pt x="195334" y="378385"/>
                    </a:cubicBezTo>
                    <a:cubicBezTo>
                      <a:pt x="187941" y="390370"/>
                      <a:pt x="181028" y="401063"/>
                      <a:pt x="174414" y="408489"/>
                    </a:cubicBezTo>
                    <a:cubicBezTo>
                      <a:pt x="174812" y="408025"/>
                      <a:pt x="175458" y="407263"/>
                      <a:pt x="175724" y="406931"/>
                    </a:cubicBezTo>
                    <a:cubicBezTo>
                      <a:pt x="173668" y="409119"/>
                      <a:pt x="171612" y="411307"/>
                      <a:pt x="169557" y="413512"/>
                    </a:cubicBezTo>
                    <a:cubicBezTo>
                      <a:pt x="169491" y="413579"/>
                      <a:pt x="169441" y="413645"/>
                      <a:pt x="169375" y="413711"/>
                    </a:cubicBezTo>
                    <a:cubicBezTo>
                      <a:pt x="169690" y="413363"/>
                      <a:pt x="170004" y="413015"/>
                      <a:pt x="170319" y="412683"/>
                    </a:cubicBezTo>
                    <a:cubicBezTo>
                      <a:pt x="168164" y="414855"/>
                      <a:pt x="166258" y="416546"/>
                      <a:pt x="163307" y="418817"/>
                    </a:cubicBezTo>
                    <a:cubicBezTo>
                      <a:pt x="158583" y="422447"/>
                      <a:pt x="153494" y="425564"/>
                      <a:pt x="148570" y="428913"/>
                    </a:cubicBezTo>
                    <a:cubicBezTo>
                      <a:pt x="140994" y="433471"/>
                      <a:pt x="139005" y="434814"/>
                      <a:pt x="132159" y="438395"/>
                    </a:cubicBezTo>
                    <a:cubicBezTo>
                      <a:pt x="123340" y="443070"/>
                      <a:pt x="118516" y="444810"/>
                      <a:pt x="108520" y="446518"/>
                    </a:cubicBezTo>
                    <a:cubicBezTo>
                      <a:pt x="103016" y="447363"/>
                      <a:pt x="97446" y="447545"/>
                      <a:pt x="91876" y="447479"/>
                    </a:cubicBezTo>
                    <a:cubicBezTo>
                      <a:pt x="81946" y="447562"/>
                      <a:pt x="74122" y="446634"/>
                      <a:pt x="65352" y="443865"/>
                    </a:cubicBezTo>
                    <a:cubicBezTo>
                      <a:pt x="59650" y="442174"/>
                      <a:pt x="54511" y="439058"/>
                      <a:pt x="49521" y="435875"/>
                    </a:cubicBezTo>
                    <a:cubicBezTo>
                      <a:pt x="40022" y="429642"/>
                      <a:pt x="32347" y="421038"/>
                      <a:pt x="25700" y="411904"/>
                    </a:cubicBezTo>
                    <a:cubicBezTo>
                      <a:pt x="19848" y="403284"/>
                      <a:pt x="17444" y="392923"/>
                      <a:pt x="15140" y="382911"/>
                    </a:cubicBezTo>
                    <a:cubicBezTo>
                      <a:pt x="14328" y="378750"/>
                      <a:pt x="13416" y="375235"/>
                      <a:pt x="13151" y="369964"/>
                    </a:cubicBezTo>
                    <a:cubicBezTo>
                      <a:pt x="12869" y="361841"/>
                      <a:pt x="13350" y="353652"/>
                      <a:pt x="14610" y="345612"/>
                    </a:cubicBezTo>
                    <a:cubicBezTo>
                      <a:pt x="16350" y="336097"/>
                      <a:pt x="18389" y="331289"/>
                      <a:pt x="21340" y="323564"/>
                    </a:cubicBezTo>
                    <a:cubicBezTo>
                      <a:pt x="23976" y="317215"/>
                      <a:pt x="23644" y="318061"/>
                      <a:pt x="26910" y="313054"/>
                    </a:cubicBezTo>
                    <a:cubicBezTo>
                      <a:pt x="30010" y="308479"/>
                      <a:pt x="29330" y="309606"/>
                      <a:pt x="33474" y="304119"/>
                    </a:cubicBezTo>
                    <a:cubicBezTo>
                      <a:pt x="37221" y="299776"/>
                      <a:pt x="40288" y="296146"/>
                      <a:pt x="43703" y="292813"/>
                    </a:cubicBezTo>
                    <a:cubicBezTo>
                      <a:pt x="46471" y="290111"/>
                      <a:pt x="52406" y="285387"/>
                      <a:pt x="57113" y="281458"/>
                    </a:cubicBezTo>
                    <a:cubicBezTo>
                      <a:pt x="59998" y="279237"/>
                      <a:pt x="62882" y="277015"/>
                      <a:pt x="65750" y="274811"/>
                    </a:cubicBezTo>
                    <a:cubicBezTo>
                      <a:pt x="70541" y="271462"/>
                      <a:pt x="75415" y="268229"/>
                      <a:pt x="80388" y="265146"/>
                    </a:cubicBezTo>
                    <a:cubicBezTo>
                      <a:pt x="99319" y="254155"/>
                      <a:pt x="119278" y="245005"/>
                      <a:pt x="139668" y="237081"/>
                    </a:cubicBezTo>
                    <a:cubicBezTo>
                      <a:pt x="143796" y="235522"/>
                      <a:pt x="157820" y="230931"/>
                      <a:pt x="165562" y="228394"/>
                    </a:cubicBezTo>
                    <a:cubicBezTo>
                      <a:pt x="176768" y="224565"/>
                      <a:pt x="187875" y="220454"/>
                      <a:pt x="198799" y="215895"/>
                    </a:cubicBezTo>
                    <a:cubicBezTo>
                      <a:pt x="205844" y="212862"/>
                      <a:pt x="212260" y="208601"/>
                      <a:pt x="218692" y="204440"/>
                    </a:cubicBezTo>
                    <a:cubicBezTo>
                      <a:pt x="229235" y="197793"/>
                      <a:pt x="238651" y="189487"/>
                      <a:pt x="246558" y="179840"/>
                    </a:cubicBezTo>
                    <a:cubicBezTo>
                      <a:pt x="252277" y="173093"/>
                      <a:pt x="256969" y="165533"/>
                      <a:pt x="261063" y="157692"/>
                    </a:cubicBezTo>
                    <a:cubicBezTo>
                      <a:pt x="265771" y="149056"/>
                      <a:pt x="269518" y="139938"/>
                      <a:pt x="272419" y="130539"/>
                    </a:cubicBezTo>
                    <a:cubicBezTo>
                      <a:pt x="278884" y="108607"/>
                      <a:pt x="282448" y="82962"/>
                      <a:pt x="292626" y="69518"/>
                    </a:cubicBezTo>
                    <a:cubicBezTo>
                      <a:pt x="299605" y="60152"/>
                      <a:pt x="304811" y="55461"/>
                      <a:pt x="314657" y="47918"/>
                    </a:cubicBezTo>
                    <a:cubicBezTo>
                      <a:pt x="323211" y="41519"/>
                      <a:pt x="327090" y="38602"/>
                      <a:pt x="337899" y="31656"/>
                    </a:cubicBezTo>
                    <a:cubicBezTo>
                      <a:pt x="344496" y="27661"/>
                      <a:pt x="359930" y="21726"/>
                      <a:pt x="368998" y="19239"/>
                    </a:cubicBezTo>
                    <a:cubicBezTo>
                      <a:pt x="406131" y="9094"/>
                      <a:pt x="418845" y="12758"/>
                      <a:pt x="426786" y="12990"/>
                    </a:cubicBezTo>
                    <a:cubicBezTo>
                      <a:pt x="439517" y="13354"/>
                      <a:pt x="450359" y="15957"/>
                      <a:pt x="462195" y="22257"/>
                    </a:cubicBezTo>
                    <a:cubicBezTo>
                      <a:pt x="471793" y="27876"/>
                      <a:pt x="480662" y="34756"/>
                      <a:pt x="488718" y="42414"/>
                    </a:cubicBezTo>
                    <a:cubicBezTo>
                      <a:pt x="493658" y="47222"/>
                      <a:pt x="498913" y="51913"/>
                      <a:pt x="502229" y="58063"/>
                    </a:cubicBezTo>
                    <a:cubicBezTo>
                      <a:pt x="503638" y="60533"/>
                      <a:pt x="504748" y="63152"/>
                      <a:pt x="505660" y="65855"/>
                    </a:cubicBezTo>
                    <a:cubicBezTo>
                      <a:pt x="506290" y="67860"/>
                      <a:pt x="506771" y="69900"/>
                      <a:pt x="507185" y="71955"/>
                    </a:cubicBezTo>
                    <a:cubicBezTo>
                      <a:pt x="508114" y="76630"/>
                      <a:pt x="508445" y="81387"/>
                      <a:pt x="508114" y="8614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3" name="Google Shape;303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17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3"/>
          <p:cNvSpPr txBox="1">
            <a:spLocks noGrp="1"/>
          </p:cNvSpPr>
          <p:nvPr>
            <p:ph type="title" idx="2" hasCustomPrompt="1"/>
          </p:nvPr>
        </p:nvSpPr>
        <p:spPr>
          <a:xfrm>
            <a:off x="800100" y="1164033"/>
            <a:ext cx="734700" cy="447600"/>
          </a:xfrm>
          <a:prstGeom prst="rect">
            <a:avLst/>
          </a:prstGeom>
          <a:solidFill>
            <a:srgbClr val="BF996D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3" hasCustomPrompt="1"/>
          </p:nvPr>
        </p:nvSpPr>
        <p:spPr>
          <a:xfrm>
            <a:off x="800100" y="2870490"/>
            <a:ext cx="734700" cy="447600"/>
          </a:xfrm>
          <a:prstGeom prst="rect">
            <a:avLst/>
          </a:prstGeom>
          <a:solidFill>
            <a:srgbClr val="BF996D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4" hasCustomPrompt="1"/>
          </p:nvPr>
        </p:nvSpPr>
        <p:spPr>
          <a:xfrm>
            <a:off x="800100" y="1732852"/>
            <a:ext cx="734700" cy="447600"/>
          </a:xfrm>
          <a:prstGeom prst="rect">
            <a:avLst/>
          </a:prstGeom>
          <a:solidFill>
            <a:srgbClr val="BF996D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5" hasCustomPrompt="1"/>
          </p:nvPr>
        </p:nvSpPr>
        <p:spPr>
          <a:xfrm>
            <a:off x="800100" y="3439310"/>
            <a:ext cx="734700" cy="447600"/>
          </a:xfrm>
          <a:prstGeom prst="rect">
            <a:avLst/>
          </a:prstGeom>
          <a:solidFill>
            <a:srgbClr val="BF996D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6" hasCustomPrompt="1"/>
          </p:nvPr>
        </p:nvSpPr>
        <p:spPr>
          <a:xfrm>
            <a:off x="800100" y="2301671"/>
            <a:ext cx="734700" cy="447600"/>
          </a:xfrm>
          <a:prstGeom prst="rect">
            <a:avLst/>
          </a:prstGeom>
          <a:solidFill>
            <a:srgbClr val="BF996D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7" hasCustomPrompt="1"/>
          </p:nvPr>
        </p:nvSpPr>
        <p:spPr>
          <a:xfrm>
            <a:off x="800100" y="4008129"/>
            <a:ext cx="734700" cy="447600"/>
          </a:xfrm>
          <a:prstGeom prst="rect">
            <a:avLst/>
          </a:prstGeom>
          <a:solidFill>
            <a:srgbClr val="BF996D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subTitle" idx="1"/>
          </p:nvPr>
        </p:nvSpPr>
        <p:spPr>
          <a:xfrm>
            <a:off x="1682750" y="1165850"/>
            <a:ext cx="39648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8"/>
          </p:nvPr>
        </p:nvSpPr>
        <p:spPr>
          <a:xfrm>
            <a:off x="1682750" y="1734685"/>
            <a:ext cx="39648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9"/>
          </p:nvPr>
        </p:nvSpPr>
        <p:spPr>
          <a:xfrm>
            <a:off x="1682750" y="2303519"/>
            <a:ext cx="39648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3"/>
          </p:nvPr>
        </p:nvSpPr>
        <p:spPr>
          <a:xfrm>
            <a:off x="1682750" y="2872354"/>
            <a:ext cx="39648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14"/>
          </p:nvPr>
        </p:nvSpPr>
        <p:spPr>
          <a:xfrm>
            <a:off x="1682750" y="3441189"/>
            <a:ext cx="39648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15"/>
          </p:nvPr>
        </p:nvSpPr>
        <p:spPr>
          <a:xfrm>
            <a:off x="1682750" y="4010023"/>
            <a:ext cx="39648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userDrawn="1">
  <p:cSld name="TITLE_ONLY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4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14"/>
          <p:cNvGrpSpPr/>
          <p:nvPr/>
        </p:nvGrpSpPr>
        <p:grpSpPr>
          <a:xfrm>
            <a:off x="-807852" y="-853996"/>
            <a:ext cx="10449455" cy="6814312"/>
            <a:chOff x="-807852" y="-853996"/>
            <a:chExt cx="10449455" cy="6814312"/>
          </a:xfrm>
        </p:grpSpPr>
        <p:grpSp>
          <p:nvGrpSpPr>
            <p:cNvPr id="323" name="Google Shape;323;p14"/>
            <p:cNvGrpSpPr/>
            <p:nvPr/>
          </p:nvGrpSpPr>
          <p:grpSpPr>
            <a:xfrm>
              <a:off x="-160108" y="3498636"/>
              <a:ext cx="1580108" cy="2071020"/>
              <a:chOff x="7709455" y="-991739"/>
              <a:chExt cx="1580108" cy="2071020"/>
            </a:xfrm>
          </p:grpSpPr>
          <p:grpSp>
            <p:nvGrpSpPr>
              <p:cNvPr id="324" name="Google Shape;324;p14"/>
              <p:cNvGrpSpPr/>
              <p:nvPr/>
            </p:nvGrpSpPr>
            <p:grpSpPr>
              <a:xfrm>
                <a:off x="7709455" y="-991739"/>
                <a:ext cx="1374440" cy="2034245"/>
                <a:chOff x="7709455" y="-991739"/>
                <a:chExt cx="1374440" cy="2034245"/>
              </a:xfrm>
            </p:grpSpPr>
            <p:sp>
              <p:nvSpPr>
                <p:cNvPr id="325" name="Google Shape;325;p14"/>
                <p:cNvSpPr/>
                <p:nvPr/>
              </p:nvSpPr>
              <p:spPr>
                <a:xfrm>
                  <a:off x="7955024" y="695695"/>
                  <a:ext cx="1068860" cy="346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35" h="82037" extrusionOk="0">
                      <a:moveTo>
                        <a:pt x="252836" y="59264"/>
                      </a:moveTo>
                      <a:cubicBezTo>
                        <a:pt x="214261" y="53926"/>
                        <a:pt x="177957" y="79736"/>
                        <a:pt x="139066" y="81891"/>
                      </a:cubicBezTo>
                      <a:cubicBezTo>
                        <a:pt x="111266" y="83433"/>
                        <a:pt x="83914" y="72608"/>
                        <a:pt x="60988" y="56810"/>
                      </a:cubicBezTo>
                      <a:cubicBezTo>
                        <a:pt x="38061" y="41012"/>
                        <a:pt x="18931" y="20407"/>
                        <a:pt x="0" y="0"/>
                      </a:cubicBezTo>
                      <a:cubicBezTo>
                        <a:pt x="49069" y="50759"/>
                        <a:pt x="124147" y="74929"/>
                        <a:pt x="193606" y="62297"/>
                      </a:cubicBezTo>
                      <a:cubicBezTo>
                        <a:pt x="213216" y="58733"/>
                        <a:pt x="233457" y="52450"/>
                        <a:pt x="252836" y="592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14"/>
                <p:cNvSpPr/>
                <p:nvPr/>
              </p:nvSpPr>
              <p:spPr>
                <a:xfrm>
                  <a:off x="7770848" y="533105"/>
                  <a:ext cx="1134737" cy="348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418" h="82520" extrusionOk="0">
                      <a:moveTo>
                        <a:pt x="268419" y="77731"/>
                      </a:moveTo>
                      <a:cubicBezTo>
                        <a:pt x="257759" y="74001"/>
                        <a:pt x="246205" y="72807"/>
                        <a:pt x="235015" y="74299"/>
                      </a:cubicBezTo>
                      <a:cubicBezTo>
                        <a:pt x="226030" y="75493"/>
                        <a:pt x="217361" y="78361"/>
                        <a:pt x="208475" y="80184"/>
                      </a:cubicBezTo>
                      <a:cubicBezTo>
                        <a:pt x="174061" y="87213"/>
                        <a:pt x="137740" y="77780"/>
                        <a:pt x="107454" y="59993"/>
                      </a:cubicBezTo>
                      <a:cubicBezTo>
                        <a:pt x="89600" y="49516"/>
                        <a:pt x="73553" y="36288"/>
                        <a:pt x="56396" y="24700"/>
                      </a:cubicBezTo>
                      <a:cubicBezTo>
                        <a:pt x="39238" y="13129"/>
                        <a:pt x="20473" y="3034"/>
                        <a:pt x="0" y="0"/>
                      </a:cubicBezTo>
                      <a:cubicBezTo>
                        <a:pt x="47179" y="6233"/>
                        <a:pt x="85008" y="40680"/>
                        <a:pt x="127960" y="61137"/>
                      </a:cubicBezTo>
                      <a:cubicBezTo>
                        <a:pt x="136464" y="65182"/>
                        <a:pt x="145316" y="68729"/>
                        <a:pt x="154632" y="70072"/>
                      </a:cubicBezTo>
                      <a:cubicBezTo>
                        <a:pt x="168375" y="72061"/>
                        <a:pt x="182300" y="69160"/>
                        <a:pt x="196142" y="68000"/>
                      </a:cubicBezTo>
                      <a:cubicBezTo>
                        <a:pt x="219284" y="66044"/>
                        <a:pt x="242807" y="68945"/>
                        <a:pt x="268419" y="777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327;p14"/>
                <p:cNvSpPr/>
                <p:nvPr/>
              </p:nvSpPr>
              <p:spPr>
                <a:xfrm>
                  <a:off x="7709455" y="345844"/>
                  <a:ext cx="1040971" cy="40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238" h="95136" extrusionOk="0">
                      <a:moveTo>
                        <a:pt x="246238" y="95137"/>
                      </a:moveTo>
                      <a:cubicBezTo>
                        <a:pt x="233722" y="87727"/>
                        <a:pt x="218405" y="86848"/>
                        <a:pt x="203916" y="88091"/>
                      </a:cubicBezTo>
                      <a:cubicBezTo>
                        <a:pt x="189428" y="89335"/>
                        <a:pt x="175089" y="92484"/>
                        <a:pt x="160534" y="92385"/>
                      </a:cubicBezTo>
                      <a:cubicBezTo>
                        <a:pt x="148565" y="92302"/>
                        <a:pt x="136613" y="89998"/>
                        <a:pt x="125539" y="85472"/>
                      </a:cubicBezTo>
                      <a:cubicBezTo>
                        <a:pt x="90810" y="71299"/>
                        <a:pt x="68149" y="37564"/>
                        <a:pt x="36337" y="17671"/>
                      </a:cubicBezTo>
                      <a:cubicBezTo>
                        <a:pt x="24899" y="10527"/>
                        <a:pt x="12416" y="5238"/>
                        <a:pt x="0" y="0"/>
                      </a:cubicBezTo>
                      <a:cubicBezTo>
                        <a:pt x="32193" y="7858"/>
                        <a:pt x="63557" y="20788"/>
                        <a:pt x="89666" y="41228"/>
                      </a:cubicBezTo>
                      <a:cubicBezTo>
                        <a:pt x="101386" y="50411"/>
                        <a:pt x="112244" y="61187"/>
                        <a:pt x="125954" y="67005"/>
                      </a:cubicBezTo>
                      <a:cubicBezTo>
                        <a:pt x="149228" y="76869"/>
                        <a:pt x="175951" y="70602"/>
                        <a:pt x="201015" y="73852"/>
                      </a:cubicBezTo>
                      <a:cubicBezTo>
                        <a:pt x="217062" y="75924"/>
                        <a:pt x="232579" y="82041"/>
                        <a:pt x="246238" y="951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14"/>
                <p:cNvSpPr/>
                <p:nvPr/>
              </p:nvSpPr>
              <p:spPr>
                <a:xfrm>
                  <a:off x="7726137" y="194119"/>
                  <a:ext cx="840820" cy="40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93" h="95401" extrusionOk="0">
                      <a:moveTo>
                        <a:pt x="198877" y="95402"/>
                      </a:moveTo>
                      <a:cubicBezTo>
                        <a:pt x="185516" y="85787"/>
                        <a:pt x="167977" y="85108"/>
                        <a:pt x="151632" y="83151"/>
                      </a:cubicBezTo>
                      <a:cubicBezTo>
                        <a:pt x="125523" y="80051"/>
                        <a:pt x="99513" y="72625"/>
                        <a:pt x="77615" y="58087"/>
                      </a:cubicBezTo>
                      <a:cubicBezTo>
                        <a:pt x="59562" y="46101"/>
                        <a:pt x="44875" y="29723"/>
                        <a:pt x="27551" y="16726"/>
                      </a:cubicBezTo>
                      <a:cubicBezTo>
                        <a:pt x="18948" y="10261"/>
                        <a:pt x="9714" y="4658"/>
                        <a:pt x="0" y="0"/>
                      </a:cubicBezTo>
                      <a:cubicBezTo>
                        <a:pt x="23788" y="9863"/>
                        <a:pt x="47842" y="19893"/>
                        <a:pt x="68398" y="35392"/>
                      </a:cubicBezTo>
                      <a:cubicBezTo>
                        <a:pt x="77598" y="42338"/>
                        <a:pt x="86036" y="50328"/>
                        <a:pt x="95850" y="56396"/>
                      </a:cubicBezTo>
                      <a:cubicBezTo>
                        <a:pt x="125689" y="74830"/>
                        <a:pt x="164413" y="73205"/>
                        <a:pt x="198894" y="954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14"/>
                <p:cNvSpPr/>
                <p:nvPr/>
              </p:nvSpPr>
              <p:spPr>
                <a:xfrm>
                  <a:off x="7742113" y="41829"/>
                  <a:ext cx="680898" cy="42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64" h="100540" extrusionOk="0">
                      <a:moveTo>
                        <a:pt x="161064" y="100541"/>
                      </a:moveTo>
                      <a:cubicBezTo>
                        <a:pt x="142747" y="90048"/>
                        <a:pt x="121113" y="86865"/>
                        <a:pt x="102132" y="77615"/>
                      </a:cubicBezTo>
                      <a:cubicBezTo>
                        <a:pt x="63507" y="58783"/>
                        <a:pt x="39537" y="16826"/>
                        <a:pt x="0" y="0"/>
                      </a:cubicBezTo>
                      <a:cubicBezTo>
                        <a:pt x="26706" y="8786"/>
                        <a:pt x="51572" y="23142"/>
                        <a:pt x="72525" y="41907"/>
                      </a:cubicBezTo>
                      <a:cubicBezTo>
                        <a:pt x="82704" y="51008"/>
                        <a:pt x="92053" y="61203"/>
                        <a:pt x="103525" y="68613"/>
                      </a:cubicBezTo>
                      <a:cubicBezTo>
                        <a:pt x="120964" y="79869"/>
                        <a:pt x="142680" y="84295"/>
                        <a:pt x="161048" y="1005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14"/>
                <p:cNvSpPr/>
                <p:nvPr/>
              </p:nvSpPr>
              <p:spPr>
                <a:xfrm>
                  <a:off x="7750805" y="-224620"/>
                  <a:ext cx="527981" cy="53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92" h="127180" extrusionOk="0">
                      <a:moveTo>
                        <a:pt x="124893" y="127180"/>
                      </a:moveTo>
                      <a:cubicBezTo>
                        <a:pt x="104801" y="107139"/>
                        <a:pt x="76206" y="97673"/>
                        <a:pt x="55434" y="78327"/>
                      </a:cubicBezTo>
                      <a:cubicBezTo>
                        <a:pt x="31961" y="56479"/>
                        <a:pt x="20871" y="24352"/>
                        <a:pt x="0" y="0"/>
                      </a:cubicBezTo>
                      <a:cubicBezTo>
                        <a:pt x="11007" y="12914"/>
                        <a:pt x="22015" y="25827"/>
                        <a:pt x="33005" y="38741"/>
                      </a:cubicBezTo>
                      <a:cubicBezTo>
                        <a:pt x="43681" y="51273"/>
                        <a:pt x="54390" y="63822"/>
                        <a:pt x="66143" y="75360"/>
                      </a:cubicBezTo>
                      <a:cubicBezTo>
                        <a:pt x="82671" y="91589"/>
                        <a:pt x="101154" y="105680"/>
                        <a:pt x="124893" y="1271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14"/>
                <p:cNvSpPr/>
                <p:nvPr/>
              </p:nvSpPr>
              <p:spPr>
                <a:xfrm>
                  <a:off x="7815492" y="-375858"/>
                  <a:ext cx="377380" cy="537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68" h="127246" extrusionOk="0">
                      <a:moveTo>
                        <a:pt x="89268" y="127247"/>
                      </a:moveTo>
                      <a:cubicBezTo>
                        <a:pt x="80615" y="108067"/>
                        <a:pt x="57705" y="100541"/>
                        <a:pt x="42239" y="86284"/>
                      </a:cubicBezTo>
                      <a:cubicBezTo>
                        <a:pt x="30353" y="75327"/>
                        <a:pt x="22976" y="60374"/>
                        <a:pt x="17240" y="45272"/>
                      </a:cubicBezTo>
                      <a:cubicBezTo>
                        <a:pt x="11521" y="30154"/>
                        <a:pt x="7161" y="14488"/>
                        <a:pt x="0" y="0"/>
                      </a:cubicBezTo>
                      <a:cubicBezTo>
                        <a:pt x="12997" y="21501"/>
                        <a:pt x="26010" y="42985"/>
                        <a:pt x="39006" y="64485"/>
                      </a:cubicBezTo>
                      <a:cubicBezTo>
                        <a:pt x="42686" y="70569"/>
                        <a:pt x="46383" y="76670"/>
                        <a:pt x="51041" y="82024"/>
                      </a:cubicBezTo>
                      <a:cubicBezTo>
                        <a:pt x="57390" y="89302"/>
                        <a:pt x="65331" y="94988"/>
                        <a:pt x="72211" y="101768"/>
                      </a:cubicBezTo>
                      <a:cubicBezTo>
                        <a:pt x="79471" y="108929"/>
                        <a:pt x="85505" y="117300"/>
                        <a:pt x="89252" y="1272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4"/>
                <p:cNvSpPr/>
                <p:nvPr/>
              </p:nvSpPr>
              <p:spPr>
                <a:xfrm>
                  <a:off x="7885852" y="-526466"/>
                  <a:ext cx="250534" cy="51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63" h="122588" extrusionOk="0">
                      <a:moveTo>
                        <a:pt x="59264" y="122589"/>
                      </a:moveTo>
                      <a:cubicBezTo>
                        <a:pt x="58849" y="115941"/>
                        <a:pt x="54406" y="110189"/>
                        <a:pt x="49251" y="105962"/>
                      </a:cubicBezTo>
                      <a:cubicBezTo>
                        <a:pt x="44095" y="101751"/>
                        <a:pt x="38128" y="98635"/>
                        <a:pt x="32956" y="94441"/>
                      </a:cubicBezTo>
                      <a:cubicBezTo>
                        <a:pt x="19710" y="83715"/>
                        <a:pt x="12881" y="66906"/>
                        <a:pt x="9200" y="50262"/>
                      </a:cubicBezTo>
                      <a:cubicBezTo>
                        <a:pt x="5520" y="33619"/>
                        <a:pt x="4459" y="16445"/>
                        <a:pt x="0" y="0"/>
                      </a:cubicBezTo>
                      <a:cubicBezTo>
                        <a:pt x="7725" y="17290"/>
                        <a:pt x="14488" y="35011"/>
                        <a:pt x="20224" y="53047"/>
                      </a:cubicBezTo>
                      <a:cubicBezTo>
                        <a:pt x="22976" y="61717"/>
                        <a:pt x="25562" y="70586"/>
                        <a:pt x="30535" y="78211"/>
                      </a:cubicBezTo>
                      <a:cubicBezTo>
                        <a:pt x="39470" y="91921"/>
                        <a:pt x="55716" y="101071"/>
                        <a:pt x="59264" y="12257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4"/>
                <p:cNvSpPr/>
                <p:nvPr/>
              </p:nvSpPr>
              <p:spPr>
                <a:xfrm>
                  <a:off x="7913183" y="-737132"/>
                  <a:ext cx="194004" cy="54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91" h="127843" extrusionOk="0">
                      <a:moveTo>
                        <a:pt x="45770" y="127844"/>
                      </a:moveTo>
                      <a:cubicBezTo>
                        <a:pt x="45737" y="115079"/>
                        <a:pt x="37614" y="103856"/>
                        <a:pt x="29193" y="94242"/>
                      </a:cubicBezTo>
                      <a:cubicBezTo>
                        <a:pt x="20771" y="84643"/>
                        <a:pt x="11389" y="75111"/>
                        <a:pt x="7841" y="62828"/>
                      </a:cubicBezTo>
                      <a:cubicBezTo>
                        <a:pt x="5338" y="54158"/>
                        <a:pt x="6018" y="44941"/>
                        <a:pt x="5819" y="35906"/>
                      </a:cubicBezTo>
                      <a:cubicBezTo>
                        <a:pt x="5537" y="23739"/>
                        <a:pt x="3581" y="11621"/>
                        <a:pt x="0" y="0"/>
                      </a:cubicBezTo>
                      <a:cubicBezTo>
                        <a:pt x="6830" y="12997"/>
                        <a:pt x="12831" y="26623"/>
                        <a:pt x="15251" y="41095"/>
                      </a:cubicBezTo>
                      <a:cubicBezTo>
                        <a:pt x="16428" y="48190"/>
                        <a:pt x="16760" y="55434"/>
                        <a:pt x="18633" y="62364"/>
                      </a:cubicBezTo>
                      <a:cubicBezTo>
                        <a:pt x="21733" y="73802"/>
                        <a:pt x="28828" y="83649"/>
                        <a:pt x="35044" y="93744"/>
                      </a:cubicBezTo>
                      <a:cubicBezTo>
                        <a:pt x="41261" y="103840"/>
                        <a:pt x="46847" y="115063"/>
                        <a:pt x="45753" y="12782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4"/>
                <p:cNvSpPr/>
                <p:nvPr/>
              </p:nvSpPr>
              <p:spPr>
                <a:xfrm>
                  <a:off x="7989855" y="-991739"/>
                  <a:ext cx="99727" cy="61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0" h="146542" extrusionOk="0">
                      <a:moveTo>
                        <a:pt x="22877" y="146543"/>
                      </a:moveTo>
                      <a:cubicBezTo>
                        <a:pt x="22097" y="129651"/>
                        <a:pt x="11538" y="114897"/>
                        <a:pt x="6896" y="98635"/>
                      </a:cubicBezTo>
                      <a:cubicBezTo>
                        <a:pt x="2636" y="83732"/>
                        <a:pt x="3415" y="67934"/>
                        <a:pt x="3382" y="52434"/>
                      </a:cubicBezTo>
                      <a:cubicBezTo>
                        <a:pt x="3349" y="34912"/>
                        <a:pt x="2205" y="17390"/>
                        <a:pt x="0" y="0"/>
                      </a:cubicBezTo>
                      <a:cubicBezTo>
                        <a:pt x="11040" y="25546"/>
                        <a:pt x="16909" y="53312"/>
                        <a:pt x="17141" y="81146"/>
                      </a:cubicBezTo>
                      <a:cubicBezTo>
                        <a:pt x="17191" y="88108"/>
                        <a:pt x="16909" y="95104"/>
                        <a:pt x="17688" y="102016"/>
                      </a:cubicBezTo>
                      <a:cubicBezTo>
                        <a:pt x="19329" y="116571"/>
                        <a:pt x="25678" y="130977"/>
                        <a:pt x="22893" y="146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4"/>
                <p:cNvSpPr/>
                <p:nvPr/>
              </p:nvSpPr>
              <p:spPr>
                <a:xfrm>
                  <a:off x="8098508" y="-787309"/>
                  <a:ext cx="135018" cy="556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8" h="131540" extrusionOk="0">
                      <a:moveTo>
                        <a:pt x="1900" y="131540"/>
                      </a:moveTo>
                      <a:cubicBezTo>
                        <a:pt x="-2940" y="120102"/>
                        <a:pt x="2414" y="102265"/>
                        <a:pt x="7404" y="90893"/>
                      </a:cubicBezTo>
                      <a:cubicBezTo>
                        <a:pt x="12394" y="79521"/>
                        <a:pt x="19472" y="69077"/>
                        <a:pt x="23567" y="57357"/>
                      </a:cubicBezTo>
                      <a:cubicBezTo>
                        <a:pt x="29932" y="39139"/>
                        <a:pt x="28656" y="19263"/>
                        <a:pt x="27296" y="0"/>
                      </a:cubicBezTo>
                      <a:cubicBezTo>
                        <a:pt x="30413" y="17837"/>
                        <a:pt x="31955" y="35939"/>
                        <a:pt x="31938" y="54058"/>
                      </a:cubicBezTo>
                      <a:cubicBezTo>
                        <a:pt x="31938" y="60142"/>
                        <a:pt x="31689" y="66441"/>
                        <a:pt x="29054" y="71929"/>
                      </a:cubicBezTo>
                      <a:cubicBezTo>
                        <a:pt x="26517" y="77200"/>
                        <a:pt x="22008" y="81212"/>
                        <a:pt x="18229" y="85671"/>
                      </a:cubicBezTo>
                      <a:cubicBezTo>
                        <a:pt x="8150" y="97590"/>
                        <a:pt x="491" y="118146"/>
                        <a:pt x="1884" y="1315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14"/>
                <p:cNvSpPr/>
                <p:nvPr/>
              </p:nvSpPr>
              <p:spPr>
                <a:xfrm>
                  <a:off x="8137817" y="-549520"/>
                  <a:ext cx="200197" cy="508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6" h="120184" extrusionOk="0">
                      <a:moveTo>
                        <a:pt x="45" y="120168"/>
                      </a:moveTo>
                      <a:cubicBezTo>
                        <a:pt x="-319" y="105050"/>
                        <a:pt x="1405" y="89252"/>
                        <a:pt x="9478" y="76471"/>
                      </a:cubicBezTo>
                      <a:cubicBezTo>
                        <a:pt x="14252" y="68895"/>
                        <a:pt x="20999" y="62795"/>
                        <a:pt x="26552" y="55766"/>
                      </a:cubicBezTo>
                      <a:cubicBezTo>
                        <a:pt x="39018" y="40001"/>
                        <a:pt x="45135" y="19976"/>
                        <a:pt x="47357" y="0"/>
                      </a:cubicBezTo>
                      <a:cubicBezTo>
                        <a:pt x="46644" y="22761"/>
                        <a:pt x="45533" y="46831"/>
                        <a:pt x="33051" y="65861"/>
                      </a:cubicBezTo>
                      <a:cubicBezTo>
                        <a:pt x="27348" y="74564"/>
                        <a:pt x="19573" y="81676"/>
                        <a:pt x="12992" y="89716"/>
                      </a:cubicBezTo>
                      <a:cubicBezTo>
                        <a:pt x="6411" y="97756"/>
                        <a:pt x="824" y="107371"/>
                        <a:pt x="45" y="12018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14"/>
                <p:cNvSpPr/>
                <p:nvPr/>
              </p:nvSpPr>
              <p:spPr>
                <a:xfrm>
                  <a:off x="8194999" y="-380132"/>
                  <a:ext cx="209591" cy="547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78" h="129517" extrusionOk="0">
                      <a:moveTo>
                        <a:pt x="1190" y="129518"/>
                      </a:moveTo>
                      <a:cubicBezTo>
                        <a:pt x="-87" y="117997"/>
                        <a:pt x="-1297" y="105929"/>
                        <a:pt x="3013" y="95186"/>
                      </a:cubicBezTo>
                      <a:cubicBezTo>
                        <a:pt x="7124" y="84975"/>
                        <a:pt x="15678" y="77333"/>
                        <a:pt x="21961" y="68282"/>
                      </a:cubicBezTo>
                      <a:cubicBezTo>
                        <a:pt x="35985" y="48041"/>
                        <a:pt x="37975" y="21733"/>
                        <a:pt x="49579" y="0"/>
                      </a:cubicBezTo>
                      <a:cubicBezTo>
                        <a:pt x="45152" y="12068"/>
                        <a:pt x="40677" y="24269"/>
                        <a:pt x="39069" y="37017"/>
                      </a:cubicBezTo>
                      <a:cubicBezTo>
                        <a:pt x="37792" y="47146"/>
                        <a:pt x="38289" y="57722"/>
                        <a:pt x="34427" y="67171"/>
                      </a:cubicBezTo>
                      <a:cubicBezTo>
                        <a:pt x="30167" y="77598"/>
                        <a:pt x="21215" y="85223"/>
                        <a:pt x="13739" y="93661"/>
                      </a:cubicBezTo>
                      <a:cubicBezTo>
                        <a:pt x="6262" y="102099"/>
                        <a:pt x="-219" y="113073"/>
                        <a:pt x="1190" y="1295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14"/>
                <p:cNvSpPr/>
                <p:nvPr/>
              </p:nvSpPr>
              <p:spPr>
                <a:xfrm>
                  <a:off x="8261719" y="-275292"/>
                  <a:ext cx="226970" cy="57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89" h="136331" extrusionOk="0">
                      <a:moveTo>
                        <a:pt x="4986" y="136331"/>
                      </a:moveTo>
                      <a:cubicBezTo>
                        <a:pt x="-1695" y="124545"/>
                        <a:pt x="-1662" y="109244"/>
                        <a:pt x="5085" y="97491"/>
                      </a:cubicBezTo>
                      <a:cubicBezTo>
                        <a:pt x="8566" y="91440"/>
                        <a:pt x="13589" y="86417"/>
                        <a:pt x="17369" y="80565"/>
                      </a:cubicBezTo>
                      <a:cubicBezTo>
                        <a:pt x="24895" y="68912"/>
                        <a:pt x="27033" y="54721"/>
                        <a:pt x="31244" y="41493"/>
                      </a:cubicBezTo>
                      <a:cubicBezTo>
                        <a:pt x="36035" y="26424"/>
                        <a:pt x="43710" y="12267"/>
                        <a:pt x="53690" y="0"/>
                      </a:cubicBezTo>
                      <a:cubicBezTo>
                        <a:pt x="40627" y="16776"/>
                        <a:pt x="39930" y="39769"/>
                        <a:pt x="32471" y="59678"/>
                      </a:cubicBezTo>
                      <a:cubicBezTo>
                        <a:pt x="28559" y="70138"/>
                        <a:pt x="22740" y="79770"/>
                        <a:pt x="17817" y="89782"/>
                      </a:cubicBezTo>
                      <a:cubicBezTo>
                        <a:pt x="14020" y="97507"/>
                        <a:pt x="10738" y="105481"/>
                        <a:pt x="7472" y="113438"/>
                      </a:cubicBezTo>
                      <a:cubicBezTo>
                        <a:pt x="4455" y="120782"/>
                        <a:pt x="1405" y="128954"/>
                        <a:pt x="4969" y="1363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14"/>
                <p:cNvSpPr/>
                <p:nvPr/>
              </p:nvSpPr>
              <p:spPr>
                <a:xfrm>
                  <a:off x="8369189" y="-162669"/>
                  <a:ext cx="142281" cy="6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56" h="144387" extrusionOk="0">
                      <a:moveTo>
                        <a:pt x="10962" y="144371"/>
                      </a:moveTo>
                      <a:cubicBezTo>
                        <a:pt x="-244" y="131888"/>
                        <a:pt x="-3212" y="112642"/>
                        <a:pt x="3701" y="97375"/>
                      </a:cubicBezTo>
                      <a:cubicBezTo>
                        <a:pt x="6917" y="90263"/>
                        <a:pt x="11973" y="84146"/>
                        <a:pt x="15620" y="77250"/>
                      </a:cubicBezTo>
                      <a:cubicBezTo>
                        <a:pt x="28020" y="53743"/>
                        <a:pt x="22616" y="24186"/>
                        <a:pt x="33656" y="0"/>
                      </a:cubicBezTo>
                      <a:cubicBezTo>
                        <a:pt x="28219" y="13328"/>
                        <a:pt x="29147" y="28248"/>
                        <a:pt x="29363" y="42637"/>
                      </a:cubicBezTo>
                      <a:cubicBezTo>
                        <a:pt x="29578" y="57026"/>
                        <a:pt x="28699" y="72343"/>
                        <a:pt x="20427" y="84113"/>
                      </a:cubicBezTo>
                      <a:cubicBezTo>
                        <a:pt x="17609" y="88125"/>
                        <a:pt x="13995" y="91606"/>
                        <a:pt x="11724" y="95966"/>
                      </a:cubicBezTo>
                      <a:cubicBezTo>
                        <a:pt x="8525" y="102099"/>
                        <a:pt x="8309" y="109327"/>
                        <a:pt x="8442" y="116256"/>
                      </a:cubicBezTo>
                      <a:cubicBezTo>
                        <a:pt x="8591" y="124561"/>
                        <a:pt x="9122" y="132866"/>
                        <a:pt x="10962" y="1443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14"/>
                <p:cNvSpPr/>
                <p:nvPr/>
              </p:nvSpPr>
              <p:spPr>
                <a:xfrm>
                  <a:off x="8507448" y="-111227"/>
                  <a:ext cx="138193" cy="687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89" h="162722" extrusionOk="0">
                      <a:moveTo>
                        <a:pt x="12507" y="162722"/>
                      </a:moveTo>
                      <a:cubicBezTo>
                        <a:pt x="7219" y="155478"/>
                        <a:pt x="2826" y="147438"/>
                        <a:pt x="952" y="138669"/>
                      </a:cubicBezTo>
                      <a:cubicBezTo>
                        <a:pt x="-937" y="129916"/>
                        <a:pt x="-125" y="120367"/>
                        <a:pt x="4384" y="112626"/>
                      </a:cubicBezTo>
                      <a:cubicBezTo>
                        <a:pt x="7202" y="107785"/>
                        <a:pt x="11313" y="103840"/>
                        <a:pt x="14579" y="99298"/>
                      </a:cubicBezTo>
                      <a:cubicBezTo>
                        <a:pt x="18790" y="93462"/>
                        <a:pt x="21591" y="86599"/>
                        <a:pt x="22669" y="79488"/>
                      </a:cubicBezTo>
                      <a:cubicBezTo>
                        <a:pt x="24674" y="66342"/>
                        <a:pt x="20911" y="53047"/>
                        <a:pt x="20580" y="39736"/>
                      </a:cubicBezTo>
                      <a:cubicBezTo>
                        <a:pt x="20248" y="25910"/>
                        <a:pt x="23730" y="12018"/>
                        <a:pt x="30543" y="0"/>
                      </a:cubicBezTo>
                      <a:cubicBezTo>
                        <a:pt x="25304" y="12798"/>
                        <a:pt x="23464" y="26955"/>
                        <a:pt x="25254" y="40664"/>
                      </a:cubicBezTo>
                      <a:cubicBezTo>
                        <a:pt x="27310" y="56313"/>
                        <a:pt x="33991" y="71564"/>
                        <a:pt x="32466" y="87279"/>
                      </a:cubicBezTo>
                      <a:cubicBezTo>
                        <a:pt x="31819" y="93877"/>
                        <a:pt x="29697" y="100342"/>
                        <a:pt x="26299" y="106028"/>
                      </a:cubicBezTo>
                      <a:cubicBezTo>
                        <a:pt x="23282" y="111084"/>
                        <a:pt x="19303" y="115510"/>
                        <a:pt x="16253" y="120533"/>
                      </a:cubicBezTo>
                      <a:cubicBezTo>
                        <a:pt x="8711" y="132949"/>
                        <a:pt x="7401" y="148930"/>
                        <a:pt x="12523" y="1627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14"/>
                <p:cNvSpPr/>
                <p:nvPr/>
              </p:nvSpPr>
              <p:spPr>
                <a:xfrm>
                  <a:off x="8665214" y="49679"/>
                  <a:ext cx="126271" cy="664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69" h="157102" extrusionOk="0">
                      <a:moveTo>
                        <a:pt x="14261" y="157102"/>
                      </a:moveTo>
                      <a:cubicBezTo>
                        <a:pt x="9039" y="150836"/>
                        <a:pt x="3684" y="144321"/>
                        <a:pt x="1347" y="136497"/>
                      </a:cubicBezTo>
                      <a:cubicBezTo>
                        <a:pt x="-2084" y="124976"/>
                        <a:pt x="1579" y="112576"/>
                        <a:pt x="6287" y="101502"/>
                      </a:cubicBezTo>
                      <a:cubicBezTo>
                        <a:pt x="10995" y="90429"/>
                        <a:pt x="16863" y="79521"/>
                        <a:pt x="18024" y="67552"/>
                      </a:cubicBezTo>
                      <a:cubicBezTo>
                        <a:pt x="19118" y="56164"/>
                        <a:pt x="15836" y="44891"/>
                        <a:pt x="13548" y="33685"/>
                      </a:cubicBezTo>
                      <a:cubicBezTo>
                        <a:pt x="11244" y="22479"/>
                        <a:pt x="10017" y="10361"/>
                        <a:pt x="14858" y="0"/>
                      </a:cubicBezTo>
                      <a:cubicBezTo>
                        <a:pt x="14294" y="17655"/>
                        <a:pt x="17212" y="35409"/>
                        <a:pt x="23395" y="51953"/>
                      </a:cubicBezTo>
                      <a:cubicBezTo>
                        <a:pt x="26080" y="59148"/>
                        <a:pt x="29412" y="66292"/>
                        <a:pt x="29827" y="73951"/>
                      </a:cubicBezTo>
                      <a:cubicBezTo>
                        <a:pt x="30672" y="90114"/>
                        <a:pt x="18621" y="103757"/>
                        <a:pt x="13034" y="118958"/>
                      </a:cubicBezTo>
                      <a:cubicBezTo>
                        <a:pt x="8989" y="129982"/>
                        <a:pt x="8409" y="142249"/>
                        <a:pt x="14277" y="157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14"/>
                <p:cNvSpPr/>
                <p:nvPr/>
              </p:nvSpPr>
              <p:spPr>
                <a:xfrm>
                  <a:off x="8816980" y="191456"/>
                  <a:ext cx="131454" cy="641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95" h="151731" extrusionOk="0">
                      <a:moveTo>
                        <a:pt x="14533" y="151731"/>
                      </a:moveTo>
                      <a:cubicBezTo>
                        <a:pt x="2134" y="140558"/>
                        <a:pt x="-3569" y="121809"/>
                        <a:pt x="2349" y="106194"/>
                      </a:cubicBezTo>
                      <a:cubicBezTo>
                        <a:pt x="4885" y="99497"/>
                        <a:pt x="9278" y="93695"/>
                        <a:pt x="12727" y="87412"/>
                      </a:cubicBezTo>
                      <a:cubicBezTo>
                        <a:pt x="17003" y="79604"/>
                        <a:pt x="19855" y="70818"/>
                        <a:pt x="19457" y="61916"/>
                      </a:cubicBezTo>
                      <a:cubicBezTo>
                        <a:pt x="19009" y="52053"/>
                        <a:pt x="14616" y="42670"/>
                        <a:pt x="14268" y="32790"/>
                      </a:cubicBezTo>
                      <a:cubicBezTo>
                        <a:pt x="13854" y="21285"/>
                        <a:pt x="18943" y="10394"/>
                        <a:pt x="23900" y="0"/>
                      </a:cubicBezTo>
                      <a:cubicBezTo>
                        <a:pt x="17086" y="17588"/>
                        <a:pt x="19755" y="37531"/>
                        <a:pt x="25789" y="55418"/>
                      </a:cubicBezTo>
                      <a:cubicBezTo>
                        <a:pt x="28143" y="62380"/>
                        <a:pt x="31011" y="69376"/>
                        <a:pt x="31094" y="76719"/>
                      </a:cubicBezTo>
                      <a:cubicBezTo>
                        <a:pt x="31193" y="85240"/>
                        <a:pt x="27464" y="93413"/>
                        <a:pt x="22441" y="100309"/>
                      </a:cubicBezTo>
                      <a:cubicBezTo>
                        <a:pt x="18280" y="105995"/>
                        <a:pt x="13158" y="111084"/>
                        <a:pt x="10107" y="117433"/>
                      </a:cubicBezTo>
                      <a:cubicBezTo>
                        <a:pt x="5416" y="127164"/>
                        <a:pt x="6361" y="139381"/>
                        <a:pt x="14550" y="15171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14"/>
                <p:cNvSpPr/>
                <p:nvPr/>
              </p:nvSpPr>
              <p:spPr>
                <a:xfrm>
                  <a:off x="8957227" y="212548"/>
                  <a:ext cx="126669" cy="70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63" h="166253" extrusionOk="0">
                      <a:moveTo>
                        <a:pt x="9740" y="166253"/>
                      </a:moveTo>
                      <a:cubicBezTo>
                        <a:pt x="2181" y="153339"/>
                        <a:pt x="-2826" y="137674"/>
                        <a:pt x="1749" y="123418"/>
                      </a:cubicBezTo>
                      <a:cubicBezTo>
                        <a:pt x="5430" y="111996"/>
                        <a:pt x="14796" y="102928"/>
                        <a:pt x="17796" y="91307"/>
                      </a:cubicBezTo>
                      <a:cubicBezTo>
                        <a:pt x="20797" y="79703"/>
                        <a:pt x="17017" y="67569"/>
                        <a:pt x="16271" y="55600"/>
                      </a:cubicBezTo>
                      <a:cubicBezTo>
                        <a:pt x="15094" y="36354"/>
                        <a:pt x="21874" y="17506"/>
                        <a:pt x="29964" y="0"/>
                      </a:cubicBezTo>
                      <a:cubicBezTo>
                        <a:pt x="20548" y="24103"/>
                        <a:pt x="21195" y="51025"/>
                        <a:pt x="25422" y="76554"/>
                      </a:cubicBezTo>
                      <a:cubicBezTo>
                        <a:pt x="26649" y="84013"/>
                        <a:pt x="28174" y="91589"/>
                        <a:pt x="27113" y="99082"/>
                      </a:cubicBezTo>
                      <a:cubicBezTo>
                        <a:pt x="25521" y="110255"/>
                        <a:pt x="18426" y="119721"/>
                        <a:pt x="13022" y="129634"/>
                      </a:cubicBezTo>
                      <a:cubicBezTo>
                        <a:pt x="7618" y="139547"/>
                        <a:pt x="3855" y="151897"/>
                        <a:pt x="9723" y="16625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4" name="Google Shape;344;p14"/>
              <p:cNvSpPr/>
              <p:nvPr/>
            </p:nvSpPr>
            <p:spPr>
              <a:xfrm>
                <a:off x="8052859" y="-578817"/>
                <a:ext cx="1236704" cy="1658097"/>
              </a:xfrm>
              <a:custGeom>
                <a:avLst/>
                <a:gdLst/>
                <a:ahLst/>
                <a:cxnLst/>
                <a:rect l="l" t="t" r="r" b="b"/>
                <a:pathLst>
                  <a:path w="292538" h="392217" extrusionOk="0">
                    <a:moveTo>
                      <a:pt x="0" y="0"/>
                    </a:moveTo>
                    <a:cubicBezTo>
                      <a:pt x="12715" y="65613"/>
                      <a:pt x="7294" y="137160"/>
                      <a:pt x="41145" y="194799"/>
                    </a:cubicBezTo>
                    <a:cubicBezTo>
                      <a:pt x="56130" y="220311"/>
                      <a:pt x="77847" y="241099"/>
                      <a:pt x="99513" y="261241"/>
                    </a:cubicBezTo>
                    <a:cubicBezTo>
                      <a:pt x="153870" y="311735"/>
                      <a:pt x="210912" y="361135"/>
                      <a:pt x="278282" y="392217"/>
                    </a:cubicBezTo>
                    <a:lnTo>
                      <a:pt x="292538" y="381276"/>
                    </a:lnTo>
                    <a:cubicBezTo>
                      <a:pt x="221008" y="357670"/>
                      <a:pt x="162009" y="307276"/>
                      <a:pt x="105000" y="258041"/>
                    </a:cubicBezTo>
                    <a:cubicBezTo>
                      <a:pt x="85290" y="241016"/>
                      <a:pt x="65347" y="223726"/>
                      <a:pt x="50842" y="202093"/>
                    </a:cubicBezTo>
                    <a:cubicBezTo>
                      <a:pt x="12284" y="144603"/>
                      <a:pt x="19014" y="689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" name="Google Shape;345;p14"/>
            <p:cNvGrpSpPr/>
            <p:nvPr/>
          </p:nvGrpSpPr>
          <p:grpSpPr>
            <a:xfrm>
              <a:off x="7484906" y="4054311"/>
              <a:ext cx="2156698" cy="1906006"/>
              <a:chOff x="1650557" y="1878453"/>
              <a:chExt cx="521849" cy="461190"/>
            </a:xfrm>
          </p:grpSpPr>
          <p:sp>
            <p:nvSpPr>
              <p:cNvPr id="346" name="Google Shape;346;p14"/>
              <p:cNvSpPr/>
              <p:nvPr/>
            </p:nvSpPr>
            <p:spPr>
              <a:xfrm>
                <a:off x="1650860" y="1878836"/>
                <a:ext cx="521126" cy="460471"/>
              </a:xfrm>
              <a:custGeom>
                <a:avLst/>
                <a:gdLst/>
                <a:ahLst/>
                <a:cxnLst/>
                <a:rect l="l" t="t" r="r" b="b"/>
                <a:pathLst>
                  <a:path w="521126" h="460471" extrusionOk="0">
                    <a:moveTo>
                      <a:pt x="520696" y="63998"/>
                    </a:moveTo>
                    <a:cubicBezTo>
                      <a:pt x="518242" y="45349"/>
                      <a:pt x="511147" y="38569"/>
                      <a:pt x="497902" y="26384"/>
                    </a:cubicBezTo>
                    <a:cubicBezTo>
                      <a:pt x="490492" y="19869"/>
                      <a:pt x="482552" y="13819"/>
                      <a:pt x="473948" y="8978"/>
                    </a:cubicBezTo>
                    <a:cubicBezTo>
                      <a:pt x="467582" y="5580"/>
                      <a:pt x="460686" y="3276"/>
                      <a:pt x="453641" y="1784"/>
                    </a:cubicBezTo>
                    <a:cubicBezTo>
                      <a:pt x="446048" y="93"/>
                      <a:pt x="438224" y="-239"/>
                      <a:pt x="430483" y="142"/>
                    </a:cubicBezTo>
                    <a:cubicBezTo>
                      <a:pt x="384928" y="1933"/>
                      <a:pt x="358935" y="12227"/>
                      <a:pt x="343469" y="21925"/>
                    </a:cubicBezTo>
                    <a:cubicBezTo>
                      <a:pt x="336572" y="26252"/>
                      <a:pt x="329958" y="31042"/>
                      <a:pt x="323410" y="35866"/>
                    </a:cubicBezTo>
                    <a:cubicBezTo>
                      <a:pt x="313679" y="42995"/>
                      <a:pt x="304313" y="50686"/>
                      <a:pt x="296058" y="59506"/>
                    </a:cubicBezTo>
                    <a:cubicBezTo>
                      <a:pt x="288333" y="67711"/>
                      <a:pt x="280972" y="76481"/>
                      <a:pt x="275817" y="86560"/>
                    </a:cubicBezTo>
                    <a:cubicBezTo>
                      <a:pt x="271109" y="96456"/>
                      <a:pt x="268440" y="107182"/>
                      <a:pt x="265622" y="117741"/>
                    </a:cubicBezTo>
                    <a:cubicBezTo>
                      <a:pt x="263583" y="126560"/>
                      <a:pt x="259472" y="143088"/>
                      <a:pt x="257466" y="147912"/>
                    </a:cubicBezTo>
                    <a:cubicBezTo>
                      <a:pt x="255046" y="154808"/>
                      <a:pt x="251929" y="161439"/>
                      <a:pt x="248464" y="167871"/>
                    </a:cubicBezTo>
                    <a:cubicBezTo>
                      <a:pt x="244818" y="174402"/>
                      <a:pt x="244469" y="175629"/>
                      <a:pt x="239264" y="182393"/>
                    </a:cubicBezTo>
                    <a:cubicBezTo>
                      <a:pt x="235965" y="186404"/>
                      <a:pt x="234175" y="188029"/>
                      <a:pt x="228124" y="192157"/>
                    </a:cubicBezTo>
                    <a:cubicBezTo>
                      <a:pt x="219239" y="197776"/>
                      <a:pt x="216868" y="199981"/>
                      <a:pt x="207204" y="204142"/>
                    </a:cubicBezTo>
                    <a:cubicBezTo>
                      <a:pt x="199529" y="207358"/>
                      <a:pt x="184808" y="212779"/>
                      <a:pt x="180664" y="214221"/>
                    </a:cubicBezTo>
                    <a:cubicBezTo>
                      <a:pt x="170253" y="217752"/>
                      <a:pt x="159727" y="220968"/>
                      <a:pt x="149399" y="224747"/>
                    </a:cubicBezTo>
                    <a:cubicBezTo>
                      <a:pt x="135176" y="230317"/>
                      <a:pt x="121151" y="236385"/>
                      <a:pt x="107542" y="243314"/>
                    </a:cubicBezTo>
                    <a:cubicBezTo>
                      <a:pt x="93882" y="250343"/>
                      <a:pt x="80504" y="258068"/>
                      <a:pt x="68303" y="267434"/>
                    </a:cubicBezTo>
                    <a:cubicBezTo>
                      <a:pt x="60048" y="273750"/>
                      <a:pt x="51941" y="280314"/>
                      <a:pt x="44233" y="287277"/>
                    </a:cubicBezTo>
                    <a:cubicBezTo>
                      <a:pt x="38149" y="292913"/>
                      <a:pt x="32645" y="299129"/>
                      <a:pt x="27258" y="305429"/>
                    </a:cubicBezTo>
                    <a:cubicBezTo>
                      <a:pt x="24141" y="309026"/>
                      <a:pt x="21290" y="312855"/>
                      <a:pt x="18505" y="316701"/>
                    </a:cubicBezTo>
                    <a:cubicBezTo>
                      <a:pt x="14908" y="321807"/>
                      <a:pt x="11377" y="327012"/>
                      <a:pt x="9139" y="332881"/>
                    </a:cubicBezTo>
                    <a:cubicBezTo>
                      <a:pt x="6122" y="340506"/>
                      <a:pt x="3221" y="348248"/>
                      <a:pt x="1712" y="356337"/>
                    </a:cubicBezTo>
                    <a:cubicBezTo>
                      <a:pt x="751" y="361576"/>
                      <a:pt x="370" y="366880"/>
                      <a:pt x="138" y="372185"/>
                    </a:cubicBezTo>
                    <a:cubicBezTo>
                      <a:pt x="-78" y="376926"/>
                      <a:pt x="-111" y="381684"/>
                      <a:pt x="569" y="386392"/>
                    </a:cubicBezTo>
                    <a:cubicBezTo>
                      <a:pt x="1431" y="392376"/>
                      <a:pt x="2856" y="398278"/>
                      <a:pt x="4332" y="404146"/>
                    </a:cubicBezTo>
                    <a:cubicBezTo>
                      <a:pt x="6072" y="410595"/>
                      <a:pt x="8178" y="417060"/>
                      <a:pt x="11642" y="422812"/>
                    </a:cubicBezTo>
                    <a:cubicBezTo>
                      <a:pt x="14013" y="426625"/>
                      <a:pt x="16963" y="430056"/>
                      <a:pt x="19865" y="433471"/>
                    </a:cubicBezTo>
                    <a:cubicBezTo>
                      <a:pt x="24357" y="438776"/>
                      <a:pt x="29430" y="443633"/>
                      <a:pt x="35165" y="447595"/>
                    </a:cubicBezTo>
                    <a:cubicBezTo>
                      <a:pt x="40818" y="451441"/>
                      <a:pt x="46786" y="455055"/>
                      <a:pt x="53417" y="456911"/>
                    </a:cubicBezTo>
                    <a:cubicBezTo>
                      <a:pt x="58423" y="458387"/>
                      <a:pt x="63562" y="459431"/>
                      <a:pt x="68751" y="460045"/>
                    </a:cubicBezTo>
                    <a:cubicBezTo>
                      <a:pt x="74122" y="460542"/>
                      <a:pt x="79526" y="460476"/>
                      <a:pt x="84914" y="460459"/>
                    </a:cubicBezTo>
                    <a:cubicBezTo>
                      <a:pt x="92506" y="460359"/>
                      <a:pt x="100098" y="459348"/>
                      <a:pt x="107359" y="457094"/>
                    </a:cubicBezTo>
                    <a:cubicBezTo>
                      <a:pt x="113924" y="455121"/>
                      <a:pt x="120057" y="452054"/>
                      <a:pt x="126025" y="448722"/>
                    </a:cubicBezTo>
                    <a:cubicBezTo>
                      <a:pt x="137745" y="442257"/>
                      <a:pt x="149067" y="434996"/>
                      <a:pt x="159727" y="426890"/>
                    </a:cubicBezTo>
                    <a:cubicBezTo>
                      <a:pt x="168910" y="419629"/>
                      <a:pt x="177133" y="411208"/>
                      <a:pt x="184675" y="402273"/>
                    </a:cubicBezTo>
                    <a:cubicBezTo>
                      <a:pt x="194058" y="391100"/>
                      <a:pt x="201568" y="378468"/>
                      <a:pt x="209243" y="366085"/>
                    </a:cubicBezTo>
                    <a:cubicBezTo>
                      <a:pt x="215376" y="356420"/>
                      <a:pt x="221676" y="346855"/>
                      <a:pt x="228091" y="337373"/>
                    </a:cubicBezTo>
                    <a:cubicBezTo>
                      <a:pt x="233578" y="329499"/>
                      <a:pt x="236429" y="325669"/>
                      <a:pt x="243906" y="316303"/>
                    </a:cubicBezTo>
                    <a:cubicBezTo>
                      <a:pt x="243906" y="316303"/>
                      <a:pt x="243922" y="316270"/>
                      <a:pt x="243939" y="316270"/>
                    </a:cubicBezTo>
                    <a:cubicBezTo>
                      <a:pt x="246343" y="313585"/>
                      <a:pt x="248746" y="310916"/>
                      <a:pt x="251150" y="308230"/>
                    </a:cubicBezTo>
                    <a:cubicBezTo>
                      <a:pt x="261047" y="298251"/>
                      <a:pt x="262953" y="296261"/>
                      <a:pt x="274391" y="285635"/>
                    </a:cubicBezTo>
                    <a:cubicBezTo>
                      <a:pt x="284885" y="276037"/>
                      <a:pt x="293339" y="269091"/>
                      <a:pt x="303517" y="262345"/>
                    </a:cubicBezTo>
                    <a:cubicBezTo>
                      <a:pt x="312303" y="256277"/>
                      <a:pt x="317078" y="253559"/>
                      <a:pt x="324471" y="249862"/>
                    </a:cubicBezTo>
                    <a:cubicBezTo>
                      <a:pt x="335611" y="244424"/>
                      <a:pt x="345657" y="241822"/>
                      <a:pt x="359002" y="237711"/>
                    </a:cubicBezTo>
                    <a:cubicBezTo>
                      <a:pt x="375910" y="232257"/>
                      <a:pt x="393349" y="228245"/>
                      <a:pt x="409662" y="221067"/>
                    </a:cubicBezTo>
                    <a:cubicBezTo>
                      <a:pt x="417784" y="217735"/>
                      <a:pt x="425029" y="212663"/>
                      <a:pt x="432389" y="207955"/>
                    </a:cubicBezTo>
                    <a:cubicBezTo>
                      <a:pt x="438423" y="203960"/>
                      <a:pt x="444441" y="199931"/>
                      <a:pt x="450143" y="195472"/>
                    </a:cubicBezTo>
                    <a:cubicBezTo>
                      <a:pt x="462874" y="184995"/>
                      <a:pt x="474876" y="173573"/>
                      <a:pt x="485535" y="160975"/>
                    </a:cubicBezTo>
                    <a:cubicBezTo>
                      <a:pt x="491619" y="153498"/>
                      <a:pt x="497720" y="145989"/>
                      <a:pt x="502776" y="137767"/>
                    </a:cubicBezTo>
                    <a:cubicBezTo>
                      <a:pt x="507036" y="130473"/>
                      <a:pt x="510003" y="122516"/>
                      <a:pt x="512656" y="114525"/>
                    </a:cubicBezTo>
                    <a:cubicBezTo>
                      <a:pt x="516303" y="103385"/>
                      <a:pt x="519734" y="92063"/>
                      <a:pt x="520613" y="80310"/>
                    </a:cubicBezTo>
                    <a:cubicBezTo>
                      <a:pt x="521027" y="74889"/>
                      <a:pt x="521491" y="69402"/>
                      <a:pt x="520679" y="63998"/>
                    </a:cubicBezTo>
                    <a:close/>
                    <a:moveTo>
                      <a:pt x="508047" y="86145"/>
                    </a:moveTo>
                    <a:cubicBezTo>
                      <a:pt x="507732" y="92461"/>
                      <a:pt x="507053" y="98760"/>
                      <a:pt x="505743" y="104960"/>
                    </a:cubicBezTo>
                    <a:cubicBezTo>
                      <a:pt x="504616" y="110381"/>
                      <a:pt x="503008" y="115686"/>
                      <a:pt x="501367" y="120974"/>
                    </a:cubicBezTo>
                    <a:cubicBezTo>
                      <a:pt x="498897" y="128682"/>
                      <a:pt x="497007" y="134816"/>
                      <a:pt x="492680" y="143535"/>
                    </a:cubicBezTo>
                    <a:cubicBezTo>
                      <a:pt x="489829" y="149039"/>
                      <a:pt x="487541" y="151559"/>
                      <a:pt x="483662" y="156814"/>
                    </a:cubicBezTo>
                    <a:cubicBezTo>
                      <a:pt x="474810" y="167788"/>
                      <a:pt x="475821" y="166876"/>
                      <a:pt x="464002" y="178431"/>
                    </a:cubicBezTo>
                    <a:cubicBezTo>
                      <a:pt x="462228" y="180022"/>
                      <a:pt x="460454" y="181613"/>
                      <a:pt x="458680" y="183205"/>
                    </a:cubicBezTo>
                    <a:cubicBezTo>
                      <a:pt x="458647" y="183238"/>
                      <a:pt x="458631" y="183255"/>
                      <a:pt x="458597" y="183288"/>
                    </a:cubicBezTo>
                    <a:lnTo>
                      <a:pt x="460189" y="181945"/>
                    </a:lnTo>
                    <a:cubicBezTo>
                      <a:pt x="451337" y="189521"/>
                      <a:pt x="449165" y="190747"/>
                      <a:pt x="439816" y="196997"/>
                    </a:cubicBezTo>
                    <a:cubicBezTo>
                      <a:pt x="435240" y="200047"/>
                      <a:pt x="427084" y="205153"/>
                      <a:pt x="426338" y="205451"/>
                    </a:cubicBezTo>
                    <a:cubicBezTo>
                      <a:pt x="416375" y="210491"/>
                      <a:pt x="408120" y="213409"/>
                      <a:pt x="399433" y="216028"/>
                    </a:cubicBezTo>
                    <a:cubicBezTo>
                      <a:pt x="388177" y="219393"/>
                      <a:pt x="376888" y="222742"/>
                      <a:pt x="365665" y="226239"/>
                    </a:cubicBezTo>
                    <a:cubicBezTo>
                      <a:pt x="356697" y="228958"/>
                      <a:pt x="347679" y="231594"/>
                      <a:pt x="339076" y="235290"/>
                    </a:cubicBezTo>
                    <a:cubicBezTo>
                      <a:pt x="328499" y="239949"/>
                      <a:pt x="318636" y="246033"/>
                      <a:pt x="309154" y="252614"/>
                    </a:cubicBezTo>
                    <a:cubicBezTo>
                      <a:pt x="297434" y="260538"/>
                      <a:pt x="286493" y="269572"/>
                      <a:pt x="276082" y="279137"/>
                    </a:cubicBezTo>
                    <a:cubicBezTo>
                      <a:pt x="262837" y="291371"/>
                      <a:pt x="249758" y="303854"/>
                      <a:pt x="237888" y="317447"/>
                    </a:cubicBezTo>
                    <a:cubicBezTo>
                      <a:pt x="228141" y="329018"/>
                      <a:pt x="219272" y="341318"/>
                      <a:pt x="211017" y="354000"/>
                    </a:cubicBezTo>
                    <a:cubicBezTo>
                      <a:pt x="205679" y="362057"/>
                      <a:pt x="200341" y="370113"/>
                      <a:pt x="195334" y="378385"/>
                    </a:cubicBezTo>
                    <a:cubicBezTo>
                      <a:pt x="187941" y="390370"/>
                      <a:pt x="181028" y="401063"/>
                      <a:pt x="174414" y="408489"/>
                    </a:cubicBezTo>
                    <a:cubicBezTo>
                      <a:pt x="174812" y="408025"/>
                      <a:pt x="175458" y="407263"/>
                      <a:pt x="175724" y="406931"/>
                    </a:cubicBezTo>
                    <a:cubicBezTo>
                      <a:pt x="173668" y="409119"/>
                      <a:pt x="171612" y="411307"/>
                      <a:pt x="169557" y="413512"/>
                    </a:cubicBezTo>
                    <a:cubicBezTo>
                      <a:pt x="169491" y="413579"/>
                      <a:pt x="169441" y="413645"/>
                      <a:pt x="169375" y="413711"/>
                    </a:cubicBezTo>
                    <a:cubicBezTo>
                      <a:pt x="169690" y="413363"/>
                      <a:pt x="170004" y="413015"/>
                      <a:pt x="170319" y="412683"/>
                    </a:cubicBezTo>
                    <a:cubicBezTo>
                      <a:pt x="168164" y="414855"/>
                      <a:pt x="166258" y="416546"/>
                      <a:pt x="163307" y="418817"/>
                    </a:cubicBezTo>
                    <a:cubicBezTo>
                      <a:pt x="158583" y="422447"/>
                      <a:pt x="153494" y="425564"/>
                      <a:pt x="148570" y="428913"/>
                    </a:cubicBezTo>
                    <a:cubicBezTo>
                      <a:pt x="140994" y="433471"/>
                      <a:pt x="139005" y="434814"/>
                      <a:pt x="132159" y="438395"/>
                    </a:cubicBezTo>
                    <a:cubicBezTo>
                      <a:pt x="123340" y="443070"/>
                      <a:pt x="118516" y="444810"/>
                      <a:pt x="108520" y="446518"/>
                    </a:cubicBezTo>
                    <a:cubicBezTo>
                      <a:pt x="103016" y="447363"/>
                      <a:pt x="97446" y="447545"/>
                      <a:pt x="91876" y="447479"/>
                    </a:cubicBezTo>
                    <a:cubicBezTo>
                      <a:pt x="81946" y="447562"/>
                      <a:pt x="74122" y="446634"/>
                      <a:pt x="65352" y="443865"/>
                    </a:cubicBezTo>
                    <a:cubicBezTo>
                      <a:pt x="59650" y="442174"/>
                      <a:pt x="54511" y="439058"/>
                      <a:pt x="49521" y="435875"/>
                    </a:cubicBezTo>
                    <a:cubicBezTo>
                      <a:pt x="40022" y="429642"/>
                      <a:pt x="32347" y="421038"/>
                      <a:pt x="25700" y="411904"/>
                    </a:cubicBezTo>
                    <a:cubicBezTo>
                      <a:pt x="19848" y="403284"/>
                      <a:pt x="17444" y="392923"/>
                      <a:pt x="15140" y="382911"/>
                    </a:cubicBezTo>
                    <a:cubicBezTo>
                      <a:pt x="14328" y="378750"/>
                      <a:pt x="13416" y="375235"/>
                      <a:pt x="13151" y="369964"/>
                    </a:cubicBezTo>
                    <a:cubicBezTo>
                      <a:pt x="12869" y="361841"/>
                      <a:pt x="13350" y="353652"/>
                      <a:pt x="14610" y="345612"/>
                    </a:cubicBezTo>
                    <a:cubicBezTo>
                      <a:pt x="16350" y="336097"/>
                      <a:pt x="18389" y="331289"/>
                      <a:pt x="21340" y="323564"/>
                    </a:cubicBezTo>
                    <a:cubicBezTo>
                      <a:pt x="23976" y="317215"/>
                      <a:pt x="23644" y="318061"/>
                      <a:pt x="26910" y="313054"/>
                    </a:cubicBezTo>
                    <a:cubicBezTo>
                      <a:pt x="30010" y="308479"/>
                      <a:pt x="29330" y="309606"/>
                      <a:pt x="33474" y="304119"/>
                    </a:cubicBezTo>
                    <a:cubicBezTo>
                      <a:pt x="37221" y="299776"/>
                      <a:pt x="40288" y="296146"/>
                      <a:pt x="43703" y="292813"/>
                    </a:cubicBezTo>
                    <a:cubicBezTo>
                      <a:pt x="46471" y="290111"/>
                      <a:pt x="52406" y="285387"/>
                      <a:pt x="57113" y="281458"/>
                    </a:cubicBezTo>
                    <a:cubicBezTo>
                      <a:pt x="59998" y="279237"/>
                      <a:pt x="62882" y="277015"/>
                      <a:pt x="65750" y="274811"/>
                    </a:cubicBezTo>
                    <a:cubicBezTo>
                      <a:pt x="70541" y="271462"/>
                      <a:pt x="75415" y="268229"/>
                      <a:pt x="80388" y="265146"/>
                    </a:cubicBezTo>
                    <a:cubicBezTo>
                      <a:pt x="99319" y="254155"/>
                      <a:pt x="119278" y="245005"/>
                      <a:pt x="139668" y="237081"/>
                    </a:cubicBezTo>
                    <a:cubicBezTo>
                      <a:pt x="143796" y="235522"/>
                      <a:pt x="157820" y="230931"/>
                      <a:pt x="165562" y="228394"/>
                    </a:cubicBezTo>
                    <a:cubicBezTo>
                      <a:pt x="176768" y="224565"/>
                      <a:pt x="187875" y="220454"/>
                      <a:pt x="198799" y="215895"/>
                    </a:cubicBezTo>
                    <a:cubicBezTo>
                      <a:pt x="205844" y="212862"/>
                      <a:pt x="212260" y="208601"/>
                      <a:pt x="218692" y="204440"/>
                    </a:cubicBezTo>
                    <a:cubicBezTo>
                      <a:pt x="229235" y="197793"/>
                      <a:pt x="238651" y="189487"/>
                      <a:pt x="246558" y="179840"/>
                    </a:cubicBezTo>
                    <a:cubicBezTo>
                      <a:pt x="252277" y="173093"/>
                      <a:pt x="256969" y="165533"/>
                      <a:pt x="261063" y="157692"/>
                    </a:cubicBezTo>
                    <a:cubicBezTo>
                      <a:pt x="265771" y="149056"/>
                      <a:pt x="269518" y="139938"/>
                      <a:pt x="272419" y="130539"/>
                    </a:cubicBezTo>
                    <a:cubicBezTo>
                      <a:pt x="278884" y="108607"/>
                      <a:pt x="282448" y="82962"/>
                      <a:pt x="292626" y="69518"/>
                    </a:cubicBezTo>
                    <a:cubicBezTo>
                      <a:pt x="299605" y="60152"/>
                      <a:pt x="304811" y="55461"/>
                      <a:pt x="314657" y="47918"/>
                    </a:cubicBezTo>
                    <a:cubicBezTo>
                      <a:pt x="323211" y="41519"/>
                      <a:pt x="327090" y="38602"/>
                      <a:pt x="337899" y="31656"/>
                    </a:cubicBezTo>
                    <a:cubicBezTo>
                      <a:pt x="344496" y="27661"/>
                      <a:pt x="359930" y="21726"/>
                      <a:pt x="368998" y="19239"/>
                    </a:cubicBezTo>
                    <a:cubicBezTo>
                      <a:pt x="406131" y="9094"/>
                      <a:pt x="418845" y="12758"/>
                      <a:pt x="426786" y="12990"/>
                    </a:cubicBezTo>
                    <a:cubicBezTo>
                      <a:pt x="439517" y="13354"/>
                      <a:pt x="450359" y="15957"/>
                      <a:pt x="462195" y="22257"/>
                    </a:cubicBezTo>
                    <a:cubicBezTo>
                      <a:pt x="471793" y="27876"/>
                      <a:pt x="480662" y="34756"/>
                      <a:pt x="488718" y="42414"/>
                    </a:cubicBezTo>
                    <a:cubicBezTo>
                      <a:pt x="493658" y="47222"/>
                      <a:pt x="498913" y="51913"/>
                      <a:pt x="502229" y="58063"/>
                    </a:cubicBezTo>
                    <a:cubicBezTo>
                      <a:pt x="503638" y="60533"/>
                      <a:pt x="504748" y="63152"/>
                      <a:pt x="505660" y="65855"/>
                    </a:cubicBezTo>
                    <a:cubicBezTo>
                      <a:pt x="506290" y="67860"/>
                      <a:pt x="506771" y="69900"/>
                      <a:pt x="507185" y="71955"/>
                    </a:cubicBezTo>
                    <a:cubicBezTo>
                      <a:pt x="508114" y="76630"/>
                      <a:pt x="508445" y="81387"/>
                      <a:pt x="508114" y="861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1650557" y="1878453"/>
                <a:ext cx="521849" cy="461190"/>
              </a:xfrm>
              <a:custGeom>
                <a:avLst/>
                <a:gdLst/>
                <a:ahLst/>
                <a:cxnLst/>
                <a:rect l="l" t="t" r="r" b="b"/>
                <a:pathLst>
                  <a:path w="521849" h="461190" extrusionOk="0">
                    <a:moveTo>
                      <a:pt x="80691" y="461190"/>
                    </a:moveTo>
                    <a:cubicBezTo>
                      <a:pt x="76828" y="461190"/>
                      <a:pt x="72900" y="461124"/>
                      <a:pt x="69020" y="460759"/>
                    </a:cubicBezTo>
                    <a:cubicBezTo>
                      <a:pt x="63732" y="460129"/>
                      <a:pt x="58560" y="459068"/>
                      <a:pt x="53637" y="457609"/>
                    </a:cubicBezTo>
                    <a:cubicBezTo>
                      <a:pt x="46824" y="455703"/>
                      <a:pt x="40789" y="451990"/>
                      <a:pt x="35286" y="448243"/>
                    </a:cubicBezTo>
                    <a:cubicBezTo>
                      <a:pt x="29931" y="444546"/>
                      <a:pt x="24759" y="439772"/>
                      <a:pt x="19935" y="434070"/>
                    </a:cubicBezTo>
                    <a:lnTo>
                      <a:pt x="19604" y="433672"/>
                    </a:lnTo>
                    <a:cubicBezTo>
                      <a:pt x="16852" y="430423"/>
                      <a:pt x="13984" y="427058"/>
                      <a:pt x="11696" y="423361"/>
                    </a:cubicBezTo>
                    <a:cubicBezTo>
                      <a:pt x="8049" y="417294"/>
                      <a:pt x="5928" y="410480"/>
                      <a:pt x="4353" y="404612"/>
                    </a:cubicBezTo>
                    <a:cubicBezTo>
                      <a:pt x="2861" y="398677"/>
                      <a:pt x="1452" y="392859"/>
                      <a:pt x="573" y="386825"/>
                    </a:cubicBezTo>
                    <a:cubicBezTo>
                      <a:pt x="-173" y="381686"/>
                      <a:pt x="-40" y="376497"/>
                      <a:pt x="142" y="372568"/>
                    </a:cubicBezTo>
                    <a:cubicBezTo>
                      <a:pt x="341" y="367860"/>
                      <a:pt x="689" y="362307"/>
                      <a:pt x="1734" y="356671"/>
                    </a:cubicBezTo>
                    <a:cubicBezTo>
                      <a:pt x="3275" y="348366"/>
                      <a:pt x="6259" y="340491"/>
                      <a:pt x="9177" y="333148"/>
                    </a:cubicBezTo>
                    <a:cubicBezTo>
                      <a:pt x="11398" y="327296"/>
                      <a:pt x="14879" y="322124"/>
                      <a:pt x="18576" y="316902"/>
                    </a:cubicBezTo>
                    <a:cubicBezTo>
                      <a:pt x="21245" y="313205"/>
                      <a:pt x="24146" y="309293"/>
                      <a:pt x="27345" y="305596"/>
                    </a:cubicBezTo>
                    <a:cubicBezTo>
                      <a:pt x="32501" y="299562"/>
                      <a:pt x="38137" y="293163"/>
                      <a:pt x="44337" y="287411"/>
                    </a:cubicBezTo>
                    <a:cubicBezTo>
                      <a:pt x="51316" y="281095"/>
                      <a:pt x="58975" y="274796"/>
                      <a:pt x="68440" y="267535"/>
                    </a:cubicBezTo>
                    <a:cubicBezTo>
                      <a:pt x="79066" y="259362"/>
                      <a:pt x="91549" y="251687"/>
                      <a:pt x="107728" y="243382"/>
                    </a:cubicBezTo>
                    <a:cubicBezTo>
                      <a:pt x="120194" y="237033"/>
                      <a:pt x="133904" y="230949"/>
                      <a:pt x="149619" y="224799"/>
                    </a:cubicBezTo>
                    <a:cubicBezTo>
                      <a:pt x="156333" y="222345"/>
                      <a:pt x="163229" y="220091"/>
                      <a:pt x="169893" y="217903"/>
                    </a:cubicBezTo>
                    <a:cubicBezTo>
                      <a:pt x="173507" y="216726"/>
                      <a:pt x="177237" y="215499"/>
                      <a:pt x="180900" y="214272"/>
                    </a:cubicBezTo>
                    <a:cubicBezTo>
                      <a:pt x="185194" y="212780"/>
                      <a:pt x="199798" y="207393"/>
                      <a:pt x="207407" y="204193"/>
                    </a:cubicBezTo>
                    <a:cubicBezTo>
                      <a:pt x="214817" y="200994"/>
                      <a:pt x="217901" y="198988"/>
                      <a:pt x="223006" y="195640"/>
                    </a:cubicBezTo>
                    <a:cubicBezTo>
                      <a:pt x="224515" y="194645"/>
                      <a:pt x="226239" y="193518"/>
                      <a:pt x="228295" y="192225"/>
                    </a:cubicBezTo>
                    <a:cubicBezTo>
                      <a:pt x="234461" y="188030"/>
                      <a:pt x="236202" y="186389"/>
                      <a:pt x="239368" y="182543"/>
                    </a:cubicBezTo>
                    <a:cubicBezTo>
                      <a:pt x="243628" y="177007"/>
                      <a:pt x="244640" y="175166"/>
                      <a:pt x="246861" y="171105"/>
                    </a:cubicBezTo>
                    <a:cubicBezTo>
                      <a:pt x="247342" y="170210"/>
                      <a:pt x="247889" y="169215"/>
                      <a:pt x="248535" y="168055"/>
                    </a:cubicBezTo>
                    <a:cubicBezTo>
                      <a:pt x="252398" y="160860"/>
                      <a:pt x="255349" y="154346"/>
                      <a:pt x="257520" y="148146"/>
                    </a:cubicBezTo>
                    <a:cubicBezTo>
                      <a:pt x="259460" y="143421"/>
                      <a:pt x="263538" y="127159"/>
                      <a:pt x="265660" y="118008"/>
                    </a:cubicBezTo>
                    <a:lnTo>
                      <a:pt x="266422" y="115157"/>
                    </a:lnTo>
                    <a:cubicBezTo>
                      <a:pt x="268959" y="105642"/>
                      <a:pt x="271578" y="95795"/>
                      <a:pt x="275888" y="86760"/>
                    </a:cubicBezTo>
                    <a:cubicBezTo>
                      <a:pt x="281375" y="75985"/>
                      <a:pt x="289232" y="67000"/>
                      <a:pt x="296178" y="59623"/>
                    </a:cubicBezTo>
                    <a:cubicBezTo>
                      <a:pt x="303472" y="51815"/>
                      <a:pt x="312192" y="44289"/>
                      <a:pt x="323580" y="35934"/>
                    </a:cubicBezTo>
                    <a:cubicBezTo>
                      <a:pt x="329863" y="31293"/>
                      <a:pt x="336594" y="26402"/>
                      <a:pt x="343656" y="21976"/>
                    </a:cubicBezTo>
                    <a:cubicBezTo>
                      <a:pt x="364460" y="8947"/>
                      <a:pt x="393785" y="1586"/>
                      <a:pt x="430835" y="144"/>
                    </a:cubicBezTo>
                    <a:cubicBezTo>
                      <a:pt x="439522" y="-287"/>
                      <a:pt x="447131" y="244"/>
                      <a:pt x="454076" y="1802"/>
                    </a:cubicBezTo>
                    <a:cubicBezTo>
                      <a:pt x="461636" y="3410"/>
                      <a:pt x="468499" y="5830"/>
                      <a:pt x="474466" y="9013"/>
                    </a:cubicBezTo>
                    <a:cubicBezTo>
                      <a:pt x="482225" y="13356"/>
                      <a:pt x="490082" y="19075"/>
                      <a:pt x="498487" y="26452"/>
                    </a:cubicBezTo>
                    <a:cubicBezTo>
                      <a:pt x="511201" y="38156"/>
                      <a:pt x="518877" y="45201"/>
                      <a:pt x="521397" y="64265"/>
                    </a:cubicBezTo>
                    <a:cubicBezTo>
                      <a:pt x="522192" y="69520"/>
                      <a:pt x="521778" y="74907"/>
                      <a:pt x="521380" y="80096"/>
                    </a:cubicBezTo>
                    <a:lnTo>
                      <a:pt x="521330" y="80643"/>
                    </a:lnTo>
                    <a:cubicBezTo>
                      <a:pt x="520468" y="92446"/>
                      <a:pt x="517070" y="103603"/>
                      <a:pt x="513373" y="114941"/>
                    </a:cubicBezTo>
                    <a:cubicBezTo>
                      <a:pt x="510837" y="122600"/>
                      <a:pt x="507870" y="130706"/>
                      <a:pt x="503460" y="138233"/>
                    </a:cubicBezTo>
                    <a:cubicBezTo>
                      <a:pt x="498338" y="146538"/>
                      <a:pt x="492171" y="154130"/>
                      <a:pt x="486186" y="161474"/>
                    </a:cubicBezTo>
                    <a:cubicBezTo>
                      <a:pt x="476108" y="173393"/>
                      <a:pt x="464503" y="184682"/>
                      <a:pt x="450744" y="196004"/>
                    </a:cubicBezTo>
                    <a:cubicBezTo>
                      <a:pt x="445042" y="200463"/>
                      <a:pt x="439074" y="204459"/>
                      <a:pt x="432957" y="208503"/>
                    </a:cubicBezTo>
                    <a:cubicBezTo>
                      <a:pt x="431780" y="209266"/>
                      <a:pt x="430603" y="210012"/>
                      <a:pt x="429443" y="210775"/>
                    </a:cubicBezTo>
                    <a:cubicBezTo>
                      <a:pt x="423342" y="214736"/>
                      <a:pt x="417043" y="218831"/>
                      <a:pt x="410180" y="221633"/>
                    </a:cubicBezTo>
                    <a:cubicBezTo>
                      <a:pt x="398974" y="226572"/>
                      <a:pt x="387038" y="230070"/>
                      <a:pt x="375500" y="233452"/>
                    </a:cubicBezTo>
                    <a:cubicBezTo>
                      <a:pt x="370245" y="234994"/>
                      <a:pt x="364791" y="236585"/>
                      <a:pt x="359503" y="238293"/>
                    </a:cubicBezTo>
                    <a:cubicBezTo>
                      <a:pt x="357232" y="238989"/>
                      <a:pt x="355061" y="239652"/>
                      <a:pt x="352972" y="240282"/>
                    </a:cubicBezTo>
                    <a:cubicBezTo>
                      <a:pt x="342926" y="243316"/>
                      <a:pt x="334240" y="245935"/>
                      <a:pt x="325023" y="250427"/>
                    </a:cubicBezTo>
                    <a:cubicBezTo>
                      <a:pt x="317845" y="254008"/>
                      <a:pt x="313120" y="256660"/>
                      <a:pt x="304119" y="262893"/>
                    </a:cubicBezTo>
                    <a:cubicBezTo>
                      <a:pt x="294554" y="269242"/>
                      <a:pt x="286398" y="275757"/>
                      <a:pt x="275026" y="286151"/>
                    </a:cubicBezTo>
                    <a:cubicBezTo>
                      <a:pt x="264151" y="296263"/>
                      <a:pt x="261830" y="298617"/>
                      <a:pt x="253160" y="307354"/>
                    </a:cubicBezTo>
                    <a:lnTo>
                      <a:pt x="251784" y="308729"/>
                    </a:lnTo>
                    <a:lnTo>
                      <a:pt x="244573" y="316753"/>
                    </a:lnTo>
                    <a:cubicBezTo>
                      <a:pt x="237279" y="325887"/>
                      <a:pt x="234329" y="329832"/>
                      <a:pt x="228759" y="337839"/>
                    </a:cubicBezTo>
                    <a:cubicBezTo>
                      <a:pt x="222194" y="347537"/>
                      <a:pt x="215862" y="357201"/>
                      <a:pt x="209927" y="366534"/>
                    </a:cubicBezTo>
                    <a:cubicBezTo>
                      <a:pt x="209131" y="367811"/>
                      <a:pt x="208336" y="369104"/>
                      <a:pt x="207540" y="370380"/>
                    </a:cubicBezTo>
                    <a:cubicBezTo>
                      <a:pt x="200760" y="381354"/>
                      <a:pt x="193748" y="392710"/>
                      <a:pt x="185326" y="402755"/>
                    </a:cubicBezTo>
                    <a:cubicBezTo>
                      <a:pt x="176988" y="412635"/>
                      <a:pt x="168815" y="420708"/>
                      <a:pt x="160328" y="427422"/>
                    </a:cubicBezTo>
                    <a:cubicBezTo>
                      <a:pt x="150050" y="435247"/>
                      <a:pt x="138695" y="442607"/>
                      <a:pt x="126577" y="449288"/>
                    </a:cubicBezTo>
                    <a:cubicBezTo>
                      <a:pt x="121603" y="452073"/>
                      <a:pt x="114989" y="455537"/>
                      <a:pt x="107844" y="457692"/>
                    </a:cubicBezTo>
                    <a:cubicBezTo>
                      <a:pt x="100998" y="459814"/>
                      <a:pt x="93422" y="460958"/>
                      <a:pt x="85299" y="461074"/>
                    </a:cubicBezTo>
                    <a:lnTo>
                      <a:pt x="83741" y="461074"/>
                    </a:lnTo>
                    <a:cubicBezTo>
                      <a:pt x="82746" y="461074"/>
                      <a:pt x="81752" y="461074"/>
                      <a:pt x="80757" y="461074"/>
                    </a:cubicBezTo>
                    <a:close/>
                    <a:moveTo>
                      <a:pt x="436389" y="708"/>
                    </a:moveTo>
                    <a:cubicBezTo>
                      <a:pt x="434582" y="708"/>
                      <a:pt x="432708" y="758"/>
                      <a:pt x="430802" y="857"/>
                    </a:cubicBezTo>
                    <a:cubicBezTo>
                      <a:pt x="393868" y="2299"/>
                      <a:pt x="364642" y="9610"/>
                      <a:pt x="343937" y="22590"/>
                    </a:cubicBezTo>
                    <a:cubicBezTo>
                      <a:pt x="336892" y="26999"/>
                      <a:pt x="330178" y="31890"/>
                      <a:pt x="323895" y="36515"/>
                    </a:cubicBezTo>
                    <a:cubicBezTo>
                      <a:pt x="312540" y="44836"/>
                      <a:pt x="303854" y="52346"/>
                      <a:pt x="296593" y="60121"/>
                    </a:cubicBezTo>
                    <a:cubicBezTo>
                      <a:pt x="289663" y="67464"/>
                      <a:pt x="281856" y="76416"/>
                      <a:pt x="276402" y="87092"/>
                    </a:cubicBezTo>
                    <a:cubicBezTo>
                      <a:pt x="272125" y="96077"/>
                      <a:pt x="269505" y="105874"/>
                      <a:pt x="266986" y="115373"/>
                    </a:cubicBezTo>
                    <a:lnTo>
                      <a:pt x="266223" y="118207"/>
                    </a:lnTo>
                    <a:cubicBezTo>
                      <a:pt x="264101" y="127358"/>
                      <a:pt x="260007" y="143686"/>
                      <a:pt x="258067" y="148427"/>
                    </a:cubicBezTo>
                    <a:cubicBezTo>
                      <a:pt x="255896" y="154644"/>
                      <a:pt x="252945" y="161192"/>
                      <a:pt x="249049" y="168420"/>
                    </a:cubicBezTo>
                    <a:cubicBezTo>
                      <a:pt x="248403" y="169580"/>
                      <a:pt x="247856" y="170575"/>
                      <a:pt x="247375" y="171470"/>
                    </a:cubicBezTo>
                    <a:cubicBezTo>
                      <a:pt x="245137" y="175548"/>
                      <a:pt x="244126" y="177405"/>
                      <a:pt x="239832" y="182991"/>
                    </a:cubicBezTo>
                    <a:cubicBezTo>
                      <a:pt x="236417" y="187135"/>
                      <a:pt x="234544" y="188777"/>
                      <a:pt x="228609" y="192821"/>
                    </a:cubicBezTo>
                    <a:cubicBezTo>
                      <a:pt x="226554" y="194131"/>
                      <a:pt x="224846" y="195242"/>
                      <a:pt x="223321" y="196236"/>
                    </a:cubicBezTo>
                    <a:cubicBezTo>
                      <a:pt x="218182" y="199602"/>
                      <a:pt x="215083" y="201624"/>
                      <a:pt x="207623" y="204840"/>
                    </a:cubicBezTo>
                    <a:cubicBezTo>
                      <a:pt x="199997" y="208039"/>
                      <a:pt x="185359" y="213427"/>
                      <a:pt x="181066" y="214935"/>
                    </a:cubicBezTo>
                    <a:cubicBezTo>
                      <a:pt x="177402" y="216179"/>
                      <a:pt x="173673" y="217389"/>
                      <a:pt x="170059" y="218582"/>
                    </a:cubicBezTo>
                    <a:cubicBezTo>
                      <a:pt x="163395" y="220754"/>
                      <a:pt x="156515" y="223009"/>
                      <a:pt x="149818" y="225462"/>
                    </a:cubicBezTo>
                    <a:cubicBezTo>
                      <a:pt x="134136" y="231595"/>
                      <a:pt x="120443" y="237663"/>
                      <a:pt x="107994" y="244012"/>
                    </a:cubicBezTo>
                    <a:cubicBezTo>
                      <a:pt x="91847" y="252300"/>
                      <a:pt x="79398" y="259959"/>
                      <a:pt x="68805" y="268099"/>
                    </a:cubicBezTo>
                    <a:cubicBezTo>
                      <a:pt x="59356" y="275343"/>
                      <a:pt x="51714" y="281642"/>
                      <a:pt x="44751" y="287925"/>
                    </a:cubicBezTo>
                    <a:cubicBezTo>
                      <a:pt x="38585" y="293644"/>
                      <a:pt x="32965" y="300026"/>
                      <a:pt x="27809" y="306044"/>
                    </a:cubicBezTo>
                    <a:cubicBezTo>
                      <a:pt x="24627" y="309724"/>
                      <a:pt x="21726" y="313636"/>
                      <a:pt x="19073" y="317300"/>
                    </a:cubicBezTo>
                    <a:cubicBezTo>
                      <a:pt x="15410" y="322488"/>
                      <a:pt x="11945" y="327611"/>
                      <a:pt x="9757" y="333396"/>
                    </a:cubicBezTo>
                    <a:cubicBezTo>
                      <a:pt x="6856" y="340723"/>
                      <a:pt x="3889" y="348564"/>
                      <a:pt x="2347" y="356803"/>
                    </a:cubicBezTo>
                    <a:cubicBezTo>
                      <a:pt x="1319" y="362390"/>
                      <a:pt x="971" y="367927"/>
                      <a:pt x="772" y="372618"/>
                    </a:cubicBezTo>
                    <a:cubicBezTo>
                      <a:pt x="590" y="376530"/>
                      <a:pt x="474" y="381669"/>
                      <a:pt x="1203" y="386758"/>
                    </a:cubicBezTo>
                    <a:cubicBezTo>
                      <a:pt x="2065" y="392759"/>
                      <a:pt x="3474" y="398561"/>
                      <a:pt x="4966" y="404479"/>
                    </a:cubicBezTo>
                    <a:cubicBezTo>
                      <a:pt x="6541" y="410298"/>
                      <a:pt x="8630" y="417062"/>
                      <a:pt x="12243" y="423046"/>
                    </a:cubicBezTo>
                    <a:cubicBezTo>
                      <a:pt x="14515" y="426693"/>
                      <a:pt x="17349" y="430041"/>
                      <a:pt x="20101" y="433274"/>
                    </a:cubicBezTo>
                    <a:lnTo>
                      <a:pt x="20433" y="433672"/>
                    </a:lnTo>
                    <a:cubicBezTo>
                      <a:pt x="25223" y="439325"/>
                      <a:pt x="30346" y="444066"/>
                      <a:pt x="35667" y="447729"/>
                    </a:cubicBezTo>
                    <a:cubicBezTo>
                      <a:pt x="41121" y="451426"/>
                      <a:pt x="47105" y="455123"/>
                      <a:pt x="53836" y="456996"/>
                    </a:cubicBezTo>
                    <a:cubicBezTo>
                      <a:pt x="58726" y="458438"/>
                      <a:pt x="63865" y="459499"/>
                      <a:pt x="69120" y="460129"/>
                    </a:cubicBezTo>
                    <a:cubicBezTo>
                      <a:pt x="73944" y="460577"/>
                      <a:pt x="78901" y="460560"/>
                      <a:pt x="83691" y="460544"/>
                    </a:cubicBezTo>
                    <a:lnTo>
                      <a:pt x="85250" y="460544"/>
                    </a:lnTo>
                    <a:cubicBezTo>
                      <a:pt x="93290" y="460428"/>
                      <a:pt x="100816" y="459300"/>
                      <a:pt x="107596" y="457178"/>
                    </a:cubicBezTo>
                    <a:cubicBezTo>
                      <a:pt x="114674" y="455057"/>
                      <a:pt x="121255" y="451592"/>
                      <a:pt x="126195" y="448840"/>
                    </a:cubicBezTo>
                    <a:cubicBezTo>
                      <a:pt x="138280" y="442176"/>
                      <a:pt x="149602" y="434832"/>
                      <a:pt x="159864" y="427041"/>
                    </a:cubicBezTo>
                    <a:cubicBezTo>
                      <a:pt x="168302" y="420360"/>
                      <a:pt x="176457" y="412320"/>
                      <a:pt x="184763" y="402473"/>
                    </a:cubicBezTo>
                    <a:cubicBezTo>
                      <a:pt x="193167" y="392461"/>
                      <a:pt x="200163" y="381139"/>
                      <a:pt x="206926" y="370181"/>
                    </a:cubicBezTo>
                    <a:cubicBezTo>
                      <a:pt x="207722" y="368888"/>
                      <a:pt x="208518" y="367612"/>
                      <a:pt x="209314" y="366335"/>
                    </a:cubicBezTo>
                    <a:cubicBezTo>
                      <a:pt x="215248" y="356986"/>
                      <a:pt x="221597" y="347321"/>
                      <a:pt x="228162" y="337607"/>
                    </a:cubicBezTo>
                    <a:cubicBezTo>
                      <a:pt x="233748" y="329583"/>
                      <a:pt x="236699" y="325638"/>
                      <a:pt x="243993" y="316521"/>
                    </a:cubicBezTo>
                    <a:lnTo>
                      <a:pt x="244043" y="316471"/>
                    </a:lnTo>
                    <a:lnTo>
                      <a:pt x="251254" y="308431"/>
                    </a:lnTo>
                    <a:lnTo>
                      <a:pt x="252630" y="307038"/>
                    </a:lnTo>
                    <a:cubicBezTo>
                      <a:pt x="261300" y="298286"/>
                      <a:pt x="263621" y="295932"/>
                      <a:pt x="274512" y="285820"/>
                    </a:cubicBezTo>
                    <a:cubicBezTo>
                      <a:pt x="285900" y="275393"/>
                      <a:pt x="294073" y="268861"/>
                      <a:pt x="303671" y="262495"/>
                    </a:cubicBezTo>
                    <a:cubicBezTo>
                      <a:pt x="312706" y="256246"/>
                      <a:pt x="317447" y="253593"/>
                      <a:pt x="324658" y="249996"/>
                    </a:cubicBezTo>
                    <a:cubicBezTo>
                      <a:pt x="333941" y="245471"/>
                      <a:pt x="342644" y="242851"/>
                      <a:pt x="352707" y="239801"/>
                    </a:cubicBezTo>
                    <a:cubicBezTo>
                      <a:pt x="354795" y="239171"/>
                      <a:pt x="356967" y="238508"/>
                      <a:pt x="359221" y="237812"/>
                    </a:cubicBezTo>
                    <a:cubicBezTo>
                      <a:pt x="364526" y="236104"/>
                      <a:pt x="369964" y="234513"/>
                      <a:pt x="375235" y="232971"/>
                    </a:cubicBezTo>
                    <a:cubicBezTo>
                      <a:pt x="386756" y="229606"/>
                      <a:pt x="398675" y="226108"/>
                      <a:pt x="409848" y="221185"/>
                    </a:cubicBezTo>
                    <a:cubicBezTo>
                      <a:pt x="416662" y="218400"/>
                      <a:pt x="422928" y="214322"/>
                      <a:pt x="429012" y="210377"/>
                    </a:cubicBezTo>
                    <a:cubicBezTo>
                      <a:pt x="430189" y="209614"/>
                      <a:pt x="431349" y="208852"/>
                      <a:pt x="432526" y="208105"/>
                    </a:cubicBezTo>
                    <a:cubicBezTo>
                      <a:pt x="438626" y="204077"/>
                      <a:pt x="444578" y="200082"/>
                      <a:pt x="450264" y="195640"/>
                    </a:cubicBezTo>
                    <a:cubicBezTo>
                      <a:pt x="463990" y="184334"/>
                      <a:pt x="475560" y="173078"/>
                      <a:pt x="485606" y="161192"/>
                    </a:cubicBezTo>
                    <a:cubicBezTo>
                      <a:pt x="491574" y="153865"/>
                      <a:pt x="497741" y="146289"/>
                      <a:pt x="502830" y="138034"/>
                    </a:cubicBezTo>
                    <a:cubicBezTo>
                      <a:pt x="507206" y="130557"/>
                      <a:pt x="510157" y="122484"/>
                      <a:pt x="512677" y="114859"/>
                    </a:cubicBezTo>
                    <a:cubicBezTo>
                      <a:pt x="516357" y="103570"/>
                      <a:pt x="519755" y="92446"/>
                      <a:pt x="520617" y="80709"/>
                    </a:cubicBezTo>
                    <a:lnTo>
                      <a:pt x="520667" y="80162"/>
                    </a:lnTo>
                    <a:cubicBezTo>
                      <a:pt x="521065" y="74990"/>
                      <a:pt x="521479" y="69653"/>
                      <a:pt x="520700" y="64464"/>
                    </a:cubicBezTo>
                    <a:lnTo>
                      <a:pt x="520700" y="64464"/>
                    </a:lnTo>
                    <a:cubicBezTo>
                      <a:pt x="518214" y="45632"/>
                      <a:pt x="511036" y="39018"/>
                      <a:pt x="498006" y="27032"/>
                    </a:cubicBezTo>
                    <a:cubicBezTo>
                      <a:pt x="489635" y="19672"/>
                      <a:pt x="481810" y="14003"/>
                      <a:pt x="474102" y="9676"/>
                    </a:cubicBezTo>
                    <a:cubicBezTo>
                      <a:pt x="468200" y="6526"/>
                      <a:pt x="461387" y="4106"/>
                      <a:pt x="453894" y="2515"/>
                    </a:cubicBezTo>
                    <a:cubicBezTo>
                      <a:pt x="448523" y="1321"/>
                      <a:pt x="442771" y="741"/>
                      <a:pt x="436405" y="741"/>
                    </a:cubicBezTo>
                    <a:close/>
                    <a:moveTo>
                      <a:pt x="94152" y="448210"/>
                    </a:moveTo>
                    <a:cubicBezTo>
                      <a:pt x="93488" y="448210"/>
                      <a:pt x="92809" y="448210"/>
                      <a:pt x="92113" y="448210"/>
                    </a:cubicBezTo>
                    <a:cubicBezTo>
                      <a:pt x="81669" y="448310"/>
                      <a:pt x="73961" y="447249"/>
                      <a:pt x="65506" y="444580"/>
                    </a:cubicBezTo>
                    <a:cubicBezTo>
                      <a:pt x="59737" y="442872"/>
                      <a:pt x="54482" y="439673"/>
                      <a:pt x="49609" y="436556"/>
                    </a:cubicBezTo>
                    <a:cubicBezTo>
                      <a:pt x="41270" y="431086"/>
                      <a:pt x="33661" y="423444"/>
                      <a:pt x="25704" y="412503"/>
                    </a:cubicBezTo>
                    <a:cubicBezTo>
                      <a:pt x="19770" y="403767"/>
                      <a:pt x="17399" y="393406"/>
                      <a:pt x="15095" y="383393"/>
                    </a:cubicBezTo>
                    <a:cubicBezTo>
                      <a:pt x="14946" y="382614"/>
                      <a:pt x="14780" y="381851"/>
                      <a:pt x="14631" y="381106"/>
                    </a:cubicBezTo>
                    <a:cubicBezTo>
                      <a:pt x="13951" y="377807"/>
                      <a:pt x="13321" y="374707"/>
                      <a:pt x="13089" y="370397"/>
                    </a:cubicBezTo>
                    <a:cubicBezTo>
                      <a:pt x="12791" y="362224"/>
                      <a:pt x="13288" y="354002"/>
                      <a:pt x="14548" y="345978"/>
                    </a:cubicBezTo>
                    <a:cubicBezTo>
                      <a:pt x="16156" y="337242"/>
                      <a:pt x="17996" y="332451"/>
                      <a:pt x="20549" y="325820"/>
                    </a:cubicBezTo>
                    <a:lnTo>
                      <a:pt x="21295" y="323864"/>
                    </a:lnTo>
                    <a:cubicBezTo>
                      <a:pt x="23615" y="318278"/>
                      <a:pt x="23649" y="318211"/>
                      <a:pt x="25820" y="314946"/>
                    </a:cubicBezTo>
                    <a:cubicBezTo>
                      <a:pt x="26135" y="314465"/>
                      <a:pt x="26483" y="313935"/>
                      <a:pt x="26898" y="313305"/>
                    </a:cubicBezTo>
                    <a:cubicBezTo>
                      <a:pt x="29036" y="310155"/>
                      <a:pt x="29401" y="309674"/>
                      <a:pt x="30744" y="307934"/>
                    </a:cubicBezTo>
                    <a:cubicBezTo>
                      <a:pt x="31357" y="307138"/>
                      <a:pt x="32186" y="306060"/>
                      <a:pt x="33479" y="304336"/>
                    </a:cubicBezTo>
                    <a:lnTo>
                      <a:pt x="34440" y="303226"/>
                    </a:lnTo>
                    <a:cubicBezTo>
                      <a:pt x="37756" y="299380"/>
                      <a:pt x="40607" y="296048"/>
                      <a:pt x="43757" y="292998"/>
                    </a:cubicBezTo>
                    <a:cubicBezTo>
                      <a:pt x="45796" y="291008"/>
                      <a:pt x="49559" y="287908"/>
                      <a:pt x="53206" y="284924"/>
                    </a:cubicBezTo>
                    <a:cubicBezTo>
                      <a:pt x="54565" y="283814"/>
                      <a:pt x="55925" y="282687"/>
                      <a:pt x="57184" y="281642"/>
                    </a:cubicBezTo>
                    <a:lnTo>
                      <a:pt x="65838" y="274978"/>
                    </a:lnTo>
                    <a:cubicBezTo>
                      <a:pt x="71060" y="271348"/>
                      <a:pt x="75850" y="268182"/>
                      <a:pt x="80492" y="265297"/>
                    </a:cubicBezTo>
                    <a:cubicBezTo>
                      <a:pt x="98114" y="255069"/>
                      <a:pt x="117525" y="245868"/>
                      <a:pt x="139838" y="237199"/>
                    </a:cubicBezTo>
                    <a:cubicBezTo>
                      <a:pt x="144281" y="235524"/>
                      <a:pt x="160444" y="230253"/>
                      <a:pt x="165749" y="228512"/>
                    </a:cubicBezTo>
                    <a:cubicBezTo>
                      <a:pt x="177784" y="224401"/>
                      <a:pt x="188642" y="220323"/>
                      <a:pt x="198953" y="216029"/>
                    </a:cubicBezTo>
                    <a:cubicBezTo>
                      <a:pt x="205617" y="213162"/>
                      <a:pt x="211817" y="209133"/>
                      <a:pt x="217818" y="205221"/>
                    </a:cubicBezTo>
                    <a:lnTo>
                      <a:pt x="218796" y="204591"/>
                    </a:lnTo>
                    <a:cubicBezTo>
                      <a:pt x="229372" y="197911"/>
                      <a:pt x="238722" y="189655"/>
                      <a:pt x="246579" y="180057"/>
                    </a:cubicBezTo>
                    <a:cubicBezTo>
                      <a:pt x="251718" y="173990"/>
                      <a:pt x="256459" y="166762"/>
                      <a:pt x="261051" y="157959"/>
                    </a:cubicBezTo>
                    <a:cubicBezTo>
                      <a:pt x="265610" y="149571"/>
                      <a:pt x="269423" y="140454"/>
                      <a:pt x="272373" y="130856"/>
                    </a:cubicBezTo>
                    <a:cubicBezTo>
                      <a:pt x="274213" y="124639"/>
                      <a:pt x="275821" y="118025"/>
                      <a:pt x="277396" y="111643"/>
                    </a:cubicBezTo>
                    <a:cubicBezTo>
                      <a:pt x="281458" y="95065"/>
                      <a:pt x="285304" y="79417"/>
                      <a:pt x="292631" y="69735"/>
                    </a:cubicBezTo>
                    <a:cubicBezTo>
                      <a:pt x="299709" y="60237"/>
                      <a:pt x="304948" y="55579"/>
                      <a:pt x="314728" y="48086"/>
                    </a:cubicBezTo>
                    <a:lnTo>
                      <a:pt x="315375" y="47605"/>
                    </a:lnTo>
                    <a:cubicBezTo>
                      <a:pt x="323415" y="41587"/>
                      <a:pt x="327443" y="38570"/>
                      <a:pt x="338003" y="31807"/>
                    </a:cubicBezTo>
                    <a:cubicBezTo>
                      <a:pt x="344683" y="27762"/>
                      <a:pt x="360249" y="21794"/>
                      <a:pt x="369184" y="19357"/>
                    </a:cubicBezTo>
                    <a:cubicBezTo>
                      <a:pt x="400515" y="10803"/>
                      <a:pt x="414523" y="12047"/>
                      <a:pt x="422895" y="12793"/>
                    </a:cubicBezTo>
                    <a:cubicBezTo>
                      <a:pt x="424470" y="12925"/>
                      <a:pt x="425829" y="13058"/>
                      <a:pt x="427072" y="13091"/>
                    </a:cubicBezTo>
                    <a:cubicBezTo>
                      <a:pt x="440301" y="13472"/>
                      <a:pt x="451258" y="16357"/>
                      <a:pt x="462614" y="22407"/>
                    </a:cubicBezTo>
                    <a:cubicBezTo>
                      <a:pt x="471847" y="27812"/>
                      <a:pt x="480799" y="34608"/>
                      <a:pt x="489204" y="42615"/>
                    </a:cubicBezTo>
                    <a:cubicBezTo>
                      <a:pt x="489751" y="43146"/>
                      <a:pt x="490298" y="43676"/>
                      <a:pt x="490845" y="44206"/>
                    </a:cubicBezTo>
                    <a:cubicBezTo>
                      <a:pt x="495254" y="48450"/>
                      <a:pt x="499796" y="52827"/>
                      <a:pt x="502764" y="58330"/>
                    </a:cubicBezTo>
                    <a:cubicBezTo>
                      <a:pt x="504073" y="60651"/>
                      <a:pt x="505217" y="63204"/>
                      <a:pt x="506212" y="66171"/>
                    </a:cubicBezTo>
                    <a:cubicBezTo>
                      <a:pt x="506925" y="68393"/>
                      <a:pt x="507405" y="70614"/>
                      <a:pt x="507753" y="72321"/>
                    </a:cubicBezTo>
                    <a:cubicBezTo>
                      <a:pt x="508698" y="77096"/>
                      <a:pt x="509013" y="81887"/>
                      <a:pt x="508682" y="86594"/>
                    </a:cubicBezTo>
                    <a:cubicBezTo>
                      <a:pt x="508334" y="93573"/>
                      <a:pt x="507588" y="99740"/>
                      <a:pt x="506361" y="105459"/>
                    </a:cubicBezTo>
                    <a:cubicBezTo>
                      <a:pt x="505267" y="110747"/>
                      <a:pt x="503725" y="115853"/>
                      <a:pt x="501968" y="121506"/>
                    </a:cubicBezTo>
                    <a:lnTo>
                      <a:pt x="501620" y="122617"/>
                    </a:lnTo>
                    <a:cubicBezTo>
                      <a:pt x="499349" y="129695"/>
                      <a:pt x="497409" y="135796"/>
                      <a:pt x="493265" y="144134"/>
                    </a:cubicBezTo>
                    <a:cubicBezTo>
                      <a:pt x="491060" y="148394"/>
                      <a:pt x="489220" y="150815"/>
                      <a:pt x="486684" y="154180"/>
                    </a:cubicBezTo>
                    <a:cubicBezTo>
                      <a:pt x="485938" y="155174"/>
                      <a:pt x="485126" y="156252"/>
                      <a:pt x="484230" y="157462"/>
                    </a:cubicBezTo>
                    <a:lnTo>
                      <a:pt x="481860" y="160413"/>
                    </a:lnTo>
                    <a:cubicBezTo>
                      <a:pt x="475461" y="168386"/>
                      <a:pt x="475212" y="168685"/>
                      <a:pt x="464553" y="179112"/>
                    </a:cubicBezTo>
                    <a:lnTo>
                      <a:pt x="460674" y="182577"/>
                    </a:lnTo>
                    <a:lnTo>
                      <a:pt x="460707" y="182626"/>
                    </a:lnTo>
                    <a:cubicBezTo>
                      <a:pt x="460707" y="182626"/>
                      <a:pt x="460707" y="182626"/>
                      <a:pt x="460707" y="182626"/>
                    </a:cubicBezTo>
                    <a:lnTo>
                      <a:pt x="460707" y="182626"/>
                    </a:lnTo>
                    <a:cubicBezTo>
                      <a:pt x="452866" y="189340"/>
                      <a:pt x="450264" y="191064"/>
                      <a:pt x="443285" y="195706"/>
                    </a:cubicBezTo>
                    <a:cubicBezTo>
                      <a:pt x="442373" y="196319"/>
                      <a:pt x="441378" y="196966"/>
                      <a:pt x="440301" y="197695"/>
                    </a:cubicBezTo>
                    <a:cubicBezTo>
                      <a:pt x="435759" y="200712"/>
                      <a:pt x="427536" y="205868"/>
                      <a:pt x="426757" y="206183"/>
                    </a:cubicBezTo>
                    <a:cubicBezTo>
                      <a:pt x="416264" y="211504"/>
                      <a:pt x="407610" y="214421"/>
                      <a:pt x="399836" y="216776"/>
                    </a:cubicBezTo>
                    <a:lnTo>
                      <a:pt x="393768" y="218582"/>
                    </a:lnTo>
                    <a:cubicBezTo>
                      <a:pt x="384684" y="221301"/>
                      <a:pt x="375285" y="224103"/>
                      <a:pt x="366068" y="226970"/>
                    </a:cubicBezTo>
                    <a:lnTo>
                      <a:pt x="364244" y="227518"/>
                    </a:lnTo>
                    <a:cubicBezTo>
                      <a:pt x="356022" y="230004"/>
                      <a:pt x="347518" y="232557"/>
                      <a:pt x="339511" y="236005"/>
                    </a:cubicBezTo>
                    <a:cubicBezTo>
                      <a:pt x="330261" y="240083"/>
                      <a:pt x="320762" y="245587"/>
                      <a:pt x="309639" y="253295"/>
                    </a:cubicBezTo>
                    <a:cubicBezTo>
                      <a:pt x="298980" y="260506"/>
                      <a:pt x="288171" y="269160"/>
                      <a:pt x="276601" y="279786"/>
                    </a:cubicBezTo>
                    <a:cubicBezTo>
                      <a:pt x="263836" y="291572"/>
                      <a:pt x="250392" y="304370"/>
                      <a:pt x="238440" y="318079"/>
                    </a:cubicBezTo>
                    <a:cubicBezTo>
                      <a:pt x="229322" y="328920"/>
                      <a:pt x="220536" y="340873"/>
                      <a:pt x="211585" y="354599"/>
                    </a:cubicBezTo>
                    <a:cubicBezTo>
                      <a:pt x="206363" y="362473"/>
                      <a:pt x="200975" y="370612"/>
                      <a:pt x="195903" y="378967"/>
                    </a:cubicBezTo>
                    <a:cubicBezTo>
                      <a:pt x="187945" y="391881"/>
                      <a:pt x="181331" y="401943"/>
                      <a:pt x="174932" y="409121"/>
                    </a:cubicBezTo>
                    <a:lnTo>
                      <a:pt x="174850" y="409055"/>
                    </a:lnTo>
                    <a:lnTo>
                      <a:pt x="169893" y="414343"/>
                    </a:lnTo>
                    <a:lnTo>
                      <a:pt x="169843" y="414293"/>
                    </a:lnTo>
                    <a:cubicBezTo>
                      <a:pt x="167987" y="416084"/>
                      <a:pt x="166246" y="417576"/>
                      <a:pt x="163776" y="419482"/>
                    </a:cubicBezTo>
                    <a:cubicBezTo>
                      <a:pt x="160510" y="422001"/>
                      <a:pt x="157012" y="424306"/>
                      <a:pt x="153631" y="426527"/>
                    </a:cubicBezTo>
                    <a:cubicBezTo>
                      <a:pt x="152089" y="427538"/>
                      <a:pt x="150547" y="428550"/>
                      <a:pt x="149022" y="429594"/>
                    </a:cubicBezTo>
                    <a:cubicBezTo>
                      <a:pt x="147514" y="430506"/>
                      <a:pt x="146254" y="431268"/>
                      <a:pt x="145110" y="431948"/>
                    </a:cubicBezTo>
                    <a:cubicBezTo>
                      <a:pt x="140435" y="434783"/>
                      <a:pt x="138098" y="436208"/>
                      <a:pt x="132578" y="439093"/>
                    </a:cubicBezTo>
                    <a:cubicBezTo>
                      <a:pt x="123526" y="443884"/>
                      <a:pt x="118653" y="445574"/>
                      <a:pt x="108839" y="447249"/>
                    </a:cubicBezTo>
                    <a:cubicBezTo>
                      <a:pt x="104529" y="447912"/>
                      <a:pt x="99821" y="448227"/>
                      <a:pt x="94168" y="448227"/>
                    </a:cubicBezTo>
                    <a:close/>
                    <a:moveTo>
                      <a:pt x="92129" y="447547"/>
                    </a:moveTo>
                    <a:cubicBezTo>
                      <a:pt x="98677" y="447630"/>
                      <a:pt x="103949" y="447315"/>
                      <a:pt x="108723" y="446586"/>
                    </a:cubicBezTo>
                    <a:cubicBezTo>
                      <a:pt x="118437" y="444911"/>
                      <a:pt x="123294" y="443254"/>
                      <a:pt x="132263" y="438496"/>
                    </a:cubicBezTo>
                    <a:cubicBezTo>
                      <a:pt x="137750" y="435628"/>
                      <a:pt x="140104" y="434202"/>
                      <a:pt x="144762" y="431384"/>
                    </a:cubicBezTo>
                    <a:cubicBezTo>
                      <a:pt x="145889" y="430688"/>
                      <a:pt x="147166" y="429925"/>
                      <a:pt x="148658" y="429030"/>
                    </a:cubicBezTo>
                    <a:cubicBezTo>
                      <a:pt x="150166" y="428002"/>
                      <a:pt x="151708" y="426991"/>
                      <a:pt x="153249" y="425963"/>
                    </a:cubicBezTo>
                    <a:cubicBezTo>
                      <a:pt x="156631" y="423742"/>
                      <a:pt x="160112" y="421455"/>
                      <a:pt x="163362" y="418951"/>
                    </a:cubicBezTo>
                    <a:cubicBezTo>
                      <a:pt x="166229" y="416730"/>
                      <a:pt x="168136" y="415072"/>
                      <a:pt x="170357" y="412851"/>
                    </a:cubicBezTo>
                    <a:lnTo>
                      <a:pt x="170374" y="412851"/>
                    </a:lnTo>
                    <a:cubicBezTo>
                      <a:pt x="170374" y="412851"/>
                      <a:pt x="175761" y="407132"/>
                      <a:pt x="175761" y="407132"/>
                    </a:cubicBezTo>
                    <a:lnTo>
                      <a:pt x="175794" y="407132"/>
                    </a:lnTo>
                    <a:cubicBezTo>
                      <a:pt x="181746" y="400136"/>
                      <a:pt x="187962" y="390621"/>
                      <a:pt x="195339" y="378652"/>
                    </a:cubicBezTo>
                    <a:cubicBezTo>
                      <a:pt x="200412" y="370281"/>
                      <a:pt x="205816" y="362141"/>
                      <a:pt x="211021" y="354250"/>
                    </a:cubicBezTo>
                    <a:cubicBezTo>
                      <a:pt x="219973" y="340508"/>
                      <a:pt x="228775" y="328539"/>
                      <a:pt x="237926" y="317665"/>
                    </a:cubicBezTo>
                    <a:cubicBezTo>
                      <a:pt x="249911" y="303922"/>
                      <a:pt x="263372" y="291108"/>
                      <a:pt x="276136" y="279321"/>
                    </a:cubicBezTo>
                    <a:cubicBezTo>
                      <a:pt x="287724" y="268679"/>
                      <a:pt x="298565" y="259992"/>
                      <a:pt x="309241" y="252765"/>
                    </a:cubicBezTo>
                    <a:cubicBezTo>
                      <a:pt x="320398" y="245023"/>
                      <a:pt x="329913" y="239519"/>
                      <a:pt x="339213" y="235408"/>
                    </a:cubicBezTo>
                    <a:cubicBezTo>
                      <a:pt x="347269" y="231944"/>
                      <a:pt x="355790" y="229374"/>
                      <a:pt x="364029" y="226888"/>
                    </a:cubicBezTo>
                    <a:lnTo>
                      <a:pt x="365852" y="226340"/>
                    </a:lnTo>
                    <a:cubicBezTo>
                      <a:pt x="375069" y="223473"/>
                      <a:pt x="384469" y="220655"/>
                      <a:pt x="393553" y="217952"/>
                    </a:cubicBezTo>
                    <a:lnTo>
                      <a:pt x="399620" y="216146"/>
                    </a:lnTo>
                    <a:cubicBezTo>
                      <a:pt x="407378" y="213792"/>
                      <a:pt x="415982" y="210891"/>
                      <a:pt x="426459" y="205586"/>
                    </a:cubicBezTo>
                    <a:cubicBezTo>
                      <a:pt x="427172" y="205304"/>
                      <a:pt x="435178" y="200298"/>
                      <a:pt x="439903" y="197148"/>
                    </a:cubicBezTo>
                    <a:cubicBezTo>
                      <a:pt x="440980" y="196419"/>
                      <a:pt x="441975" y="195772"/>
                      <a:pt x="442887" y="195159"/>
                    </a:cubicBezTo>
                    <a:cubicBezTo>
                      <a:pt x="449352" y="190865"/>
                      <a:pt x="452054" y="189075"/>
                      <a:pt x="458652" y="183472"/>
                    </a:cubicBezTo>
                    <a:lnTo>
                      <a:pt x="458652" y="183472"/>
                    </a:lnTo>
                    <a:cubicBezTo>
                      <a:pt x="458652" y="183472"/>
                      <a:pt x="464072" y="178615"/>
                      <a:pt x="464072" y="178615"/>
                    </a:cubicBezTo>
                    <a:cubicBezTo>
                      <a:pt x="474698" y="168237"/>
                      <a:pt x="474947" y="167922"/>
                      <a:pt x="481329" y="159982"/>
                    </a:cubicBezTo>
                    <a:lnTo>
                      <a:pt x="483700" y="157031"/>
                    </a:lnTo>
                    <a:cubicBezTo>
                      <a:pt x="484595" y="155821"/>
                      <a:pt x="485407" y="154743"/>
                      <a:pt x="486153" y="153749"/>
                    </a:cubicBezTo>
                    <a:cubicBezTo>
                      <a:pt x="488673" y="150417"/>
                      <a:pt x="490497" y="148013"/>
                      <a:pt x="492668" y="143803"/>
                    </a:cubicBezTo>
                    <a:cubicBezTo>
                      <a:pt x="496779" y="135514"/>
                      <a:pt x="498636" y="129728"/>
                      <a:pt x="500990" y="122385"/>
                    </a:cubicBezTo>
                    <a:lnTo>
                      <a:pt x="501338" y="121290"/>
                    </a:lnTo>
                    <a:cubicBezTo>
                      <a:pt x="503079" y="115654"/>
                      <a:pt x="504620" y="110565"/>
                      <a:pt x="505714" y="105310"/>
                    </a:cubicBezTo>
                    <a:cubicBezTo>
                      <a:pt x="506925" y="99624"/>
                      <a:pt x="507687" y="93491"/>
                      <a:pt x="508019" y="86545"/>
                    </a:cubicBezTo>
                    <a:lnTo>
                      <a:pt x="508019" y="86545"/>
                    </a:lnTo>
                    <a:cubicBezTo>
                      <a:pt x="508334" y="81887"/>
                      <a:pt x="508019" y="77145"/>
                      <a:pt x="507090" y="72437"/>
                    </a:cubicBezTo>
                    <a:cubicBezTo>
                      <a:pt x="506742" y="70763"/>
                      <a:pt x="506262" y="68558"/>
                      <a:pt x="505582" y="66370"/>
                    </a:cubicBezTo>
                    <a:cubicBezTo>
                      <a:pt x="504604" y="63453"/>
                      <a:pt x="503493" y="60933"/>
                      <a:pt x="502184" y="58645"/>
                    </a:cubicBezTo>
                    <a:cubicBezTo>
                      <a:pt x="499266" y="53224"/>
                      <a:pt x="494740" y="48881"/>
                      <a:pt x="490380" y="44671"/>
                    </a:cubicBezTo>
                    <a:cubicBezTo>
                      <a:pt x="489834" y="44140"/>
                      <a:pt x="489286" y="43610"/>
                      <a:pt x="488739" y="43079"/>
                    </a:cubicBezTo>
                    <a:cubicBezTo>
                      <a:pt x="480368" y="35105"/>
                      <a:pt x="471466" y="28342"/>
                      <a:pt x="462282" y="22971"/>
                    </a:cubicBezTo>
                    <a:cubicBezTo>
                      <a:pt x="451026" y="16970"/>
                      <a:pt x="440151" y="14135"/>
                      <a:pt x="427039" y="13737"/>
                    </a:cubicBezTo>
                    <a:cubicBezTo>
                      <a:pt x="425779" y="13704"/>
                      <a:pt x="424403" y="13572"/>
                      <a:pt x="422828" y="13439"/>
                    </a:cubicBezTo>
                    <a:cubicBezTo>
                      <a:pt x="414507" y="12693"/>
                      <a:pt x="400565" y="11466"/>
                      <a:pt x="369350" y="19987"/>
                    </a:cubicBezTo>
                    <a:cubicBezTo>
                      <a:pt x="360448" y="22424"/>
                      <a:pt x="344965" y="28359"/>
                      <a:pt x="338334" y="32370"/>
                    </a:cubicBezTo>
                    <a:cubicBezTo>
                      <a:pt x="327808" y="39117"/>
                      <a:pt x="323779" y="42134"/>
                      <a:pt x="315756" y="48135"/>
                    </a:cubicBezTo>
                    <a:lnTo>
                      <a:pt x="315109" y="48616"/>
                    </a:lnTo>
                    <a:cubicBezTo>
                      <a:pt x="305379" y="56076"/>
                      <a:pt x="300173" y="60717"/>
                      <a:pt x="293145" y="70150"/>
                    </a:cubicBezTo>
                    <a:cubicBezTo>
                      <a:pt x="285900" y="79715"/>
                      <a:pt x="282071" y="95314"/>
                      <a:pt x="278026" y="111825"/>
                    </a:cubicBezTo>
                    <a:cubicBezTo>
                      <a:pt x="276451" y="118224"/>
                      <a:pt x="274827" y="124838"/>
                      <a:pt x="272987" y="131071"/>
                    </a:cubicBezTo>
                    <a:cubicBezTo>
                      <a:pt x="270019" y="140719"/>
                      <a:pt x="266190" y="149870"/>
                      <a:pt x="261615" y="158291"/>
                    </a:cubicBezTo>
                    <a:cubicBezTo>
                      <a:pt x="257006" y="167127"/>
                      <a:pt x="252249" y="174387"/>
                      <a:pt x="247077" y="180488"/>
                    </a:cubicBezTo>
                    <a:cubicBezTo>
                      <a:pt x="239169" y="190136"/>
                      <a:pt x="229770" y="198424"/>
                      <a:pt x="219144" y="205138"/>
                    </a:cubicBezTo>
                    <a:lnTo>
                      <a:pt x="218182" y="205768"/>
                    </a:lnTo>
                    <a:cubicBezTo>
                      <a:pt x="212165" y="209680"/>
                      <a:pt x="205948" y="213725"/>
                      <a:pt x="199218" y="216626"/>
                    </a:cubicBezTo>
                    <a:cubicBezTo>
                      <a:pt x="188890" y="220936"/>
                      <a:pt x="178016" y="225014"/>
                      <a:pt x="165964" y="229125"/>
                    </a:cubicBezTo>
                    <a:cubicBezTo>
                      <a:pt x="160659" y="230866"/>
                      <a:pt x="144513" y="236138"/>
                      <a:pt x="140087" y="237795"/>
                    </a:cubicBezTo>
                    <a:cubicBezTo>
                      <a:pt x="117807" y="246449"/>
                      <a:pt x="98428" y="255632"/>
                      <a:pt x="80857" y="265844"/>
                    </a:cubicBezTo>
                    <a:cubicBezTo>
                      <a:pt x="76232" y="268712"/>
                      <a:pt x="71441" y="271878"/>
                      <a:pt x="66252" y="275492"/>
                    </a:cubicBezTo>
                    <a:lnTo>
                      <a:pt x="57615" y="282139"/>
                    </a:lnTo>
                    <a:cubicBezTo>
                      <a:pt x="56356" y="283184"/>
                      <a:pt x="54996" y="284311"/>
                      <a:pt x="53637" y="285422"/>
                    </a:cubicBezTo>
                    <a:cubicBezTo>
                      <a:pt x="50006" y="288406"/>
                      <a:pt x="46260" y="291506"/>
                      <a:pt x="44238" y="293462"/>
                    </a:cubicBezTo>
                    <a:cubicBezTo>
                      <a:pt x="41121" y="296495"/>
                      <a:pt x="38270" y="299811"/>
                      <a:pt x="34971" y="303657"/>
                    </a:cubicBezTo>
                    <a:lnTo>
                      <a:pt x="34026" y="304751"/>
                    </a:lnTo>
                    <a:cubicBezTo>
                      <a:pt x="32733" y="306458"/>
                      <a:pt x="31904" y="307536"/>
                      <a:pt x="31291" y="308332"/>
                    </a:cubicBezTo>
                    <a:cubicBezTo>
                      <a:pt x="29965" y="310055"/>
                      <a:pt x="29600" y="310520"/>
                      <a:pt x="27478" y="313669"/>
                    </a:cubicBezTo>
                    <a:cubicBezTo>
                      <a:pt x="27063" y="314299"/>
                      <a:pt x="26715" y="314846"/>
                      <a:pt x="26400" y="315310"/>
                    </a:cubicBezTo>
                    <a:cubicBezTo>
                      <a:pt x="24279" y="318543"/>
                      <a:pt x="24229" y="318593"/>
                      <a:pt x="21941" y="324113"/>
                    </a:cubicBezTo>
                    <a:lnTo>
                      <a:pt x="21195" y="326052"/>
                    </a:lnTo>
                    <a:cubicBezTo>
                      <a:pt x="18659" y="332650"/>
                      <a:pt x="16819" y="337424"/>
                      <a:pt x="15227" y="346094"/>
                    </a:cubicBezTo>
                    <a:cubicBezTo>
                      <a:pt x="13984" y="354068"/>
                      <a:pt x="13487" y="362241"/>
                      <a:pt x="13785" y="370380"/>
                    </a:cubicBezTo>
                    <a:cubicBezTo>
                      <a:pt x="14001" y="374640"/>
                      <a:pt x="14631" y="377724"/>
                      <a:pt x="15310" y="380989"/>
                    </a:cubicBezTo>
                    <a:cubicBezTo>
                      <a:pt x="15459" y="381736"/>
                      <a:pt x="15625" y="382498"/>
                      <a:pt x="15774" y="383261"/>
                    </a:cubicBezTo>
                    <a:cubicBezTo>
                      <a:pt x="18062" y="393207"/>
                      <a:pt x="20433" y="403501"/>
                      <a:pt x="26284" y="412138"/>
                    </a:cubicBezTo>
                    <a:cubicBezTo>
                      <a:pt x="34192" y="422996"/>
                      <a:pt x="41734" y="430589"/>
                      <a:pt x="50006" y="436026"/>
                    </a:cubicBezTo>
                    <a:cubicBezTo>
                      <a:pt x="54847" y="439126"/>
                      <a:pt x="60052" y="442309"/>
                      <a:pt x="65755" y="443983"/>
                    </a:cubicBezTo>
                    <a:cubicBezTo>
                      <a:pt x="74143" y="446635"/>
                      <a:pt x="81802" y="447680"/>
                      <a:pt x="92179" y="44758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" name="Google Shape;348;p14"/>
            <p:cNvGrpSpPr/>
            <p:nvPr/>
          </p:nvGrpSpPr>
          <p:grpSpPr>
            <a:xfrm>
              <a:off x="-807852" y="-853996"/>
              <a:ext cx="2124886" cy="1993720"/>
              <a:chOff x="-670552" y="-637146"/>
              <a:chExt cx="2124886" cy="1993720"/>
            </a:xfrm>
          </p:grpSpPr>
          <p:sp>
            <p:nvSpPr>
              <p:cNvPr id="349" name="Google Shape;349;p14"/>
              <p:cNvSpPr/>
              <p:nvPr/>
            </p:nvSpPr>
            <p:spPr>
              <a:xfrm rot="-1950557">
                <a:off x="-395072" y="-251891"/>
                <a:ext cx="1720148" cy="982547"/>
              </a:xfrm>
              <a:custGeom>
                <a:avLst/>
                <a:gdLst/>
                <a:ahLst/>
                <a:cxnLst/>
                <a:rect l="l" t="t" r="r" b="b"/>
                <a:pathLst>
                  <a:path w="426023" h="243344" extrusionOk="0">
                    <a:moveTo>
                      <a:pt x="153020" y="7966"/>
                    </a:moveTo>
                    <a:cubicBezTo>
                      <a:pt x="77627" y="27643"/>
                      <a:pt x="16292" y="93355"/>
                      <a:pt x="1853" y="169925"/>
                    </a:cubicBezTo>
                    <a:cubicBezTo>
                      <a:pt x="-3170" y="196565"/>
                      <a:pt x="1090" y="230598"/>
                      <a:pt x="26221" y="240727"/>
                    </a:cubicBezTo>
                    <a:cubicBezTo>
                      <a:pt x="42683" y="247374"/>
                      <a:pt x="61630" y="240445"/>
                      <a:pt x="76135" y="230233"/>
                    </a:cubicBezTo>
                    <a:cubicBezTo>
                      <a:pt x="90640" y="220022"/>
                      <a:pt x="102825" y="206561"/>
                      <a:pt x="118208" y="197742"/>
                    </a:cubicBezTo>
                    <a:cubicBezTo>
                      <a:pt x="143936" y="182988"/>
                      <a:pt x="175748" y="182972"/>
                      <a:pt x="204775" y="189089"/>
                    </a:cubicBezTo>
                    <a:cubicBezTo>
                      <a:pt x="233801" y="195206"/>
                      <a:pt x="261320" y="206926"/>
                      <a:pt x="289965" y="214618"/>
                    </a:cubicBezTo>
                    <a:cubicBezTo>
                      <a:pt x="318610" y="222293"/>
                      <a:pt x="349726" y="225741"/>
                      <a:pt x="377493" y="215347"/>
                    </a:cubicBezTo>
                    <a:cubicBezTo>
                      <a:pt x="405276" y="204937"/>
                      <a:pt x="428269" y="177601"/>
                      <a:pt x="425849" y="148044"/>
                    </a:cubicBezTo>
                    <a:cubicBezTo>
                      <a:pt x="424406" y="130472"/>
                      <a:pt x="414593" y="114707"/>
                      <a:pt x="403502" y="101014"/>
                    </a:cubicBezTo>
                    <a:cubicBezTo>
                      <a:pt x="354716" y="40772"/>
                      <a:pt x="270338" y="-22669"/>
                      <a:pt x="153004" y="7966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 rot="-1246111">
                <a:off x="-546726" y="278107"/>
                <a:ext cx="1135798" cy="906548"/>
              </a:xfrm>
              <a:custGeom>
                <a:avLst/>
                <a:gdLst/>
                <a:ahLst/>
                <a:cxnLst/>
                <a:rect l="l" t="t" r="r" b="b"/>
                <a:pathLst>
                  <a:path w="306271" h="244453" extrusionOk="0">
                    <a:moveTo>
                      <a:pt x="78005" y="13593"/>
                    </a:moveTo>
                    <a:cubicBezTo>
                      <a:pt x="45365" y="21086"/>
                      <a:pt x="18493" y="47278"/>
                      <a:pt x="7022" y="78742"/>
                    </a:cubicBezTo>
                    <a:cubicBezTo>
                      <a:pt x="-4450" y="110205"/>
                      <a:pt x="-1300" y="146012"/>
                      <a:pt x="12359" y="176580"/>
                    </a:cubicBezTo>
                    <a:cubicBezTo>
                      <a:pt x="19040" y="191533"/>
                      <a:pt x="28589" y="205839"/>
                      <a:pt x="42563" y="214426"/>
                    </a:cubicBezTo>
                    <a:cubicBezTo>
                      <a:pt x="55709" y="222499"/>
                      <a:pt x="71507" y="224787"/>
                      <a:pt x="86791" y="226892"/>
                    </a:cubicBezTo>
                    <a:cubicBezTo>
                      <a:pt x="123394" y="231932"/>
                      <a:pt x="159996" y="236988"/>
                      <a:pt x="196599" y="242027"/>
                    </a:cubicBezTo>
                    <a:cubicBezTo>
                      <a:pt x="210275" y="243917"/>
                      <a:pt x="224266" y="245791"/>
                      <a:pt x="237810" y="243138"/>
                    </a:cubicBezTo>
                    <a:cubicBezTo>
                      <a:pt x="276153" y="235629"/>
                      <a:pt x="298814" y="194534"/>
                      <a:pt x="304483" y="155876"/>
                    </a:cubicBezTo>
                    <a:cubicBezTo>
                      <a:pt x="311512" y="108000"/>
                      <a:pt x="298068" y="54390"/>
                      <a:pt x="259708" y="24899"/>
                    </a:cubicBezTo>
                    <a:cubicBezTo>
                      <a:pt x="216475" y="-8355"/>
                      <a:pt x="155752" y="-4227"/>
                      <a:pt x="77989" y="1361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7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17"/>
          <p:cNvGrpSpPr/>
          <p:nvPr/>
        </p:nvGrpSpPr>
        <p:grpSpPr>
          <a:xfrm>
            <a:off x="-487422" y="143871"/>
            <a:ext cx="9463226" cy="6241527"/>
            <a:chOff x="-487422" y="143871"/>
            <a:chExt cx="9463226" cy="6241527"/>
          </a:xfrm>
        </p:grpSpPr>
        <p:grpSp>
          <p:nvGrpSpPr>
            <p:cNvPr id="409" name="Google Shape;409;p17"/>
            <p:cNvGrpSpPr/>
            <p:nvPr/>
          </p:nvGrpSpPr>
          <p:grpSpPr>
            <a:xfrm flipH="1">
              <a:off x="316110" y="143871"/>
              <a:ext cx="8511780" cy="4855758"/>
              <a:chOff x="89048" y="-56328"/>
              <a:chExt cx="9104482" cy="5124811"/>
            </a:xfrm>
          </p:grpSpPr>
          <p:sp>
            <p:nvSpPr>
              <p:cNvPr id="410" name="Google Shape;410;p17"/>
              <p:cNvSpPr/>
              <p:nvPr/>
            </p:nvSpPr>
            <p:spPr>
              <a:xfrm flipH="1">
                <a:off x="89048" y="-10953"/>
                <a:ext cx="9027007" cy="5079436"/>
              </a:xfrm>
              <a:custGeom>
                <a:avLst/>
                <a:gdLst/>
                <a:ahLst/>
                <a:cxnLst/>
                <a:rect l="l" t="t" r="r" b="b"/>
                <a:pathLst>
                  <a:path w="668791" h="390801" extrusionOk="0">
                    <a:moveTo>
                      <a:pt x="4774" y="6108"/>
                    </a:moveTo>
                    <a:cubicBezTo>
                      <a:pt x="6365" y="16916"/>
                      <a:pt x="4575" y="29216"/>
                      <a:pt x="6780" y="40074"/>
                    </a:cubicBezTo>
                    <a:cubicBezTo>
                      <a:pt x="9830" y="55110"/>
                      <a:pt x="14654" y="53900"/>
                      <a:pt x="0" y="64625"/>
                    </a:cubicBezTo>
                    <a:cubicBezTo>
                      <a:pt x="8123" y="67626"/>
                      <a:pt x="22810" y="74936"/>
                      <a:pt x="21268" y="83789"/>
                    </a:cubicBezTo>
                    <a:cubicBezTo>
                      <a:pt x="19263" y="95277"/>
                      <a:pt x="7062" y="92193"/>
                      <a:pt x="9283" y="106218"/>
                    </a:cubicBezTo>
                    <a:cubicBezTo>
                      <a:pt x="11621" y="120922"/>
                      <a:pt x="17025" y="120342"/>
                      <a:pt x="13941" y="136206"/>
                    </a:cubicBezTo>
                    <a:cubicBezTo>
                      <a:pt x="12681" y="142721"/>
                      <a:pt x="14555" y="152932"/>
                      <a:pt x="13063" y="158270"/>
                    </a:cubicBezTo>
                    <a:cubicBezTo>
                      <a:pt x="10510" y="167388"/>
                      <a:pt x="3199" y="168797"/>
                      <a:pt x="3249" y="180251"/>
                    </a:cubicBezTo>
                    <a:cubicBezTo>
                      <a:pt x="3315" y="196597"/>
                      <a:pt x="8123" y="212212"/>
                      <a:pt x="6399" y="229502"/>
                    </a:cubicBezTo>
                    <a:cubicBezTo>
                      <a:pt x="4907" y="244488"/>
                      <a:pt x="8073" y="250688"/>
                      <a:pt x="12980" y="264281"/>
                    </a:cubicBezTo>
                    <a:cubicBezTo>
                      <a:pt x="19312" y="281804"/>
                      <a:pt x="8935" y="285136"/>
                      <a:pt x="8338" y="300155"/>
                    </a:cubicBezTo>
                    <a:cubicBezTo>
                      <a:pt x="8056" y="306935"/>
                      <a:pt x="14057" y="312521"/>
                      <a:pt x="14621" y="319865"/>
                    </a:cubicBezTo>
                    <a:cubicBezTo>
                      <a:pt x="15085" y="325949"/>
                      <a:pt x="10725" y="331204"/>
                      <a:pt x="11206" y="336956"/>
                    </a:cubicBezTo>
                    <a:cubicBezTo>
                      <a:pt x="12764" y="355887"/>
                      <a:pt x="26275" y="359965"/>
                      <a:pt x="8653" y="375796"/>
                    </a:cubicBezTo>
                    <a:cubicBezTo>
                      <a:pt x="8554" y="376194"/>
                      <a:pt x="8156" y="384301"/>
                      <a:pt x="8172" y="385378"/>
                    </a:cubicBezTo>
                    <a:cubicBezTo>
                      <a:pt x="40962" y="392672"/>
                      <a:pt x="74879" y="391578"/>
                      <a:pt x="108498" y="388097"/>
                    </a:cubicBezTo>
                    <a:cubicBezTo>
                      <a:pt x="134955" y="385362"/>
                      <a:pt x="160733" y="378035"/>
                      <a:pt x="187372" y="377388"/>
                    </a:cubicBezTo>
                    <a:cubicBezTo>
                      <a:pt x="210829" y="376824"/>
                      <a:pt x="230622" y="367259"/>
                      <a:pt x="253333" y="365966"/>
                    </a:cubicBezTo>
                    <a:cubicBezTo>
                      <a:pt x="280868" y="364391"/>
                      <a:pt x="307209" y="367425"/>
                      <a:pt x="334860" y="364325"/>
                    </a:cubicBezTo>
                    <a:cubicBezTo>
                      <a:pt x="361118" y="361391"/>
                      <a:pt x="385702" y="362170"/>
                      <a:pt x="412011" y="362684"/>
                    </a:cubicBezTo>
                    <a:cubicBezTo>
                      <a:pt x="431837" y="363065"/>
                      <a:pt x="450254" y="367972"/>
                      <a:pt x="469202" y="362568"/>
                    </a:cubicBezTo>
                    <a:cubicBezTo>
                      <a:pt x="481834" y="358954"/>
                      <a:pt x="485099" y="355473"/>
                      <a:pt x="497814" y="358672"/>
                    </a:cubicBezTo>
                    <a:cubicBezTo>
                      <a:pt x="509717" y="361656"/>
                      <a:pt x="521072" y="368303"/>
                      <a:pt x="533770" y="370890"/>
                    </a:cubicBezTo>
                    <a:cubicBezTo>
                      <a:pt x="562880" y="376841"/>
                      <a:pt x="592752" y="378598"/>
                      <a:pt x="622259" y="380836"/>
                    </a:cubicBezTo>
                    <a:cubicBezTo>
                      <a:pt x="637693" y="382013"/>
                      <a:pt x="654137" y="385411"/>
                      <a:pt x="663885" y="369630"/>
                    </a:cubicBezTo>
                    <a:cubicBezTo>
                      <a:pt x="642036" y="351726"/>
                      <a:pt x="658398" y="353152"/>
                      <a:pt x="662758" y="331204"/>
                    </a:cubicBezTo>
                    <a:cubicBezTo>
                      <a:pt x="664664" y="321639"/>
                      <a:pt x="663205" y="306272"/>
                      <a:pt x="664283" y="295347"/>
                    </a:cubicBezTo>
                    <a:cubicBezTo>
                      <a:pt x="667582" y="261928"/>
                      <a:pt x="676168" y="207737"/>
                      <a:pt x="645534" y="187844"/>
                    </a:cubicBezTo>
                    <a:cubicBezTo>
                      <a:pt x="650391" y="182738"/>
                      <a:pt x="656226" y="178013"/>
                      <a:pt x="660818" y="173107"/>
                    </a:cubicBezTo>
                    <a:cubicBezTo>
                      <a:pt x="643959" y="155154"/>
                      <a:pt x="652115" y="143119"/>
                      <a:pt x="668792" y="126674"/>
                    </a:cubicBezTo>
                    <a:cubicBezTo>
                      <a:pt x="656790" y="109483"/>
                      <a:pt x="634974" y="101493"/>
                      <a:pt x="619391" y="87900"/>
                    </a:cubicBezTo>
                    <a:cubicBezTo>
                      <a:pt x="631427" y="78832"/>
                      <a:pt x="645700" y="68438"/>
                      <a:pt x="660636" y="64725"/>
                    </a:cubicBezTo>
                    <a:cubicBezTo>
                      <a:pt x="658315" y="48015"/>
                      <a:pt x="666520" y="25752"/>
                      <a:pt x="663156" y="10484"/>
                    </a:cubicBezTo>
                    <a:cubicBezTo>
                      <a:pt x="660437" y="-1866"/>
                      <a:pt x="660172" y="1648"/>
                      <a:pt x="645070" y="2444"/>
                    </a:cubicBezTo>
                    <a:cubicBezTo>
                      <a:pt x="562697" y="6804"/>
                      <a:pt x="478684" y="21243"/>
                      <a:pt x="396163" y="15043"/>
                    </a:cubicBezTo>
                    <a:cubicBezTo>
                      <a:pt x="343082" y="11064"/>
                      <a:pt x="295870" y="7301"/>
                      <a:pt x="242724" y="10733"/>
                    </a:cubicBezTo>
                    <a:cubicBezTo>
                      <a:pt x="205292" y="13136"/>
                      <a:pt x="167679" y="-3441"/>
                      <a:pt x="130496" y="654"/>
                    </a:cubicBezTo>
                    <a:cubicBezTo>
                      <a:pt x="100110" y="4002"/>
                      <a:pt x="73304" y="7567"/>
                      <a:pt x="42471" y="6207"/>
                    </a:cubicBezTo>
                    <a:cubicBezTo>
                      <a:pt x="29806" y="5643"/>
                      <a:pt x="17522" y="4483"/>
                      <a:pt x="4757" y="61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 flipH="1">
                <a:off x="166523" y="-56328"/>
                <a:ext cx="9027007" cy="5079436"/>
              </a:xfrm>
              <a:custGeom>
                <a:avLst/>
                <a:gdLst/>
                <a:ahLst/>
                <a:cxnLst/>
                <a:rect l="l" t="t" r="r" b="b"/>
                <a:pathLst>
                  <a:path w="668791" h="390801" extrusionOk="0">
                    <a:moveTo>
                      <a:pt x="4774" y="6108"/>
                    </a:moveTo>
                    <a:cubicBezTo>
                      <a:pt x="6365" y="16916"/>
                      <a:pt x="4575" y="29216"/>
                      <a:pt x="6780" y="40074"/>
                    </a:cubicBezTo>
                    <a:cubicBezTo>
                      <a:pt x="9830" y="55110"/>
                      <a:pt x="14654" y="53900"/>
                      <a:pt x="0" y="64625"/>
                    </a:cubicBezTo>
                    <a:cubicBezTo>
                      <a:pt x="8123" y="67626"/>
                      <a:pt x="22810" y="74936"/>
                      <a:pt x="21268" y="83789"/>
                    </a:cubicBezTo>
                    <a:cubicBezTo>
                      <a:pt x="19263" y="95277"/>
                      <a:pt x="7062" y="92193"/>
                      <a:pt x="9283" y="106218"/>
                    </a:cubicBezTo>
                    <a:cubicBezTo>
                      <a:pt x="11621" y="120922"/>
                      <a:pt x="17025" y="120342"/>
                      <a:pt x="13941" y="136206"/>
                    </a:cubicBezTo>
                    <a:cubicBezTo>
                      <a:pt x="12681" y="142721"/>
                      <a:pt x="14555" y="152932"/>
                      <a:pt x="13063" y="158270"/>
                    </a:cubicBezTo>
                    <a:cubicBezTo>
                      <a:pt x="10510" y="167388"/>
                      <a:pt x="3199" y="168797"/>
                      <a:pt x="3249" y="180251"/>
                    </a:cubicBezTo>
                    <a:cubicBezTo>
                      <a:pt x="3315" y="196597"/>
                      <a:pt x="8123" y="212212"/>
                      <a:pt x="6399" y="229502"/>
                    </a:cubicBezTo>
                    <a:cubicBezTo>
                      <a:pt x="4907" y="244488"/>
                      <a:pt x="8073" y="250688"/>
                      <a:pt x="12980" y="264281"/>
                    </a:cubicBezTo>
                    <a:cubicBezTo>
                      <a:pt x="19312" y="281804"/>
                      <a:pt x="8935" y="285136"/>
                      <a:pt x="8338" y="300155"/>
                    </a:cubicBezTo>
                    <a:cubicBezTo>
                      <a:pt x="8056" y="306935"/>
                      <a:pt x="14057" y="312521"/>
                      <a:pt x="14621" y="319865"/>
                    </a:cubicBezTo>
                    <a:cubicBezTo>
                      <a:pt x="15085" y="325949"/>
                      <a:pt x="10725" y="331204"/>
                      <a:pt x="11206" y="336956"/>
                    </a:cubicBezTo>
                    <a:cubicBezTo>
                      <a:pt x="12764" y="355887"/>
                      <a:pt x="26275" y="359965"/>
                      <a:pt x="8653" y="375796"/>
                    </a:cubicBezTo>
                    <a:cubicBezTo>
                      <a:pt x="8554" y="376194"/>
                      <a:pt x="8156" y="384301"/>
                      <a:pt x="8172" y="385378"/>
                    </a:cubicBezTo>
                    <a:cubicBezTo>
                      <a:pt x="40962" y="392672"/>
                      <a:pt x="74879" y="391578"/>
                      <a:pt x="108498" y="388097"/>
                    </a:cubicBezTo>
                    <a:cubicBezTo>
                      <a:pt x="134955" y="385362"/>
                      <a:pt x="160733" y="378035"/>
                      <a:pt x="187372" y="377388"/>
                    </a:cubicBezTo>
                    <a:cubicBezTo>
                      <a:pt x="210829" y="376824"/>
                      <a:pt x="230622" y="367259"/>
                      <a:pt x="253333" y="365966"/>
                    </a:cubicBezTo>
                    <a:cubicBezTo>
                      <a:pt x="280868" y="364391"/>
                      <a:pt x="307209" y="367425"/>
                      <a:pt x="334860" y="364325"/>
                    </a:cubicBezTo>
                    <a:cubicBezTo>
                      <a:pt x="361118" y="361391"/>
                      <a:pt x="385702" y="362170"/>
                      <a:pt x="412011" y="362684"/>
                    </a:cubicBezTo>
                    <a:cubicBezTo>
                      <a:pt x="431837" y="363065"/>
                      <a:pt x="450254" y="367972"/>
                      <a:pt x="469202" y="362568"/>
                    </a:cubicBezTo>
                    <a:cubicBezTo>
                      <a:pt x="481834" y="358954"/>
                      <a:pt x="485099" y="355473"/>
                      <a:pt x="497814" y="358672"/>
                    </a:cubicBezTo>
                    <a:cubicBezTo>
                      <a:pt x="509717" y="361656"/>
                      <a:pt x="521072" y="368303"/>
                      <a:pt x="533770" y="370890"/>
                    </a:cubicBezTo>
                    <a:cubicBezTo>
                      <a:pt x="562880" y="376841"/>
                      <a:pt x="592752" y="378598"/>
                      <a:pt x="622259" y="380836"/>
                    </a:cubicBezTo>
                    <a:cubicBezTo>
                      <a:pt x="637693" y="382013"/>
                      <a:pt x="654137" y="385411"/>
                      <a:pt x="663885" y="369630"/>
                    </a:cubicBezTo>
                    <a:cubicBezTo>
                      <a:pt x="642036" y="351726"/>
                      <a:pt x="658398" y="353152"/>
                      <a:pt x="662758" y="331204"/>
                    </a:cubicBezTo>
                    <a:cubicBezTo>
                      <a:pt x="664664" y="321639"/>
                      <a:pt x="663205" y="306272"/>
                      <a:pt x="664283" y="295347"/>
                    </a:cubicBezTo>
                    <a:cubicBezTo>
                      <a:pt x="667582" y="261928"/>
                      <a:pt x="676168" y="207737"/>
                      <a:pt x="645534" y="187844"/>
                    </a:cubicBezTo>
                    <a:cubicBezTo>
                      <a:pt x="650391" y="182738"/>
                      <a:pt x="656226" y="178013"/>
                      <a:pt x="660818" y="173107"/>
                    </a:cubicBezTo>
                    <a:cubicBezTo>
                      <a:pt x="643959" y="155154"/>
                      <a:pt x="652115" y="143119"/>
                      <a:pt x="668792" y="126674"/>
                    </a:cubicBezTo>
                    <a:cubicBezTo>
                      <a:pt x="656790" y="109483"/>
                      <a:pt x="634974" y="101493"/>
                      <a:pt x="619391" y="87900"/>
                    </a:cubicBezTo>
                    <a:cubicBezTo>
                      <a:pt x="631427" y="78832"/>
                      <a:pt x="645700" y="68438"/>
                      <a:pt x="660636" y="64725"/>
                    </a:cubicBezTo>
                    <a:cubicBezTo>
                      <a:pt x="658315" y="48015"/>
                      <a:pt x="666520" y="25752"/>
                      <a:pt x="663156" y="10484"/>
                    </a:cubicBezTo>
                    <a:cubicBezTo>
                      <a:pt x="660437" y="-1866"/>
                      <a:pt x="660172" y="1648"/>
                      <a:pt x="645070" y="2444"/>
                    </a:cubicBezTo>
                    <a:cubicBezTo>
                      <a:pt x="562697" y="6804"/>
                      <a:pt x="478684" y="21243"/>
                      <a:pt x="396163" y="15043"/>
                    </a:cubicBezTo>
                    <a:cubicBezTo>
                      <a:pt x="343082" y="11064"/>
                      <a:pt x="295870" y="7301"/>
                      <a:pt x="242724" y="10733"/>
                    </a:cubicBezTo>
                    <a:cubicBezTo>
                      <a:pt x="205292" y="13136"/>
                      <a:pt x="167679" y="-3441"/>
                      <a:pt x="130496" y="654"/>
                    </a:cubicBezTo>
                    <a:cubicBezTo>
                      <a:pt x="100110" y="4002"/>
                      <a:pt x="73304" y="7567"/>
                      <a:pt x="42471" y="6207"/>
                    </a:cubicBezTo>
                    <a:cubicBezTo>
                      <a:pt x="29806" y="5643"/>
                      <a:pt x="17522" y="4483"/>
                      <a:pt x="4757" y="61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3">
                    <a:lumMod val="10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7"/>
            <p:cNvGrpSpPr/>
            <p:nvPr/>
          </p:nvGrpSpPr>
          <p:grpSpPr>
            <a:xfrm>
              <a:off x="-487422" y="2424869"/>
              <a:ext cx="9463226" cy="3960529"/>
              <a:chOff x="-487422" y="2424869"/>
              <a:chExt cx="9463226" cy="3960529"/>
            </a:xfrm>
          </p:grpSpPr>
          <p:grpSp>
            <p:nvGrpSpPr>
              <p:cNvPr id="413" name="Google Shape;413;p17"/>
              <p:cNvGrpSpPr/>
              <p:nvPr/>
            </p:nvGrpSpPr>
            <p:grpSpPr>
              <a:xfrm rot="1152763" flipH="1">
                <a:off x="-233873" y="4177622"/>
                <a:ext cx="2156688" cy="1905998"/>
                <a:chOff x="1650557" y="1878453"/>
                <a:chExt cx="521849" cy="461190"/>
              </a:xfrm>
            </p:grpSpPr>
            <p:sp>
              <p:nvSpPr>
                <p:cNvPr id="414" name="Google Shape;414;p17"/>
                <p:cNvSpPr/>
                <p:nvPr/>
              </p:nvSpPr>
              <p:spPr>
                <a:xfrm>
                  <a:off x="1650860" y="1878836"/>
                  <a:ext cx="521126" cy="460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126" h="460471" extrusionOk="0">
                      <a:moveTo>
                        <a:pt x="520696" y="63998"/>
                      </a:moveTo>
                      <a:cubicBezTo>
                        <a:pt x="518242" y="45349"/>
                        <a:pt x="511147" y="38569"/>
                        <a:pt x="497902" y="26384"/>
                      </a:cubicBezTo>
                      <a:cubicBezTo>
                        <a:pt x="490492" y="19869"/>
                        <a:pt x="482552" y="13819"/>
                        <a:pt x="473948" y="8978"/>
                      </a:cubicBezTo>
                      <a:cubicBezTo>
                        <a:pt x="467582" y="5580"/>
                        <a:pt x="460686" y="3276"/>
                        <a:pt x="453641" y="1784"/>
                      </a:cubicBezTo>
                      <a:cubicBezTo>
                        <a:pt x="446048" y="93"/>
                        <a:pt x="438224" y="-239"/>
                        <a:pt x="430483" y="142"/>
                      </a:cubicBezTo>
                      <a:cubicBezTo>
                        <a:pt x="384928" y="1933"/>
                        <a:pt x="358935" y="12227"/>
                        <a:pt x="343469" y="21925"/>
                      </a:cubicBezTo>
                      <a:cubicBezTo>
                        <a:pt x="336572" y="26252"/>
                        <a:pt x="329958" y="31042"/>
                        <a:pt x="323410" y="35866"/>
                      </a:cubicBezTo>
                      <a:cubicBezTo>
                        <a:pt x="313679" y="42995"/>
                        <a:pt x="304313" y="50686"/>
                        <a:pt x="296058" y="59506"/>
                      </a:cubicBezTo>
                      <a:cubicBezTo>
                        <a:pt x="288333" y="67711"/>
                        <a:pt x="280972" y="76481"/>
                        <a:pt x="275817" y="86560"/>
                      </a:cubicBezTo>
                      <a:cubicBezTo>
                        <a:pt x="271109" y="96456"/>
                        <a:pt x="268440" y="107182"/>
                        <a:pt x="265622" y="117741"/>
                      </a:cubicBezTo>
                      <a:cubicBezTo>
                        <a:pt x="263583" y="126560"/>
                        <a:pt x="259472" y="143088"/>
                        <a:pt x="257466" y="147912"/>
                      </a:cubicBezTo>
                      <a:cubicBezTo>
                        <a:pt x="255046" y="154808"/>
                        <a:pt x="251929" y="161439"/>
                        <a:pt x="248464" y="167871"/>
                      </a:cubicBezTo>
                      <a:cubicBezTo>
                        <a:pt x="244818" y="174402"/>
                        <a:pt x="244469" y="175629"/>
                        <a:pt x="239264" y="182393"/>
                      </a:cubicBezTo>
                      <a:cubicBezTo>
                        <a:pt x="235965" y="186404"/>
                        <a:pt x="234175" y="188029"/>
                        <a:pt x="228124" y="192157"/>
                      </a:cubicBezTo>
                      <a:cubicBezTo>
                        <a:pt x="219239" y="197776"/>
                        <a:pt x="216868" y="199981"/>
                        <a:pt x="207204" y="204142"/>
                      </a:cubicBezTo>
                      <a:cubicBezTo>
                        <a:pt x="199529" y="207358"/>
                        <a:pt x="184808" y="212779"/>
                        <a:pt x="180664" y="214221"/>
                      </a:cubicBezTo>
                      <a:cubicBezTo>
                        <a:pt x="170253" y="217752"/>
                        <a:pt x="159727" y="220968"/>
                        <a:pt x="149399" y="224747"/>
                      </a:cubicBezTo>
                      <a:cubicBezTo>
                        <a:pt x="135176" y="230317"/>
                        <a:pt x="121151" y="236385"/>
                        <a:pt x="107542" y="243314"/>
                      </a:cubicBezTo>
                      <a:cubicBezTo>
                        <a:pt x="93882" y="250343"/>
                        <a:pt x="80504" y="258068"/>
                        <a:pt x="68303" y="267434"/>
                      </a:cubicBezTo>
                      <a:cubicBezTo>
                        <a:pt x="60048" y="273750"/>
                        <a:pt x="51941" y="280314"/>
                        <a:pt x="44233" y="287277"/>
                      </a:cubicBezTo>
                      <a:cubicBezTo>
                        <a:pt x="38149" y="292913"/>
                        <a:pt x="32645" y="299129"/>
                        <a:pt x="27258" y="305429"/>
                      </a:cubicBezTo>
                      <a:cubicBezTo>
                        <a:pt x="24141" y="309026"/>
                        <a:pt x="21290" y="312855"/>
                        <a:pt x="18505" y="316701"/>
                      </a:cubicBezTo>
                      <a:cubicBezTo>
                        <a:pt x="14908" y="321807"/>
                        <a:pt x="11377" y="327012"/>
                        <a:pt x="9139" y="332881"/>
                      </a:cubicBezTo>
                      <a:cubicBezTo>
                        <a:pt x="6122" y="340506"/>
                        <a:pt x="3221" y="348248"/>
                        <a:pt x="1712" y="356337"/>
                      </a:cubicBezTo>
                      <a:cubicBezTo>
                        <a:pt x="751" y="361576"/>
                        <a:pt x="370" y="366880"/>
                        <a:pt x="138" y="372185"/>
                      </a:cubicBezTo>
                      <a:cubicBezTo>
                        <a:pt x="-78" y="376926"/>
                        <a:pt x="-111" y="381684"/>
                        <a:pt x="569" y="386392"/>
                      </a:cubicBezTo>
                      <a:cubicBezTo>
                        <a:pt x="1431" y="392376"/>
                        <a:pt x="2856" y="398278"/>
                        <a:pt x="4332" y="404146"/>
                      </a:cubicBezTo>
                      <a:cubicBezTo>
                        <a:pt x="6072" y="410595"/>
                        <a:pt x="8178" y="417060"/>
                        <a:pt x="11642" y="422812"/>
                      </a:cubicBezTo>
                      <a:cubicBezTo>
                        <a:pt x="14013" y="426625"/>
                        <a:pt x="16963" y="430056"/>
                        <a:pt x="19865" y="433471"/>
                      </a:cubicBezTo>
                      <a:cubicBezTo>
                        <a:pt x="24357" y="438776"/>
                        <a:pt x="29430" y="443633"/>
                        <a:pt x="35165" y="447595"/>
                      </a:cubicBezTo>
                      <a:cubicBezTo>
                        <a:pt x="40818" y="451441"/>
                        <a:pt x="46786" y="455055"/>
                        <a:pt x="53417" y="456911"/>
                      </a:cubicBezTo>
                      <a:cubicBezTo>
                        <a:pt x="58423" y="458387"/>
                        <a:pt x="63562" y="459431"/>
                        <a:pt x="68751" y="460045"/>
                      </a:cubicBezTo>
                      <a:cubicBezTo>
                        <a:pt x="74122" y="460542"/>
                        <a:pt x="79526" y="460476"/>
                        <a:pt x="84914" y="460459"/>
                      </a:cubicBezTo>
                      <a:cubicBezTo>
                        <a:pt x="92506" y="460359"/>
                        <a:pt x="100098" y="459348"/>
                        <a:pt x="107359" y="457094"/>
                      </a:cubicBezTo>
                      <a:cubicBezTo>
                        <a:pt x="113924" y="455121"/>
                        <a:pt x="120057" y="452054"/>
                        <a:pt x="126025" y="448722"/>
                      </a:cubicBezTo>
                      <a:cubicBezTo>
                        <a:pt x="137745" y="442257"/>
                        <a:pt x="149067" y="434996"/>
                        <a:pt x="159727" y="426890"/>
                      </a:cubicBezTo>
                      <a:cubicBezTo>
                        <a:pt x="168910" y="419629"/>
                        <a:pt x="177133" y="411208"/>
                        <a:pt x="184675" y="402273"/>
                      </a:cubicBezTo>
                      <a:cubicBezTo>
                        <a:pt x="194058" y="391100"/>
                        <a:pt x="201568" y="378468"/>
                        <a:pt x="209243" y="366085"/>
                      </a:cubicBezTo>
                      <a:cubicBezTo>
                        <a:pt x="215376" y="356420"/>
                        <a:pt x="221676" y="346855"/>
                        <a:pt x="228091" y="337373"/>
                      </a:cubicBezTo>
                      <a:cubicBezTo>
                        <a:pt x="233578" y="329499"/>
                        <a:pt x="236429" y="325669"/>
                        <a:pt x="243906" y="316303"/>
                      </a:cubicBezTo>
                      <a:cubicBezTo>
                        <a:pt x="243906" y="316303"/>
                        <a:pt x="243922" y="316270"/>
                        <a:pt x="243939" y="316270"/>
                      </a:cubicBezTo>
                      <a:cubicBezTo>
                        <a:pt x="246343" y="313585"/>
                        <a:pt x="248746" y="310916"/>
                        <a:pt x="251150" y="308230"/>
                      </a:cubicBezTo>
                      <a:cubicBezTo>
                        <a:pt x="261047" y="298251"/>
                        <a:pt x="262953" y="296261"/>
                        <a:pt x="274391" y="285635"/>
                      </a:cubicBezTo>
                      <a:cubicBezTo>
                        <a:pt x="284885" y="276037"/>
                        <a:pt x="293339" y="269091"/>
                        <a:pt x="303517" y="262345"/>
                      </a:cubicBezTo>
                      <a:cubicBezTo>
                        <a:pt x="312303" y="256277"/>
                        <a:pt x="317078" y="253559"/>
                        <a:pt x="324471" y="249862"/>
                      </a:cubicBezTo>
                      <a:cubicBezTo>
                        <a:pt x="335611" y="244424"/>
                        <a:pt x="345657" y="241822"/>
                        <a:pt x="359002" y="237711"/>
                      </a:cubicBezTo>
                      <a:cubicBezTo>
                        <a:pt x="375910" y="232257"/>
                        <a:pt x="393349" y="228245"/>
                        <a:pt x="409662" y="221067"/>
                      </a:cubicBezTo>
                      <a:cubicBezTo>
                        <a:pt x="417784" y="217735"/>
                        <a:pt x="425029" y="212663"/>
                        <a:pt x="432389" y="207955"/>
                      </a:cubicBezTo>
                      <a:cubicBezTo>
                        <a:pt x="438423" y="203960"/>
                        <a:pt x="444441" y="199931"/>
                        <a:pt x="450143" y="195472"/>
                      </a:cubicBezTo>
                      <a:cubicBezTo>
                        <a:pt x="462874" y="184995"/>
                        <a:pt x="474876" y="173573"/>
                        <a:pt x="485535" y="160975"/>
                      </a:cubicBezTo>
                      <a:cubicBezTo>
                        <a:pt x="491619" y="153498"/>
                        <a:pt x="497720" y="145989"/>
                        <a:pt x="502776" y="137767"/>
                      </a:cubicBezTo>
                      <a:cubicBezTo>
                        <a:pt x="507036" y="130473"/>
                        <a:pt x="510003" y="122516"/>
                        <a:pt x="512656" y="114525"/>
                      </a:cubicBezTo>
                      <a:cubicBezTo>
                        <a:pt x="516303" y="103385"/>
                        <a:pt x="519734" y="92063"/>
                        <a:pt x="520613" y="80310"/>
                      </a:cubicBezTo>
                      <a:cubicBezTo>
                        <a:pt x="521027" y="74889"/>
                        <a:pt x="521491" y="69402"/>
                        <a:pt x="520679" y="63998"/>
                      </a:cubicBezTo>
                      <a:close/>
                      <a:moveTo>
                        <a:pt x="508047" y="86145"/>
                      </a:moveTo>
                      <a:cubicBezTo>
                        <a:pt x="507732" y="92461"/>
                        <a:pt x="507053" y="98760"/>
                        <a:pt x="505743" y="104960"/>
                      </a:cubicBezTo>
                      <a:cubicBezTo>
                        <a:pt x="504616" y="110381"/>
                        <a:pt x="503008" y="115686"/>
                        <a:pt x="501367" y="120974"/>
                      </a:cubicBezTo>
                      <a:cubicBezTo>
                        <a:pt x="498897" y="128682"/>
                        <a:pt x="497007" y="134816"/>
                        <a:pt x="492680" y="143535"/>
                      </a:cubicBezTo>
                      <a:cubicBezTo>
                        <a:pt x="489829" y="149039"/>
                        <a:pt x="487541" y="151559"/>
                        <a:pt x="483662" y="156814"/>
                      </a:cubicBezTo>
                      <a:cubicBezTo>
                        <a:pt x="474810" y="167788"/>
                        <a:pt x="475821" y="166876"/>
                        <a:pt x="464002" y="178431"/>
                      </a:cubicBezTo>
                      <a:cubicBezTo>
                        <a:pt x="462228" y="180022"/>
                        <a:pt x="460454" y="181613"/>
                        <a:pt x="458680" y="183205"/>
                      </a:cubicBezTo>
                      <a:cubicBezTo>
                        <a:pt x="458647" y="183238"/>
                        <a:pt x="458631" y="183255"/>
                        <a:pt x="458597" y="183288"/>
                      </a:cubicBezTo>
                      <a:lnTo>
                        <a:pt x="460189" y="181945"/>
                      </a:lnTo>
                      <a:cubicBezTo>
                        <a:pt x="451337" y="189521"/>
                        <a:pt x="449165" y="190747"/>
                        <a:pt x="439816" y="196997"/>
                      </a:cubicBezTo>
                      <a:cubicBezTo>
                        <a:pt x="435240" y="200047"/>
                        <a:pt x="427084" y="205153"/>
                        <a:pt x="426338" y="205451"/>
                      </a:cubicBezTo>
                      <a:cubicBezTo>
                        <a:pt x="416375" y="210491"/>
                        <a:pt x="408120" y="213409"/>
                        <a:pt x="399433" y="216028"/>
                      </a:cubicBezTo>
                      <a:cubicBezTo>
                        <a:pt x="388177" y="219393"/>
                        <a:pt x="376888" y="222742"/>
                        <a:pt x="365665" y="226239"/>
                      </a:cubicBezTo>
                      <a:cubicBezTo>
                        <a:pt x="356697" y="228958"/>
                        <a:pt x="347679" y="231594"/>
                        <a:pt x="339076" y="235290"/>
                      </a:cubicBezTo>
                      <a:cubicBezTo>
                        <a:pt x="328499" y="239949"/>
                        <a:pt x="318636" y="246033"/>
                        <a:pt x="309154" y="252614"/>
                      </a:cubicBezTo>
                      <a:cubicBezTo>
                        <a:pt x="297434" y="260538"/>
                        <a:pt x="286493" y="269572"/>
                        <a:pt x="276082" y="279137"/>
                      </a:cubicBezTo>
                      <a:cubicBezTo>
                        <a:pt x="262837" y="291371"/>
                        <a:pt x="249758" y="303854"/>
                        <a:pt x="237888" y="317447"/>
                      </a:cubicBezTo>
                      <a:cubicBezTo>
                        <a:pt x="228141" y="329018"/>
                        <a:pt x="219272" y="341318"/>
                        <a:pt x="211017" y="354000"/>
                      </a:cubicBezTo>
                      <a:cubicBezTo>
                        <a:pt x="205679" y="362057"/>
                        <a:pt x="200341" y="370113"/>
                        <a:pt x="195334" y="378385"/>
                      </a:cubicBezTo>
                      <a:cubicBezTo>
                        <a:pt x="187941" y="390370"/>
                        <a:pt x="181028" y="401063"/>
                        <a:pt x="174414" y="408489"/>
                      </a:cubicBezTo>
                      <a:cubicBezTo>
                        <a:pt x="174812" y="408025"/>
                        <a:pt x="175458" y="407263"/>
                        <a:pt x="175724" y="406931"/>
                      </a:cubicBezTo>
                      <a:cubicBezTo>
                        <a:pt x="173668" y="409119"/>
                        <a:pt x="171612" y="411307"/>
                        <a:pt x="169557" y="413512"/>
                      </a:cubicBezTo>
                      <a:cubicBezTo>
                        <a:pt x="169491" y="413579"/>
                        <a:pt x="169441" y="413645"/>
                        <a:pt x="169375" y="413711"/>
                      </a:cubicBezTo>
                      <a:cubicBezTo>
                        <a:pt x="169690" y="413363"/>
                        <a:pt x="170004" y="413015"/>
                        <a:pt x="170319" y="412683"/>
                      </a:cubicBezTo>
                      <a:cubicBezTo>
                        <a:pt x="168164" y="414855"/>
                        <a:pt x="166258" y="416546"/>
                        <a:pt x="163307" y="418817"/>
                      </a:cubicBezTo>
                      <a:cubicBezTo>
                        <a:pt x="158583" y="422447"/>
                        <a:pt x="153494" y="425564"/>
                        <a:pt x="148570" y="428913"/>
                      </a:cubicBezTo>
                      <a:cubicBezTo>
                        <a:pt x="140994" y="433471"/>
                        <a:pt x="139005" y="434814"/>
                        <a:pt x="132159" y="438395"/>
                      </a:cubicBezTo>
                      <a:cubicBezTo>
                        <a:pt x="123340" y="443070"/>
                        <a:pt x="118516" y="444810"/>
                        <a:pt x="108520" y="446518"/>
                      </a:cubicBezTo>
                      <a:cubicBezTo>
                        <a:pt x="103016" y="447363"/>
                        <a:pt x="97446" y="447545"/>
                        <a:pt x="91876" y="447479"/>
                      </a:cubicBezTo>
                      <a:cubicBezTo>
                        <a:pt x="81946" y="447562"/>
                        <a:pt x="74122" y="446634"/>
                        <a:pt x="65352" y="443865"/>
                      </a:cubicBezTo>
                      <a:cubicBezTo>
                        <a:pt x="59650" y="442174"/>
                        <a:pt x="54511" y="439058"/>
                        <a:pt x="49521" y="435875"/>
                      </a:cubicBezTo>
                      <a:cubicBezTo>
                        <a:pt x="40022" y="429642"/>
                        <a:pt x="32347" y="421038"/>
                        <a:pt x="25700" y="411904"/>
                      </a:cubicBezTo>
                      <a:cubicBezTo>
                        <a:pt x="19848" y="403284"/>
                        <a:pt x="17444" y="392923"/>
                        <a:pt x="15140" y="382911"/>
                      </a:cubicBezTo>
                      <a:cubicBezTo>
                        <a:pt x="14328" y="378750"/>
                        <a:pt x="13416" y="375235"/>
                        <a:pt x="13151" y="369964"/>
                      </a:cubicBezTo>
                      <a:cubicBezTo>
                        <a:pt x="12869" y="361841"/>
                        <a:pt x="13350" y="353652"/>
                        <a:pt x="14610" y="345612"/>
                      </a:cubicBezTo>
                      <a:cubicBezTo>
                        <a:pt x="16350" y="336097"/>
                        <a:pt x="18389" y="331289"/>
                        <a:pt x="21340" y="323564"/>
                      </a:cubicBezTo>
                      <a:cubicBezTo>
                        <a:pt x="23976" y="317215"/>
                        <a:pt x="23644" y="318061"/>
                        <a:pt x="26910" y="313054"/>
                      </a:cubicBezTo>
                      <a:cubicBezTo>
                        <a:pt x="30010" y="308479"/>
                        <a:pt x="29330" y="309606"/>
                        <a:pt x="33474" y="304119"/>
                      </a:cubicBezTo>
                      <a:cubicBezTo>
                        <a:pt x="37221" y="299776"/>
                        <a:pt x="40288" y="296146"/>
                        <a:pt x="43703" y="292813"/>
                      </a:cubicBezTo>
                      <a:cubicBezTo>
                        <a:pt x="46471" y="290111"/>
                        <a:pt x="52406" y="285387"/>
                        <a:pt x="57113" y="281458"/>
                      </a:cubicBezTo>
                      <a:cubicBezTo>
                        <a:pt x="59998" y="279237"/>
                        <a:pt x="62882" y="277015"/>
                        <a:pt x="65750" y="274811"/>
                      </a:cubicBezTo>
                      <a:cubicBezTo>
                        <a:pt x="70541" y="271462"/>
                        <a:pt x="75415" y="268229"/>
                        <a:pt x="80388" y="265146"/>
                      </a:cubicBezTo>
                      <a:cubicBezTo>
                        <a:pt x="99319" y="254155"/>
                        <a:pt x="119278" y="245005"/>
                        <a:pt x="139668" y="237081"/>
                      </a:cubicBezTo>
                      <a:cubicBezTo>
                        <a:pt x="143796" y="235522"/>
                        <a:pt x="157820" y="230931"/>
                        <a:pt x="165562" y="228394"/>
                      </a:cubicBezTo>
                      <a:cubicBezTo>
                        <a:pt x="176768" y="224565"/>
                        <a:pt x="187875" y="220454"/>
                        <a:pt x="198799" y="215895"/>
                      </a:cubicBezTo>
                      <a:cubicBezTo>
                        <a:pt x="205844" y="212862"/>
                        <a:pt x="212260" y="208601"/>
                        <a:pt x="218692" y="204440"/>
                      </a:cubicBezTo>
                      <a:cubicBezTo>
                        <a:pt x="229235" y="197793"/>
                        <a:pt x="238651" y="189487"/>
                        <a:pt x="246558" y="179840"/>
                      </a:cubicBezTo>
                      <a:cubicBezTo>
                        <a:pt x="252277" y="173093"/>
                        <a:pt x="256969" y="165533"/>
                        <a:pt x="261063" y="157692"/>
                      </a:cubicBezTo>
                      <a:cubicBezTo>
                        <a:pt x="265771" y="149056"/>
                        <a:pt x="269518" y="139938"/>
                        <a:pt x="272419" y="130539"/>
                      </a:cubicBezTo>
                      <a:cubicBezTo>
                        <a:pt x="278884" y="108607"/>
                        <a:pt x="282448" y="82962"/>
                        <a:pt x="292626" y="69518"/>
                      </a:cubicBezTo>
                      <a:cubicBezTo>
                        <a:pt x="299605" y="60152"/>
                        <a:pt x="304811" y="55461"/>
                        <a:pt x="314657" y="47918"/>
                      </a:cubicBezTo>
                      <a:cubicBezTo>
                        <a:pt x="323211" y="41519"/>
                        <a:pt x="327090" y="38602"/>
                        <a:pt x="337899" y="31656"/>
                      </a:cubicBezTo>
                      <a:cubicBezTo>
                        <a:pt x="344496" y="27661"/>
                        <a:pt x="359930" y="21726"/>
                        <a:pt x="368998" y="19239"/>
                      </a:cubicBezTo>
                      <a:cubicBezTo>
                        <a:pt x="406131" y="9094"/>
                        <a:pt x="418845" y="12758"/>
                        <a:pt x="426786" y="12990"/>
                      </a:cubicBezTo>
                      <a:cubicBezTo>
                        <a:pt x="439517" y="13354"/>
                        <a:pt x="450359" y="15957"/>
                        <a:pt x="462195" y="22257"/>
                      </a:cubicBezTo>
                      <a:cubicBezTo>
                        <a:pt x="471793" y="27876"/>
                        <a:pt x="480662" y="34756"/>
                        <a:pt x="488718" y="42414"/>
                      </a:cubicBezTo>
                      <a:cubicBezTo>
                        <a:pt x="493658" y="47222"/>
                        <a:pt x="498913" y="51913"/>
                        <a:pt x="502229" y="58063"/>
                      </a:cubicBezTo>
                      <a:cubicBezTo>
                        <a:pt x="503638" y="60533"/>
                        <a:pt x="504748" y="63152"/>
                        <a:pt x="505660" y="65855"/>
                      </a:cubicBezTo>
                      <a:cubicBezTo>
                        <a:pt x="506290" y="67860"/>
                        <a:pt x="506771" y="69900"/>
                        <a:pt x="507185" y="71955"/>
                      </a:cubicBezTo>
                      <a:cubicBezTo>
                        <a:pt x="508114" y="76630"/>
                        <a:pt x="508445" y="81387"/>
                        <a:pt x="508114" y="861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15;p17"/>
                <p:cNvSpPr/>
                <p:nvPr/>
              </p:nvSpPr>
              <p:spPr>
                <a:xfrm>
                  <a:off x="1650557" y="1878453"/>
                  <a:ext cx="521849" cy="461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49" h="461190" extrusionOk="0">
                      <a:moveTo>
                        <a:pt x="80691" y="461190"/>
                      </a:moveTo>
                      <a:cubicBezTo>
                        <a:pt x="76828" y="461190"/>
                        <a:pt x="72900" y="461124"/>
                        <a:pt x="69020" y="460759"/>
                      </a:cubicBezTo>
                      <a:cubicBezTo>
                        <a:pt x="63732" y="460129"/>
                        <a:pt x="58560" y="459068"/>
                        <a:pt x="53637" y="457609"/>
                      </a:cubicBezTo>
                      <a:cubicBezTo>
                        <a:pt x="46824" y="455703"/>
                        <a:pt x="40789" y="451990"/>
                        <a:pt x="35286" y="448243"/>
                      </a:cubicBezTo>
                      <a:cubicBezTo>
                        <a:pt x="29931" y="444546"/>
                        <a:pt x="24759" y="439772"/>
                        <a:pt x="19935" y="434070"/>
                      </a:cubicBezTo>
                      <a:lnTo>
                        <a:pt x="19604" y="433672"/>
                      </a:lnTo>
                      <a:cubicBezTo>
                        <a:pt x="16852" y="430423"/>
                        <a:pt x="13984" y="427058"/>
                        <a:pt x="11696" y="423361"/>
                      </a:cubicBezTo>
                      <a:cubicBezTo>
                        <a:pt x="8049" y="417294"/>
                        <a:pt x="5928" y="410480"/>
                        <a:pt x="4353" y="404612"/>
                      </a:cubicBezTo>
                      <a:cubicBezTo>
                        <a:pt x="2861" y="398677"/>
                        <a:pt x="1452" y="392859"/>
                        <a:pt x="573" y="386825"/>
                      </a:cubicBezTo>
                      <a:cubicBezTo>
                        <a:pt x="-173" y="381686"/>
                        <a:pt x="-40" y="376497"/>
                        <a:pt x="142" y="372568"/>
                      </a:cubicBezTo>
                      <a:cubicBezTo>
                        <a:pt x="341" y="367860"/>
                        <a:pt x="689" y="362307"/>
                        <a:pt x="1734" y="356671"/>
                      </a:cubicBezTo>
                      <a:cubicBezTo>
                        <a:pt x="3275" y="348366"/>
                        <a:pt x="6259" y="340491"/>
                        <a:pt x="9177" y="333148"/>
                      </a:cubicBezTo>
                      <a:cubicBezTo>
                        <a:pt x="11398" y="327296"/>
                        <a:pt x="14879" y="322124"/>
                        <a:pt x="18576" y="316902"/>
                      </a:cubicBezTo>
                      <a:cubicBezTo>
                        <a:pt x="21245" y="313205"/>
                        <a:pt x="24146" y="309293"/>
                        <a:pt x="27345" y="305596"/>
                      </a:cubicBezTo>
                      <a:cubicBezTo>
                        <a:pt x="32501" y="299562"/>
                        <a:pt x="38137" y="293163"/>
                        <a:pt x="44337" y="287411"/>
                      </a:cubicBezTo>
                      <a:cubicBezTo>
                        <a:pt x="51316" y="281095"/>
                        <a:pt x="58975" y="274796"/>
                        <a:pt x="68440" y="267535"/>
                      </a:cubicBezTo>
                      <a:cubicBezTo>
                        <a:pt x="79066" y="259362"/>
                        <a:pt x="91549" y="251687"/>
                        <a:pt x="107728" y="243382"/>
                      </a:cubicBezTo>
                      <a:cubicBezTo>
                        <a:pt x="120194" y="237033"/>
                        <a:pt x="133904" y="230949"/>
                        <a:pt x="149619" y="224799"/>
                      </a:cubicBezTo>
                      <a:cubicBezTo>
                        <a:pt x="156333" y="222345"/>
                        <a:pt x="163229" y="220091"/>
                        <a:pt x="169893" y="217903"/>
                      </a:cubicBezTo>
                      <a:cubicBezTo>
                        <a:pt x="173507" y="216726"/>
                        <a:pt x="177237" y="215499"/>
                        <a:pt x="180900" y="214272"/>
                      </a:cubicBezTo>
                      <a:cubicBezTo>
                        <a:pt x="185194" y="212780"/>
                        <a:pt x="199798" y="207393"/>
                        <a:pt x="207407" y="204193"/>
                      </a:cubicBezTo>
                      <a:cubicBezTo>
                        <a:pt x="214817" y="200994"/>
                        <a:pt x="217901" y="198988"/>
                        <a:pt x="223006" y="195640"/>
                      </a:cubicBezTo>
                      <a:cubicBezTo>
                        <a:pt x="224515" y="194645"/>
                        <a:pt x="226239" y="193518"/>
                        <a:pt x="228295" y="192225"/>
                      </a:cubicBezTo>
                      <a:cubicBezTo>
                        <a:pt x="234461" y="188030"/>
                        <a:pt x="236202" y="186389"/>
                        <a:pt x="239368" y="182543"/>
                      </a:cubicBezTo>
                      <a:cubicBezTo>
                        <a:pt x="243628" y="177007"/>
                        <a:pt x="244640" y="175166"/>
                        <a:pt x="246861" y="171105"/>
                      </a:cubicBezTo>
                      <a:cubicBezTo>
                        <a:pt x="247342" y="170210"/>
                        <a:pt x="247889" y="169215"/>
                        <a:pt x="248535" y="168055"/>
                      </a:cubicBezTo>
                      <a:cubicBezTo>
                        <a:pt x="252398" y="160860"/>
                        <a:pt x="255349" y="154346"/>
                        <a:pt x="257520" y="148146"/>
                      </a:cubicBezTo>
                      <a:cubicBezTo>
                        <a:pt x="259460" y="143421"/>
                        <a:pt x="263538" y="127159"/>
                        <a:pt x="265660" y="118008"/>
                      </a:cubicBezTo>
                      <a:lnTo>
                        <a:pt x="266422" y="115157"/>
                      </a:lnTo>
                      <a:cubicBezTo>
                        <a:pt x="268959" y="105642"/>
                        <a:pt x="271578" y="95795"/>
                        <a:pt x="275888" y="86760"/>
                      </a:cubicBezTo>
                      <a:cubicBezTo>
                        <a:pt x="281375" y="75985"/>
                        <a:pt x="289232" y="67000"/>
                        <a:pt x="296178" y="59623"/>
                      </a:cubicBezTo>
                      <a:cubicBezTo>
                        <a:pt x="303472" y="51815"/>
                        <a:pt x="312192" y="44289"/>
                        <a:pt x="323580" y="35934"/>
                      </a:cubicBezTo>
                      <a:cubicBezTo>
                        <a:pt x="329863" y="31293"/>
                        <a:pt x="336594" y="26402"/>
                        <a:pt x="343656" y="21976"/>
                      </a:cubicBezTo>
                      <a:cubicBezTo>
                        <a:pt x="364460" y="8947"/>
                        <a:pt x="393785" y="1586"/>
                        <a:pt x="430835" y="144"/>
                      </a:cubicBezTo>
                      <a:cubicBezTo>
                        <a:pt x="439522" y="-287"/>
                        <a:pt x="447131" y="244"/>
                        <a:pt x="454076" y="1802"/>
                      </a:cubicBezTo>
                      <a:cubicBezTo>
                        <a:pt x="461636" y="3410"/>
                        <a:pt x="468499" y="5830"/>
                        <a:pt x="474466" y="9013"/>
                      </a:cubicBezTo>
                      <a:cubicBezTo>
                        <a:pt x="482225" y="13356"/>
                        <a:pt x="490082" y="19075"/>
                        <a:pt x="498487" y="26452"/>
                      </a:cubicBezTo>
                      <a:cubicBezTo>
                        <a:pt x="511201" y="38156"/>
                        <a:pt x="518877" y="45201"/>
                        <a:pt x="521397" y="64265"/>
                      </a:cubicBezTo>
                      <a:cubicBezTo>
                        <a:pt x="522192" y="69520"/>
                        <a:pt x="521778" y="74907"/>
                        <a:pt x="521380" y="80096"/>
                      </a:cubicBezTo>
                      <a:lnTo>
                        <a:pt x="521330" y="80643"/>
                      </a:lnTo>
                      <a:cubicBezTo>
                        <a:pt x="520468" y="92446"/>
                        <a:pt x="517070" y="103603"/>
                        <a:pt x="513373" y="114941"/>
                      </a:cubicBezTo>
                      <a:cubicBezTo>
                        <a:pt x="510837" y="122600"/>
                        <a:pt x="507870" y="130706"/>
                        <a:pt x="503460" y="138233"/>
                      </a:cubicBezTo>
                      <a:cubicBezTo>
                        <a:pt x="498338" y="146538"/>
                        <a:pt x="492171" y="154130"/>
                        <a:pt x="486186" y="161474"/>
                      </a:cubicBezTo>
                      <a:cubicBezTo>
                        <a:pt x="476108" y="173393"/>
                        <a:pt x="464503" y="184682"/>
                        <a:pt x="450744" y="196004"/>
                      </a:cubicBezTo>
                      <a:cubicBezTo>
                        <a:pt x="445042" y="200463"/>
                        <a:pt x="439074" y="204459"/>
                        <a:pt x="432957" y="208503"/>
                      </a:cubicBezTo>
                      <a:cubicBezTo>
                        <a:pt x="431780" y="209266"/>
                        <a:pt x="430603" y="210012"/>
                        <a:pt x="429443" y="210775"/>
                      </a:cubicBezTo>
                      <a:cubicBezTo>
                        <a:pt x="423342" y="214736"/>
                        <a:pt x="417043" y="218831"/>
                        <a:pt x="410180" y="221633"/>
                      </a:cubicBezTo>
                      <a:cubicBezTo>
                        <a:pt x="398974" y="226572"/>
                        <a:pt x="387038" y="230070"/>
                        <a:pt x="375500" y="233452"/>
                      </a:cubicBezTo>
                      <a:cubicBezTo>
                        <a:pt x="370245" y="234994"/>
                        <a:pt x="364791" y="236585"/>
                        <a:pt x="359503" y="238293"/>
                      </a:cubicBezTo>
                      <a:cubicBezTo>
                        <a:pt x="357232" y="238989"/>
                        <a:pt x="355061" y="239652"/>
                        <a:pt x="352972" y="240282"/>
                      </a:cubicBezTo>
                      <a:cubicBezTo>
                        <a:pt x="342926" y="243316"/>
                        <a:pt x="334240" y="245935"/>
                        <a:pt x="325023" y="250427"/>
                      </a:cubicBezTo>
                      <a:cubicBezTo>
                        <a:pt x="317845" y="254008"/>
                        <a:pt x="313120" y="256660"/>
                        <a:pt x="304119" y="262893"/>
                      </a:cubicBezTo>
                      <a:cubicBezTo>
                        <a:pt x="294554" y="269242"/>
                        <a:pt x="286398" y="275757"/>
                        <a:pt x="275026" y="286151"/>
                      </a:cubicBezTo>
                      <a:cubicBezTo>
                        <a:pt x="264151" y="296263"/>
                        <a:pt x="261830" y="298617"/>
                        <a:pt x="253160" y="307354"/>
                      </a:cubicBezTo>
                      <a:lnTo>
                        <a:pt x="251784" y="308729"/>
                      </a:lnTo>
                      <a:lnTo>
                        <a:pt x="244573" y="316753"/>
                      </a:lnTo>
                      <a:cubicBezTo>
                        <a:pt x="237279" y="325887"/>
                        <a:pt x="234329" y="329832"/>
                        <a:pt x="228759" y="337839"/>
                      </a:cubicBezTo>
                      <a:cubicBezTo>
                        <a:pt x="222194" y="347537"/>
                        <a:pt x="215862" y="357201"/>
                        <a:pt x="209927" y="366534"/>
                      </a:cubicBezTo>
                      <a:cubicBezTo>
                        <a:pt x="209131" y="367811"/>
                        <a:pt x="208336" y="369104"/>
                        <a:pt x="207540" y="370380"/>
                      </a:cubicBezTo>
                      <a:cubicBezTo>
                        <a:pt x="200760" y="381354"/>
                        <a:pt x="193748" y="392710"/>
                        <a:pt x="185326" y="402755"/>
                      </a:cubicBezTo>
                      <a:cubicBezTo>
                        <a:pt x="176988" y="412635"/>
                        <a:pt x="168815" y="420708"/>
                        <a:pt x="160328" y="427422"/>
                      </a:cubicBezTo>
                      <a:cubicBezTo>
                        <a:pt x="150050" y="435247"/>
                        <a:pt x="138695" y="442607"/>
                        <a:pt x="126577" y="449288"/>
                      </a:cubicBezTo>
                      <a:cubicBezTo>
                        <a:pt x="121603" y="452073"/>
                        <a:pt x="114989" y="455537"/>
                        <a:pt x="107844" y="457692"/>
                      </a:cubicBezTo>
                      <a:cubicBezTo>
                        <a:pt x="100998" y="459814"/>
                        <a:pt x="93422" y="460958"/>
                        <a:pt x="85299" y="461074"/>
                      </a:cubicBezTo>
                      <a:lnTo>
                        <a:pt x="83741" y="461074"/>
                      </a:lnTo>
                      <a:cubicBezTo>
                        <a:pt x="82746" y="461074"/>
                        <a:pt x="81752" y="461074"/>
                        <a:pt x="80757" y="461074"/>
                      </a:cubicBezTo>
                      <a:close/>
                      <a:moveTo>
                        <a:pt x="436389" y="708"/>
                      </a:moveTo>
                      <a:cubicBezTo>
                        <a:pt x="434582" y="708"/>
                        <a:pt x="432708" y="758"/>
                        <a:pt x="430802" y="857"/>
                      </a:cubicBezTo>
                      <a:cubicBezTo>
                        <a:pt x="393868" y="2299"/>
                        <a:pt x="364642" y="9610"/>
                        <a:pt x="343937" y="22590"/>
                      </a:cubicBezTo>
                      <a:cubicBezTo>
                        <a:pt x="336892" y="26999"/>
                        <a:pt x="330178" y="31890"/>
                        <a:pt x="323895" y="36515"/>
                      </a:cubicBezTo>
                      <a:cubicBezTo>
                        <a:pt x="312540" y="44836"/>
                        <a:pt x="303854" y="52346"/>
                        <a:pt x="296593" y="60121"/>
                      </a:cubicBezTo>
                      <a:cubicBezTo>
                        <a:pt x="289663" y="67464"/>
                        <a:pt x="281856" y="76416"/>
                        <a:pt x="276402" y="87092"/>
                      </a:cubicBezTo>
                      <a:cubicBezTo>
                        <a:pt x="272125" y="96077"/>
                        <a:pt x="269505" y="105874"/>
                        <a:pt x="266986" y="115373"/>
                      </a:cubicBezTo>
                      <a:lnTo>
                        <a:pt x="266223" y="118207"/>
                      </a:lnTo>
                      <a:cubicBezTo>
                        <a:pt x="264101" y="127358"/>
                        <a:pt x="260007" y="143686"/>
                        <a:pt x="258067" y="148427"/>
                      </a:cubicBezTo>
                      <a:cubicBezTo>
                        <a:pt x="255896" y="154644"/>
                        <a:pt x="252945" y="161192"/>
                        <a:pt x="249049" y="168420"/>
                      </a:cubicBezTo>
                      <a:cubicBezTo>
                        <a:pt x="248403" y="169580"/>
                        <a:pt x="247856" y="170575"/>
                        <a:pt x="247375" y="171470"/>
                      </a:cubicBezTo>
                      <a:cubicBezTo>
                        <a:pt x="245137" y="175548"/>
                        <a:pt x="244126" y="177405"/>
                        <a:pt x="239832" y="182991"/>
                      </a:cubicBezTo>
                      <a:cubicBezTo>
                        <a:pt x="236417" y="187135"/>
                        <a:pt x="234544" y="188777"/>
                        <a:pt x="228609" y="192821"/>
                      </a:cubicBezTo>
                      <a:cubicBezTo>
                        <a:pt x="226554" y="194131"/>
                        <a:pt x="224846" y="195242"/>
                        <a:pt x="223321" y="196236"/>
                      </a:cubicBezTo>
                      <a:cubicBezTo>
                        <a:pt x="218182" y="199602"/>
                        <a:pt x="215083" y="201624"/>
                        <a:pt x="207623" y="204840"/>
                      </a:cubicBezTo>
                      <a:cubicBezTo>
                        <a:pt x="199997" y="208039"/>
                        <a:pt x="185359" y="213427"/>
                        <a:pt x="181066" y="214935"/>
                      </a:cubicBezTo>
                      <a:cubicBezTo>
                        <a:pt x="177402" y="216179"/>
                        <a:pt x="173673" y="217389"/>
                        <a:pt x="170059" y="218582"/>
                      </a:cubicBezTo>
                      <a:cubicBezTo>
                        <a:pt x="163395" y="220754"/>
                        <a:pt x="156515" y="223009"/>
                        <a:pt x="149818" y="225462"/>
                      </a:cubicBezTo>
                      <a:cubicBezTo>
                        <a:pt x="134136" y="231595"/>
                        <a:pt x="120443" y="237663"/>
                        <a:pt x="107994" y="244012"/>
                      </a:cubicBezTo>
                      <a:cubicBezTo>
                        <a:pt x="91847" y="252300"/>
                        <a:pt x="79398" y="259959"/>
                        <a:pt x="68805" y="268099"/>
                      </a:cubicBezTo>
                      <a:cubicBezTo>
                        <a:pt x="59356" y="275343"/>
                        <a:pt x="51714" y="281642"/>
                        <a:pt x="44751" y="287925"/>
                      </a:cubicBezTo>
                      <a:cubicBezTo>
                        <a:pt x="38585" y="293644"/>
                        <a:pt x="32965" y="300026"/>
                        <a:pt x="27809" y="306044"/>
                      </a:cubicBezTo>
                      <a:cubicBezTo>
                        <a:pt x="24627" y="309724"/>
                        <a:pt x="21726" y="313636"/>
                        <a:pt x="19073" y="317300"/>
                      </a:cubicBezTo>
                      <a:cubicBezTo>
                        <a:pt x="15410" y="322488"/>
                        <a:pt x="11945" y="327611"/>
                        <a:pt x="9757" y="333396"/>
                      </a:cubicBezTo>
                      <a:cubicBezTo>
                        <a:pt x="6856" y="340723"/>
                        <a:pt x="3889" y="348564"/>
                        <a:pt x="2347" y="356803"/>
                      </a:cubicBezTo>
                      <a:cubicBezTo>
                        <a:pt x="1319" y="362390"/>
                        <a:pt x="971" y="367927"/>
                        <a:pt x="772" y="372618"/>
                      </a:cubicBezTo>
                      <a:cubicBezTo>
                        <a:pt x="590" y="376530"/>
                        <a:pt x="474" y="381669"/>
                        <a:pt x="1203" y="386758"/>
                      </a:cubicBezTo>
                      <a:cubicBezTo>
                        <a:pt x="2065" y="392759"/>
                        <a:pt x="3474" y="398561"/>
                        <a:pt x="4966" y="404479"/>
                      </a:cubicBezTo>
                      <a:cubicBezTo>
                        <a:pt x="6541" y="410298"/>
                        <a:pt x="8630" y="417062"/>
                        <a:pt x="12243" y="423046"/>
                      </a:cubicBezTo>
                      <a:cubicBezTo>
                        <a:pt x="14515" y="426693"/>
                        <a:pt x="17349" y="430041"/>
                        <a:pt x="20101" y="433274"/>
                      </a:cubicBezTo>
                      <a:lnTo>
                        <a:pt x="20433" y="433672"/>
                      </a:lnTo>
                      <a:cubicBezTo>
                        <a:pt x="25223" y="439325"/>
                        <a:pt x="30346" y="444066"/>
                        <a:pt x="35667" y="447729"/>
                      </a:cubicBezTo>
                      <a:cubicBezTo>
                        <a:pt x="41121" y="451426"/>
                        <a:pt x="47105" y="455123"/>
                        <a:pt x="53836" y="456996"/>
                      </a:cubicBezTo>
                      <a:cubicBezTo>
                        <a:pt x="58726" y="458438"/>
                        <a:pt x="63865" y="459499"/>
                        <a:pt x="69120" y="460129"/>
                      </a:cubicBezTo>
                      <a:cubicBezTo>
                        <a:pt x="73944" y="460577"/>
                        <a:pt x="78901" y="460560"/>
                        <a:pt x="83691" y="460544"/>
                      </a:cubicBezTo>
                      <a:lnTo>
                        <a:pt x="85250" y="460544"/>
                      </a:lnTo>
                      <a:cubicBezTo>
                        <a:pt x="93290" y="460428"/>
                        <a:pt x="100816" y="459300"/>
                        <a:pt x="107596" y="457178"/>
                      </a:cubicBezTo>
                      <a:cubicBezTo>
                        <a:pt x="114674" y="455057"/>
                        <a:pt x="121255" y="451592"/>
                        <a:pt x="126195" y="448840"/>
                      </a:cubicBezTo>
                      <a:cubicBezTo>
                        <a:pt x="138280" y="442176"/>
                        <a:pt x="149602" y="434832"/>
                        <a:pt x="159864" y="427041"/>
                      </a:cubicBezTo>
                      <a:cubicBezTo>
                        <a:pt x="168302" y="420360"/>
                        <a:pt x="176457" y="412320"/>
                        <a:pt x="184763" y="402473"/>
                      </a:cubicBezTo>
                      <a:cubicBezTo>
                        <a:pt x="193167" y="392461"/>
                        <a:pt x="200163" y="381139"/>
                        <a:pt x="206926" y="370181"/>
                      </a:cubicBezTo>
                      <a:cubicBezTo>
                        <a:pt x="207722" y="368888"/>
                        <a:pt x="208518" y="367612"/>
                        <a:pt x="209314" y="366335"/>
                      </a:cubicBezTo>
                      <a:cubicBezTo>
                        <a:pt x="215248" y="356986"/>
                        <a:pt x="221597" y="347321"/>
                        <a:pt x="228162" y="337607"/>
                      </a:cubicBezTo>
                      <a:cubicBezTo>
                        <a:pt x="233748" y="329583"/>
                        <a:pt x="236699" y="325638"/>
                        <a:pt x="243993" y="316521"/>
                      </a:cubicBezTo>
                      <a:lnTo>
                        <a:pt x="244043" y="316471"/>
                      </a:lnTo>
                      <a:lnTo>
                        <a:pt x="251254" y="308431"/>
                      </a:lnTo>
                      <a:lnTo>
                        <a:pt x="252630" y="307038"/>
                      </a:lnTo>
                      <a:cubicBezTo>
                        <a:pt x="261300" y="298286"/>
                        <a:pt x="263621" y="295932"/>
                        <a:pt x="274512" y="285820"/>
                      </a:cubicBezTo>
                      <a:cubicBezTo>
                        <a:pt x="285900" y="275393"/>
                        <a:pt x="294073" y="268861"/>
                        <a:pt x="303671" y="262495"/>
                      </a:cubicBezTo>
                      <a:cubicBezTo>
                        <a:pt x="312706" y="256246"/>
                        <a:pt x="317447" y="253593"/>
                        <a:pt x="324658" y="249996"/>
                      </a:cubicBezTo>
                      <a:cubicBezTo>
                        <a:pt x="333941" y="245471"/>
                        <a:pt x="342644" y="242851"/>
                        <a:pt x="352707" y="239801"/>
                      </a:cubicBezTo>
                      <a:cubicBezTo>
                        <a:pt x="354795" y="239171"/>
                        <a:pt x="356967" y="238508"/>
                        <a:pt x="359221" y="237812"/>
                      </a:cubicBezTo>
                      <a:cubicBezTo>
                        <a:pt x="364526" y="236104"/>
                        <a:pt x="369964" y="234513"/>
                        <a:pt x="375235" y="232971"/>
                      </a:cubicBezTo>
                      <a:cubicBezTo>
                        <a:pt x="386756" y="229606"/>
                        <a:pt x="398675" y="226108"/>
                        <a:pt x="409848" y="221185"/>
                      </a:cubicBezTo>
                      <a:cubicBezTo>
                        <a:pt x="416662" y="218400"/>
                        <a:pt x="422928" y="214322"/>
                        <a:pt x="429012" y="210377"/>
                      </a:cubicBezTo>
                      <a:cubicBezTo>
                        <a:pt x="430189" y="209614"/>
                        <a:pt x="431349" y="208852"/>
                        <a:pt x="432526" y="208105"/>
                      </a:cubicBezTo>
                      <a:cubicBezTo>
                        <a:pt x="438626" y="204077"/>
                        <a:pt x="444578" y="200082"/>
                        <a:pt x="450264" y="195640"/>
                      </a:cubicBezTo>
                      <a:cubicBezTo>
                        <a:pt x="463990" y="184334"/>
                        <a:pt x="475560" y="173078"/>
                        <a:pt x="485606" y="161192"/>
                      </a:cubicBezTo>
                      <a:cubicBezTo>
                        <a:pt x="491574" y="153865"/>
                        <a:pt x="497741" y="146289"/>
                        <a:pt x="502830" y="138034"/>
                      </a:cubicBezTo>
                      <a:cubicBezTo>
                        <a:pt x="507206" y="130557"/>
                        <a:pt x="510157" y="122484"/>
                        <a:pt x="512677" y="114859"/>
                      </a:cubicBezTo>
                      <a:cubicBezTo>
                        <a:pt x="516357" y="103570"/>
                        <a:pt x="519755" y="92446"/>
                        <a:pt x="520617" y="80709"/>
                      </a:cubicBezTo>
                      <a:lnTo>
                        <a:pt x="520667" y="80162"/>
                      </a:lnTo>
                      <a:cubicBezTo>
                        <a:pt x="521065" y="74990"/>
                        <a:pt x="521479" y="69653"/>
                        <a:pt x="520700" y="64464"/>
                      </a:cubicBezTo>
                      <a:lnTo>
                        <a:pt x="520700" y="64464"/>
                      </a:lnTo>
                      <a:cubicBezTo>
                        <a:pt x="518214" y="45632"/>
                        <a:pt x="511036" y="39018"/>
                        <a:pt x="498006" y="27032"/>
                      </a:cubicBezTo>
                      <a:cubicBezTo>
                        <a:pt x="489635" y="19672"/>
                        <a:pt x="481810" y="14003"/>
                        <a:pt x="474102" y="9676"/>
                      </a:cubicBezTo>
                      <a:cubicBezTo>
                        <a:pt x="468200" y="6526"/>
                        <a:pt x="461387" y="4106"/>
                        <a:pt x="453894" y="2515"/>
                      </a:cubicBezTo>
                      <a:cubicBezTo>
                        <a:pt x="448523" y="1321"/>
                        <a:pt x="442771" y="741"/>
                        <a:pt x="436405" y="741"/>
                      </a:cubicBezTo>
                      <a:close/>
                      <a:moveTo>
                        <a:pt x="94152" y="448210"/>
                      </a:moveTo>
                      <a:cubicBezTo>
                        <a:pt x="93488" y="448210"/>
                        <a:pt x="92809" y="448210"/>
                        <a:pt x="92113" y="448210"/>
                      </a:cubicBezTo>
                      <a:cubicBezTo>
                        <a:pt x="81669" y="448310"/>
                        <a:pt x="73961" y="447249"/>
                        <a:pt x="65506" y="444580"/>
                      </a:cubicBezTo>
                      <a:cubicBezTo>
                        <a:pt x="59737" y="442872"/>
                        <a:pt x="54482" y="439673"/>
                        <a:pt x="49609" y="436556"/>
                      </a:cubicBezTo>
                      <a:cubicBezTo>
                        <a:pt x="41270" y="431086"/>
                        <a:pt x="33661" y="423444"/>
                        <a:pt x="25704" y="412503"/>
                      </a:cubicBezTo>
                      <a:cubicBezTo>
                        <a:pt x="19770" y="403767"/>
                        <a:pt x="17399" y="393406"/>
                        <a:pt x="15095" y="383393"/>
                      </a:cubicBezTo>
                      <a:cubicBezTo>
                        <a:pt x="14946" y="382614"/>
                        <a:pt x="14780" y="381851"/>
                        <a:pt x="14631" y="381106"/>
                      </a:cubicBezTo>
                      <a:cubicBezTo>
                        <a:pt x="13951" y="377807"/>
                        <a:pt x="13321" y="374707"/>
                        <a:pt x="13089" y="370397"/>
                      </a:cubicBezTo>
                      <a:cubicBezTo>
                        <a:pt x="12791" y="362224"/>
                        <a:pt x="13288" y="354002"/>
                        <a:pt x="14548" y="345978"/>
                      </a:cubicBezTo>
                      <a:cubicBezTo>
                        <a:pt x="16156" y="337242"/>
                        <a:pt x="17996" y="332451"/>
                        <a:pt x="20549" y="325820"/>
                      </a:cubicBezTo>
                      <a:lnTo>
                        <a:pt x="21295" y="323864"/>
                      </a:lnTo>
                      <a:cubicBezTo>
                        <a:pt x="23615" y="318278"/>
                        <a:pt x="23649" y="318211"/>
                        <a:pt x="25820" y="314946"/>
                      </a:cubicBezTo>
                      <a:cubicBezTo>
                        <a:pt x="26135" y="314465"/>
                        <a:pt x="26483" y="313935"/>
                        <a:pt x="26898" y="313305"/>
                      </a:cubicBezTo>
                      <a:cubicBezTo>
                        <a:pt x="29036" y="310155"/>
                        <a:pt x="29401" y="309674"/>
                        <a:pt x="30744" y="307934"/>
                      </a:cubicBezTo>
                      <a:cubicBezTo>
                        <a:pt x="31357" y="307138"/>
                        <a:pt x="32186" y="306060"/>
                        <a:pt x="33479" y="304336"/>
                      </a:cubicBezTo>
                      <a:lnTo>
                        <a:pt x="34440" y="303226"/>
                      </a:lnTo>
                      <a:cubicBezTo>
                        <a:pt x="37756" y="299380"/>
                        <a:pt x="40607" y="296048"/>
                        <a:pt x="43757" y="292998"/>
                      </a:cubicBezTo>
                      <a:cubicBezTo>
                        <a:pt x="45796" y="291008"/>
                        <a:pt x="49559" y="287908"/>
                        <a:pt x="53206" y="284924"/>
                      </a:cubicBezTo>
                      <a:cubicBezTo>
                        <a:pt x="54565" y="283814"/>
                        <a:pt x="55925" y="282687"/>
                        <a:pt x="57184" y="281642"/>
                      </a:cubicBezTo>
                      <a:lnTo>
                        <a:pt x="65838" y="274978"/>
                      </a:lnTo>
                      <a:cubicBezTo>
                        <a:pt x="71060" y="271348"/>
                        <a:pt x="75850" y="268182"/>
                        <a:pt x="80492" y="265297"/>
                      </a:cubicBezTo>
                      <a:cubicBezTo>
                        <a:pt x="98114" y="255069"/>
                        <a:pt x="117525" y="245868"/>
                        <a:pt x="139838" y="237199"/>
                      </a:cubicBezTo>
                      <a:cubicBezTo>
                        <a:pt x="144281" y="235524"/>
                        <a:pt x="160444" y="230253"/>
                        <a:pt x="165749" y="228512"/>
                      </a:cubicBezTo>
                      <a:cubicBezTo>
                        <a:pt x="177784" y="224401"/>
                        <a:pt x="188642" y="220323"/>
                        <a:pt x="198953" y="216029"/>
                      </a:cubicBezTo>
                      <a:cubicBezTo>
                        <a:pt x="205617" y="213162"/>
                        <a:pt x="211817" y="209133"/>
                        <a:pt x="217818" y="205221"/>
                      </a:cubicBezTo>
                      <a:lnTo>
                        <a:pt x="218796" y="204591"/>
                      </a:lnTo>
                      <a:cubicBezTo>
                        <a:pt x="229372" y="197911"/>
                        <a:pt x="238722" y="189655"/>
                        <a:pt x="246579" y="180057"/>
                      </a:cubicBezTo>
                      <a:cubicBezTo>
                        <a:pt x="251718" y="173990"/>
                        <a:pt x="256459" y="166762"/>
                        <a:pt x="261051" y="157959"/>
                      </a:cubicBezTo>
                      <a:cubicBezTo>
                        <a:pt x="265610" y="149571"/>
                        <a:pt x="269423" y="140454"/>
                        <a:pt x="272373" y="130856"/>
                      </a:cubicBezTo>
                      <a:cubicBezTo>
                        <a:pt x="274213" y="124639"/>
                        <a:pt x="275821" y="118025"/>
                        <a:pt x="277396" y="111643"/>
                      </a:cubicBezTo>
                      <a:cubicBezTo>
                        <a:pt x="281458" y="95065"/>
                        <a:pt x="285304" y="79417"/>
                        <a:pt x="292631" y="69735"/>
                      </a:cubicBezTo>
                      <a:cubicBezTo>
                        <a:pt x="299709" y="60237"/>
                        <a:pt x="304948" y="55579"/>
                        <a:pt x="314728" y="48086"/>
                      </a:cubicBezTo>
                      <a:lnTo>
                        <a:pt x="315375" y="47605"/>
                      </a:lnTo>
                      <a:cubicBezTo>
                        <a:pt x="323415" y="41587"/>
                        <a:pt x="327443" y="38570"/>
                        <a:pt x="338003" y="31807"/>
                      </a:cubicBezTo>
                      <a:cubicBezTo>
                        <a:pt x="344683" y="27762"/>
                        <a:pt x="360249" y="21794"/>
                        <a:pt x="369184" y="19357"/>
                      </a:cubicBezTo>
                      <a:cubicBezTo>
                        <a:pt x="400515" y="10803"/>
                        <a:pt x="414523" y="12047"/>
                        <a:pt x="422895" y="12793"/>
                      </a:cubicBezTo>
                      <a:cubicBezTo>
                        <a:pt x="424470" y="12925"/>
                        <a:pt x="425829" y="13058"/>
                        <a:pt x="427072" y="13091"/>
                      </a:cubicBezTo>
                      <a:cubicBezTo>
                        <a:pt x="440301" y="13472"/>
                        <a:pt x="451258" y="16357"/>
                        <a:pt x="462614" y="22407"/>
                      </a:cubicBezTo>
                      <a:cubicBezTo>
                        <a:pt x="471847" y="27812"/>
                        <a:pt x="480799" y="34608"/>
                        <a:pt x="489204" y="42615"/>
                      </a:cubicBezTo>
                      <a:cubicBezTo>
                        <a:pt x="489751" y="43146"/>
                        <a:pt x="490298" y="43676"/>
                        <a:pt x="490845" y="44206"/>
                      </a:cubicBezTo>
                      <a:cubicBezTo>
                        <a:pt x="495254" y="48450"/>
                        <a:pt x="499796" y="52827"/>
                        <a:pt x="502764" y="58330"/>
                      </a:cubicBezTo>
                      <a:cubicBezTo>
                        <a:pt x="504073" y="60651"/>
                        <a:pt x="505217" y="63204"/>
                        <a:pt x="506212" y="66171"/>
                      </a:cubicBezTo>
                      <a:cubicBezTo>
                        <a:pt x="506925" y="68393"/>
                        <a:pt x="507405" y="70614"/>
                        <a:pt x="507753" y="72321"/>
                      </a:cubicBezTo>
                      <a:cubicBezTo>
                        <a:pt x="508698" y="77096"/>
                        <a:pt x="509013" y="81887"/>
                        <a:pt x="508682" y="86594"/>
                      </a:cubicBezTo>
                      <a:cubicBezTo>
                        <a:pt x="508334" y="93573"/>
                        <a:pt x="507588" y="99740"/>
                        <a:pt x="506361" y="105459"/>
                      </a:cubicBezTo>
                      <a:cubicBezTo>
                        <a:pt x="505267" y="110747"/>
                        <a:pt x="503725" y="115853"/>
                        <a:pt x="501968" y="121506"/>
                      </a:cubicBezTo>
                      <a:lnTo>
                        <a:pt x="501620" y="122617"/>
                      </a:lnTo>
                      <a:cubicBezTo>
                        <a:pt x="499349" y="129695"/>
                        <a:pt x="497409" y="135796"/>
                        <a:pt x="493265" y="144134"/>
                      </a:cubicBezTo>
                      <a:cubicBezTo>
                        <a:pt x="491060" y="148394"/>
                        <a:pt x="489220" y="150815"/>
                        <a:pt x="486684" y="154180"/>
                      </a:cubicBezTo>
                      <a:cubicBezTo>
                        <a:pt x="485938" y="155174"/>
                        <a:pt x="485126" y="156252"/>
                        <a:pt x="484230" y="157462"/>
                      </a:cubicBezTo>
                      <a:lnTo>
                        <a:pt x="481860" y="160413"/>
                      </a:lnTo>
                      <a:cubicBezTo>
                        <a:pt x="475461" y="168386"/>
                        <a:pt x="475212" y="168685"/>
                        <a:pt x="464553" y="179112"/>
                      </a:cubicBezTo>
                      <a:lnTo>
                        <a:pt x="460674" y="182577"/>
                      </a:lnTo>
                      <a:lnTo>
                        <a:pt x="460707" y="182626"/>
                      </a:lnTo>
                      <a:cubicBezTo>
                        <a:pt x="460707" y="182626"/>
                        <a:pt x="460707" y="182626"/>
                        <a:pt x="460707" y="182626"/>
                      </a:cubicBezTo>
                      <a:lnTo>
                        <a:pt x="460707" y="182626"/>
                      </a:lnTo>
                      <a:cubicBezTo>
                        <a:pt x="452866" y="189340"/>
                        <a:pt x="450264" y="191064"/>
                        <a:pt x="443285" y="195706"/>
                      </a:cubicBezTo>
                      <a:cubicBezTo>
                        <a:pt x="442373" y="196319"/>
                        <a:pt x="441378" y="196966"/>
                        <a:pt x="440301" y="197695"/>
                      </a:cubicBezTo>
                      <a:cubicBezTo>
                        <a:pt x="435759" y="200712"/>
                        <a:pt x="427536" y="205868"/>
                        <a:pt x="426757" y="206183"/>
                      </a:cubicBezTo>
                      <a:cubicBezTo>
                        <a:pt x="416264" y="211504"/>
                        <a:pt x="407610" y="214421"/>
                        <a:pt x="399836" y="216776"/>
                      </a:cubicBezTo>
                      <a:lnTo>
                        <a:pt x="393768" y="218582"/>
                      </a:lnTo>
                      <a:cubicBezTo>
                        <a:pt x="384684" y="221301"/>
                        <a:pt x="375285" y="224103"/>
                        <a:pt x="366068" y="226970"/>
                      </a:cubicBezTo>
                      <a:lnTo>
                        <a:pt x="364244" y="227518"/>
                      </a:lnTo>
                      <a:cubicBezTo>
                        <a:pt x="356022" y="230004"/>
                        <a:pt x="347518" y="232557"/>
                        <a:pt x="339511" y="236005"/>
                      </a:cubicBezTo>
                      <a:cubicBezTo>
                        <a:pt x="330261" y="240083"/>
                        <a:pt x="320762" y="245587"/>
                        <a:pt x="309639" y="253295"/>
                      </a:cubicBezTo>
                      <a:cubicBezTo>
                        <a:pt x="298980" y="260506"/>
                        <a:pt x="288171" y="269160"/>
                        <a:pt x="276601" y="279786"/>
                      </a:cubicBezTo>
                      <a:cubicBezTo>
                        <a:pt x="263836" y="291572"/>
                        <a:pt x="250392" y="304370"/>
                        <a:pt x="238440" y="318079"/>
                      </a:cubicBezTo>
                      <a:cubicBezTo>
                        <a:pt x="229322" y="328920"/>
                        <a:pt x="220536" y="340873"/>
                        <a:pt x="211585" y="354599"/>
                      </a:cubicBezTo>
                      <a:cubicBezTo>
                        <a:pt x="206363" y="362473"/>
                        <a:pt x="200975" y="370612"/>
                        <a:pt x="195903" y="378967"/>
                      </a:cubicBezTo>
                      <a:cubicBezTo>
                        <a:pt x="187945" y="391881"/>
                        <a:pt x="181331" y="401943"/>
                        <a:pt x="174932" y="409121"/>
                      </a:cubicBezTo>
                      <a:lnTo>
                        <a:pt x="174850" y="409055"/>
                      </a:lnTo>
                      <a:lnTo>
                        <a:pt x="169893" y="414343"/>
                      </a:lnTo>
                      <a:lnTo>
                        <a:pt x="169843" y="414293"/>
                      </a:lnTo>
                      <a:cubicBezTo>
                        <a:pt x="167987" y="416084"/>
                        <a:pt x="166246" y="417576"/>
                        <a:pt x="163776" y="419482"/>
                      </a:cubicBezTo>
                      <a:cubicBezTo>
                        <a:pt x="160510" y="422001"/>
                        <a:pt x="157012" y="424306"/>
                        <a:pt x="153631" y="426527"/>
                      </a:cubicBezTo>
                      <a:cubicBezTo>
                        <a:pt x="152089" y="427538"/>
                        <a:pt x="150547" y="428550"/>
                        <a:pt x="149022" y="429594"/>
                      </a:cubicBezTo>
                      <a:cubicBezTo>
                        <a:pt x="147514" y="430506"/>
                        <a:pt x="146254" y="431268"/>
                        <a:pt x="145110" y="431948"/>
                      </a:cubicBezTo>
                      <a:cubicBezTo>
                        <a:pt x="140435" y="434783"/>
                        <a:pt x="138098" y="436208"/>
                        <a:pt x="132578" y="439093"/>
                      </a:cubicBezTo>
                      <a:cubicBezTo>
                        <a:pt x="123526" y="443884"/>
                        <a:pt x="118653" y="445574"/>
                        <a:pt x="108839" y="447249"/>
                      </a:cubicBezTo>
                      <a:cubicBezTo>
                        <a:pt x="104529" y="447912"/>
                        <a:pt x="99821" y="448227"/>
                        <a:pt x="94168" y="448227"/>
                      </a:cubicBezTo>
                      <a:close/>
                      <a:moveTo>
                        <a:pt x="92129" y="447547"/>
                      </a:moveTo>
                      <a:cubicBezTo>
                        <a:pt x="98677" y="447630"/>
                        <a:pt x="103949" y="447315"/>
                        <a:pt x="108723" y="446586"/>
                      </a:cubicBezTo>
                      <a:cubicBezTo>
                        <a:pt x="118437" y="444911"/>
                        <a:pt x="123294" y="443254"/>
                        <a:pt x="132263" y="438496"/>
                      </a:cubicBezTo>
                      <a:cubicBezTo>
                        <a:pt x="137750" y="435628"/>
                        <a:pt x="140104" y="434202"/>
                        <a:pt x="144762" y="431384"/>
                      </a:cubicBezTo>
                      <a:cubicBezTo>
                        <a:pt x="145889" y="430688"/>
                        <a:pt x="147166" y="429925"/>
                        <a:pt x="148658" y="429030"/>
                      </a:cubicBezTo>
                      <a:cubicBezTo>
                        <a:pt x="150166" y="428002"/>
                        <a:pt x="151708" y="426991"/>
                        <a:pt x="153249" y="425963"/>
                      </a:cubicBezTo>
                      <a:cubicBezTo>
                        <a:pt x="156631" y="423742"/>
                        <a:pt x="160112" y="421455"/>
                        <a:pt x="163362" y="418951"/>
                      </a:cubicBezTo>
                      <a:cubicBezTo>
                        <a:pt x="166229" y="416730"/>
                        <a:pt x="168136" y="415072"/>
                        <a:pt x="170357" y="412851"/>
                      </a:cubicBezTo>
                      <a:lnTo>
                        <a:pt x="170374" y="412851"/>
                      </a:lnTo>
                      <a:cubicBezTo>
                        <a:pt x="170374" y="412851"/>
                        <a:pt x="175761" y="407132"/>
                        <a:pt x="175761" y="407132"/>
                      </a:cubicBezTo>
                      <a:lnTo>
                        <a:pt x="175794" y="407132"/>
                      </a:lnTo>
                      <a:cubicBezTo>
                        <a:pt x="181746" y="400136"/>
                        <a:pt x="187962" y="390621"/>
                        <a:pt x="195339" y="378652"/>
                      </a:cubicBezTo>
                      <a:cubicBezTo>
                        <a:pt x="200412" y="370281"/>
                        <a:pt x="205816" y="362141"/>
                        <a:pt x="211021" y="354250"/>
                      </a:cubicBezTo>
                      <a:cubicBezTo>
                        <a:pt x="219973" y="340508"/>
                        <a:pt x="228775" y="328539"/>
                        <a:pt x="237926" y="317665"/>
                      </a:cubicBezTo>
                      <a:cubicBezTo>
                        <a:pt x="249911" y="303922"/>
                        <a:pt x="263372" y="291108"/>
                        <a:pt x="276136" y="279321"/>
                      </a:cubicBezTo>
                      <a:cubicBezTo>
                        <a:pt x="287724" y="268679"/>
                        <a:pt x="298565" y="259992"/>
                        <a:pt x="309241" y="252765"/>
                      </a:cubicBezTo>
                      <a:cubicBezTo>
                        <a:pt x="320398" y="245023"/>
                        <a:pt x="329913" y="239519"/>
                        <a:pt x="339213" y="235408"/>
                      </a:cubicBezTo>
                      <a:cubicBezTo>
                        <a:pt x="347269" y="231944"/>
                        <a:pt x="355790" y="229374"/>
                        <a:pt x="364029" y="226888"/>
                      </a:cubicBezTo>
                      <a:lnTo>
                        <a:pt x="365852" y="226340"/>
                      </a:lnTo>
                      <a:cubicBezTo>
                        <a:pt x="375069" y="223473"/>
                        <a:pt x="384469" y="220655"/>
                        <a:pt x="393553" y="217952"/>
                      </a:cubicBezTo>
                      <a:lnTo>
                        <a:pt x="399620" y="216146"/>
                      </a:lnTo>
                      <a:cubicBezTo>
                        <a:pt x="407378" y="213792"/>
                        <a:pt x="415982" y="210891"/>
                        <a:pt x="426459" y="205586"/>
                      </a:cubicBezTo>
                      <a:cubicBezTo>
                        <a:pt x="427172" y="205304"/>
                        <a:pt x="435178" y="200298"/>
                        <a:pt x="439903" y="197148"/>
                      </a:cubicBezTo>
                      <a:cubicBezTo>
                        <a:pt x="440980" y="196419"/>
                        <a:pt x="441975" y="195772"/>
                        <a:pt x="442887" y="195159"/>
                      </a:cubicBezTo>
                      <a:cubicBezTo>
                        <a:pt x="449352" y="190865"/>
                        <a:pt x="452054" y="189075"/>
                        <a:pt x="458652" y="183472"/>
                      </a:cubicBezTo>
                      <a:lnTo>
                        <a:pt x="458652" y="183472"/>
                      </a:lnTo>
                      <a:cubicBezTo>
                        <a:pt x="458652" y="183472"/>
                        <a:pt x="464072" y="178615"/>
                        <a:pt x="464072" y="178615"/>
                      </a:cubicBezTo>
                      <a:cubicBezTo>
                        <a:pt x="474698" y="168237"/>
                        <a:pt x="474947" y="167922"/>
                        <a:pt x="481329" y="159982"/>
                      </a:cubicBezTo>
                      <a:lnTo>
                        <a:pt x="483700" y="157031"/>
                      </a:lnTo>
                      <a:cubicBezTo>
                        <a:pt x="484595" y="155821"/>
                        <a:pt x="485407" y="154743"/>
                        <a:pt x="486153" y="153749"/>
                      </a:cubicBezTo>
                      <a:cubicBezTo>
                        <a:pt x="488673" y="150417"/>
                        <a:pt x="490497" y="148013"/>
                        <a:pt x="492668" y="143803"/>
                      </a:cubicBezTo>
                      <a:cubicBezTo>
                        <a:pt x="496779" y="135514"/>
                        <a:pt x="498636" y="129728"/>
                        <a:pt x="500990" y="122385"/>
                      </a:cubicBezTo>
                      <a:lnTo>
                        <a:pt x="501338" y="121290"/>
                      </a:lnTo>
                      <a:cubicBezTo>
                        <a:pt x="503079" y="115654"/>
                        <a:pt x="504620" y="110565"/>
                        <a:pt x="505714" y="105310"/>
                      </a:cubicBezTo>
                      <a:cubicBezTo>
                        <a:pt x="506925" y="99624"/>
                        <a:pt x="507687" y="93491"/>
                        <a:pt x="508019" y="86545"/>
                      </a:cubicBezTo>
                      <a:lnTo>
                        <a:pt x="508019" y="86545"/>
                      </a:lnTo>
                      <a:cubicBezTo>
                        <a:pt x="508334" y="81887"/>
                        <a:pt x="508019" y="77145"/>
                        <a:pt x="507090" y="72437"/>
                      </a:cubicBezTo>
                      <a:cubicBezTo>
                        <a:pt x="506742" y="70763"/>
                        <a:pt x="506262" y="68558"/>
                        <a:pt x="505582" y="66370"/>
                      </a:cubicBezTo>
                      <a:cubicBezTo>
                        <a:pt x="504604" y="63453"/>
                        <a:pt x="503493" y="60933"/>
                        <a:pt x="502184" y="58645"/>
                      </a:cubicBezTo>
                      <a:cubicBezTo>
                        <a:pt x="499266" y="53224"/>
                        <a:pt x="494740" y="48881"/>
                        <a:pt x="490380" y="44671"/>
                      </a:cubicBezTo>
                      <a:cubicBezTo>
                        <a:pt x="489834" y="44140"/>
                        <a:pt x="489286" y="43610"/>
                        <a:pt x="488739" y="43079"/>
                      </a:cubicBezTo>
                      <a:cubicBezTo>
                        <a:pt x="480368" y="35105"/>
                        <a:pt x="471466" y="28342"/>
                        <a:pt x="462282" y="22971"/>
                      </a:cubicBezTo>
                      <a:cubicBezTo>
                        <a:pt x="451026" y="16970"/>
                        <a:pt x="440151" y="14135"/>
                        <a:pt x="427039" y="13737"/>
                      </a:cubicBezTo>
                      <a:cubicBezTo>
                        <a:pt x="425779" y="13704"/>
                        <a:pt x="424403" y="13572"/>
                        <a:pt x="422828" y="13439"/>
                      </a:cubicBezTo>
                      <a:cubicBezTo>
                        <a:pt x="414507" y="12693"/>
                        <a:pt x="400565" y="11466"/>
                        <a:pt x="369350" y="19987"/>
                      </a:cubicBezTo>
                      <a:cubicBezTo>
                        <a:pt x="360448" y="22424"/>
                        <a:pt x="344965" y="28359"/>
                        <a:pt x="338334" y="32370"/>
                      </a:cubicBezTo>
                      <a:cubicBezTo>
                        <a:pt x="327808" y="39117"/>
                        <a:pt x="323779" y="42134"/>
                        <a:pt x="315756" y="48135"/>
                      </a:cubicBezTo>
                      <a:lnTo>
                        <a:pt x="315109" y="48616"/>
                      </a:lnTo>
                      <a:cubicBezTo>
                        <a:pt x="305379" y="56076"/>
                        <a:pt x="300173" y="60717"/>
                        <a:pt x="293145" y="70150"/>
                      </a:cubicBezTo>
                      <a:cubicBezTo>
                        <a:pt x="285900" y="79715"/>
                        <a:pt x="282071" y="95314"/>
                        <a:pt x="278026" y="111825"/>
                      </a:cubicBezTo>
                      <a:cubicBezTo>
                        <a:pt x="276451" y="118224"/>
                        <a:pt x="274827" y="124838"/>
                        <a:pt x="272987" y="131071"/>
                      </a:cubicBezTo>
                      <a:cubicBezTo>
                        <a:pt x="270019" y="140719"/>
                        <a:pt x="266190" y="149870"/>
                        <a:pt x="261615" y="158291"/>
                      </a:cubicBezTo>
                      <a:cubicBezTo>
                        <a:pt x="257006" y="167127"/>
                        <a:pt x="252249" y="174387"/>
                        <a:pt x="247077" y="180488"/>
                      </a:cubicBezTo>
                      <a:cubicBezTo>
                        <a:pt x="239169" y="190136"/>
                        <a:pt x="229770" y="198424"/>
                        <a:pt x="219144" y="205138"/>
                      </a:cubicBezTo>
                      <a:lnTo>
                        <a:pt x="218182" y="205768"/>
                      </a:lnTo>
                      <a:cubicBezTo>
                        <a:pt x="212165" y="209680"/>
                        <a:pt x="205948" y="213725"/>
                        <a:pt x="199218" y="216626"/>
                      </a:cubicBezTo>
                      <a:cubicBezTo>
                        <a:pt x="188890" y="220936"/>
                        <a:pt x="178016" y="225014"/>
                        <a:pt x="165964" y="229125"/>
                      </a:cubicBezTo>
                      <a:cubicBezTo>
                        <a:pt x="160659" y="230866"/>
                        <a:pt x="144513" y="236138"/>
                        <a:pt x="140087" y="237795"/>
                      </a:cubicBezTo>
                      <a:cubicBezTo>
                        <a:pt x="117807" y="246449"/>
                        <a:pt x="98428" y="255632"/>
                        <a:pt x="80857" y="265844"/>
                      </a:cubicBezTo>
                      <a:cubicBezTo>
                        <a:pt x="76232" y="268712"/>
                        <a:pt x="71441" y="271878"/>
                        <a:pt x="66252" y="275492"/>
                      </a:cubicBezTo>
                      <a:lnTo>
                        <a:pt x="57615" y="282139"/>
                      </a:lnTo>
                      <a:cubicBezTo>
                        <a:pt x="56356" y="283184"/>
                        <a:pt x="54996" y="284311"/>
                        <a:pt x="53637" y="285422"/>
                      </a:cubicBezTo>
                      <a:cubicBezTo>
                        <a:pt x="50006" y="288406"/>
                        <a:pt x="46260" y="291506"/>
                        <a:pt x="44238" y="293462"/>
                      </a:cubicBezTo>
                      <a:cubicBezTo>
                        <a:pt x="41121" y="296495"/>
                        <a:pt x="38270" y="299811"/>
                        <a:pt x="34971" y="303657"/>
                      </a:cubicBezTo>
                      <a:lnTo>
                        <a:pt x="34026" y="304751"/>
                      </a:lnTo>
                      <a:cubicBezTo>
                        <a:pt x="32733" y="306458"/>
                        <a:pt x="31904" y="307536"/>
                        <a:pt x="31291" y="308332"/>
                      </a:cubicBezTo>
                      <a:cubicBezTo>
                        <a:pt x="29965" y="310055"/>
                        <a:pt x="29600" y="310520"/>
                        <a:pt x="27478" y="313669"/>
                      </a:cubicBezTo>
                      <a:cubicBezTo>
                        <a:pt x="27063" y="314299"/>
                        <a:pt x="26715" y="314846"/>
                        <a:pt x="26400" y="315310"/>
                      </a:cubicBezTo>
                      <a:cubicBezTo>
                        <a:pt x="24279" y="318543"/>
                        <a:pt x="24229" y="318593"/>
                        <a:pt x="21941" y="324113"/>
                      </a:cubicBezTo>
                      <a:lnTo>
                        <a:pt x="21195" y="326052"/>
                      </a:lnTo>
                      <a:cubicBezTo>
                        <a:pt x="18659" y="332650"/>
                        <a:pt x="16819" y="337424"/>
                        <a:pt x="15227" y="346094"/>
                      </a:cubicBezTo>
                      <a:cubicBezTo>
                        <a:pt x="13984" y="354068"/>
                        <a:pt x="13487" y="362241"/>
                        <a:pt x="13785" y="370380"/>
                      </a:cubicBezTo>
                      <a:cubicBezTo>
                        <a:pt x="14001" y="374640"/>
                        <a:pt x="14631" y="377724"/>
                        <a:pt x="15310" y="380989"/>
                      </a:cubicBezTo>
                      <a:cubicBezTo>
                        <a:pt x="15459" y="381736"/>
                        <a:pt x="15625" y="382498"/>
                        <a:pt x="15774" y="383261"/>
                      </a:cubicBezTo>
                      <a:cubicBezTo>
                        <a:pt x="18062" y="393207"/>
                        <a:pt x="20433" y="403501"/>
                        <a:pt x="26284" y="412138"/>
                      </a:cubicBezTo>
                      <a:cubicBezTo>
                        <a:pt x="34192" y="422996"/>
                        <a:pt x="41734" y="430589"/>
                        <a:pt x="50006" y="436026"/>
                      </a:cubicBezTo>
                      <a:cubicBezTo>
                        <a:pt x="54847" y="439126"/>
                        <a:pt x="60052" y="442309"/>
                        <a:pt x="65755" y="443983"/>
                      </a:cubicBezTo>
                      <a:cubicBezTo>
                        <a:pt x="74143" y="446635"/>
                        <a:pt x="81802" y="447680"/>
                        <a:pt x="92179" y="4475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6" name="Google Shape;416;p17"/>
              <p:cNvSpPr/>
              <p:nvPr/>
            </p:nvSpPr>
            <p:spPr>
              <a:xfrm>
                <a:off x="8527494" y="2424869"/>
                <a:ext cx="448310" cy="562530"/>
              </a:xfrm>
              <a:custGeom>
                <a:avLst/>
                <a:gdLst/>
                <a:ahLst/>
                <a:cxnLst/>
                <a:rect l="l" t="t" r="r" b="b"/>
                <a:pathLst>
                  <a:path w="121411" h="152344" extrusionOk="0">
                    <a:moveTo>
                      <a:pt x="52185" y="45853"/>
                    </a:moveTo>
                    <a:cubicBezTo>
                      <a:pt x="54738" y="30568"/>
                      <a:pt x="57308" y="15284"/>
                      <a:pt x="59860" y="0"/>
                    </a:cubicBezTo>
                    <a:cubicBezTo>
                      <a:pt x="62728" y="15019"/>
                      <a:pt x="65613" y="30038"/>
                      <a:pt x="68481" y="45073"/>
                    </a:cubicBezTo>
                    <a:cubicBezTo>
                      <a:pt x="77200" y="37000"/>
                      <a:pt x="85754" y="27286"/>
                      <a:pt x="91755" y="21766"/>
                    </a:cubicBezTo>
                    <a:cubicBezTo>
                      <a:pt x="89186" y="29126"/>
                      <a:pt x="82522" y="44643"/>
                      <a:pt x="80300" y="52881"/>
                    </a:cubicBezTo>
                    <a:cubicBezTo>
                      <a:pt x="95916" y="54307"/>
                      <a:pt x="105083" y="56164"/>
                      <a:pt x="121412" y="56943"/>
                    </a:cubicBezTo>
                    <a:cubicBezTo>
                      <a:pt x="111300" y="60507"/>
                      <a:pt x="88721" y="68099"/>
                      <a:pt x="84544" y="70387"/>
                    </a:cubicBezTo>
                    <a:cubicBezTo>
                      <a:pt x="87810" y="78294"/>
                      <a:pt x="91092" y="86218"/>
                      <a:pt x="94358" y="94126"/>
                    </a:cubicBezTo>
                    <a:cubicBezTo>
                      <a:pt x="86633" y="88207"/>
                      <a:pt x="79554" y="84245"/>
                      <a:pt x="70984" y="77300"/>
                    </a:cubicBezTo>
                    <a:cubicBezTo>
                      <a:pt x="68464" y="103525"/>
                      <a:pt x="67403" y="125108"/>
                      <a:pt x="64751" y="152345"/>
                    </a:cubicBezTo>
                    <a:cubicBezTo>
                      <a:pt x="61187" y="118627"/>
                      <a:pt x="59098" y="102895"/>
                      <a:pt x="55749" y="78825"/>
                    </a:cubicBezTo>
                    <a:cubicBezTo>
                      <a:pt x="49234" y="86467"/>
                      <a:pt x="39388" y="94905"/>
                      <a:pt x="32326" y="102049"/>
                    </a:cubicBezTo>
                    <a:cubicBezTo>
                      <a:pt x="36569" y="92650"/>
                      <a:pt x="38857" y="81759"/>
                      <a:pt x="43151" y="71465"/>
                    </a:cubicBezTo>
                    <a:cubicBezTo>
                      <a:pt x="16644" y="67121"/>
                      <a:pt x="19959" y="67022"/>
                      <a:pt x="0" y="63441"/>
                    </a:cubicBezTo>
                    <a:cubicBezTo>
                      <a:pt x="14638" y="60507"/>
                      <a:pt x="26126" y="57142"/>
                      <a:pt x="39636" y="53959"/>
                    </a:cubicBezTo>
                    <a:cubicBezTo>
                      <a:pt x="41974" y="53412"/>
                      <a:pt x="34563" y="33121"/>
                      <a:pt x="30817" y="21932"/>
                    </a:cubicBezTo>
                    <a:cubicBezTo>
                      <a:pt x="37332" y="28049"/>
                      <a:pt x="43117" y="37133"/>
                      <a:pt x="52185" y="458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7" name="Google Shape;417;p17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7"/>
          <p:cNvSpPr txBox="1">
            <a:spLocks noGrp="1"/>
          </p:cNvSpPr>
          <p:nvPr>
            <p:ph type="body" idx="1"/>
          </p:nvPr>
        </p:nvSpPr>
        <p:spPr>
          <a:xfrm>
            <a:off x="713225" y="1486050"/>
            <a:ext cx="77175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20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20"/>
          <p:cNvGrpSpPr/>
          <p:nvPr/>
        </p:nvGrpSpPr>
        <p:grpSpPr>
          <a:xfrm>
            <a:off x="-592406" y="-262789"/>
            <a:ext cx="10193929" cy="6259277"/>
            <a:chOff x="-592406" y="-262789"/>
            <a:chExt cx="10193929" cy="6259277"/>
          </a:xfrm>
        </p:grpSpPr>
        <p:sp>
          <p:nvSpPr>
            <p:cNvPr id="511" name="Google Shape;511;p20"/>
            <p:cNvSpPr/>
            <p:nvPr/>
          </p:nvSpPr>
          <p:spPr>
            <a:xfrm rot="-7149774" flipH="1">
              <a:off x="6175296" y="1073093"/>
              <a:ext cx="1843660" cy="1058617"/>
            </a:xfrm>
            <a:custGeom>
              <a:avLst/>
              <a:gdLst/>
              <a:ahLst/>
              <a:cxnLst/>
              <a:rect l="l" t="t" r="r" b="b"/>
              <a:pathLst>
                <a:path w="597940" h="343333" extrusionOk="0">
                  <a:moveTo>
                    <a:pt x="596349" y="341706"/>
                  </a:moveTo>
                  <a:cubicBezTo>
                    <a:pt x="577070" y="339585"/>
                    <a:pt x="552038" y="331445"/>
                    <a:pt x="536456" y="319626"/>
                  </a:cubicBezTo>
                  <a:cubicBezTo>
                    <a:pt x="522829" y="309016"/>
                    <a:pt x="510114" y="297180"/>
                    <a:pt x="495676" y="287648"/>
                  </a:cubicBezTo>
                  <a:cubicBezTo>
                    <a:pt x="487619" y="282344"/>
                    <a:pt x="478734" y="278481"/>
                    <a:pt x="469500" y="275779"/>
                  </a:cubicBezTo>
                  <a:cubicBezTo>
                    <a:pt x="458493" y="272530"/>
                    <a:pt x="447220" y="270027"/>
                    <a:pt x="435815" y="268667"/>
                  </a:cubicBezTo>
                  <a:cubicBezTo>
                    <a:pt x="413801" y="266529"/>
                    <a:pt x="391654" y="267739"/>
                    <a:pt x="369639" y="269397"/>
                  </a:cubicBezTo>
                  <a:cubicBezTo>
                    <a:pt x="345569" y="271121"/>
                    <a:pt x="321499" y="272911"/>
                    <a:pt x="297396" y="274138"/>
                  </a:cubicBezTo>
                  <a:cubicBezTo>
                    <a:pt x="277834" y="275414"/>
                    <a:pt x="258074" y="275580"/>
                    <a:pt x="238679" y="272397"/>
                  </a:cubicBezTo>
                  <a:cubicBezTo>
                    <a:pt x="229014" y="270922"/>
                    <a:pt x="221389" y="269231"/>
                    <a:pt x="211360" y="266413"/>
                  </a:cubicBezTo>
                  <a:cubicBezTo>
                    <a:pt x="199656" y="263147"/>
                    <a:pt x="187306" y="258588"/>
                    <a:pt x="179515" y="248775"/>
                  </a:cubicBezTo>
                  <a:cubicBezTo>
                    <a:pt x="176663" y="245177"/>
                    <a:pt x="173945" y="241447"/>
                    <a:pt x="171873" y="237336"/>
                  </a:cubicBezTo>
                  <a:cubicBezTo>
                    <a:pt x="169867" y="233275"/>
                    <a:pt x="168557" y="228932"/>
                    <a:pt x="167281" y="224605"/>
                  </a:cubicBezTo>
                  <a:cubicBezTo>
                    <a:pt x="163054" y="210564"/>
                    <a:pt x="163700" y="193788"/>
                    <a:pt x="163352" y="177708"/>
                  </a:cubicBezTo>
                  <a:cubicBezTo>
                    <a:pt x="163054" y="156771"/>
                    <a:pt x="162175" y="135635"/>
                    <a:pt x="156721" y="115311"/>
                  </a:cubicBezTo>
                  <a:cubicBezTo>
                    <a:pt x="154152" y="106409"/>
                    <a:pt x="150306" y="97889"/>
                    <a:pt x="145929" y="89733"/>
                  </a:cubicBezTo>
                  <a:cubicBezTo>
                    <a:pt x="139729" y="78924"/>
                    <a:pt x="131656" y="69028"/>
                    <a:pt x="121876" y="61269"/>
                  </a:cubicBezTo>
                  <a:cubicBezTo>
                    <a:pt x="111797" y="53495"/>
                    <a:pt x="100276" y="47925"/>
                    <a:pt x="89235" y="41659"/>
                  </a:cubicBezTo>
                  <a:cubicBezTo>
                    <a:pt x="73885" y="32922"/>
                    <a:pt x="57937" y="25330"/>
                    <a:pt x="41940" y="17870"/>
                  </a:cubicBezTo>
                  <a:cubicBezTo>
                    <a:pt x="28181" y="11405"/>
                    <a:pt x="14240" y="5338"/>
                    <a:pt x="0" y="0"/>
                  </a:cubicBezTo>
                  <a:cubicBezTo>
                    <a:pt x="12134" y="9665"/>
                    <a:pt x="24252" y="19379"/>
                    <a:pt x="36768" y="28529"/>
                  </a:cubicBezTo>
                  <a:cubicBezTo>
                    <a:pt x="46317" y="35409"/>
                    <a:pt x="56230" y="41808"/>
                    <a:pt x="66309" y="47908"/>
                  </a:cubicBezTo>
                  <a:cubicBezTo>
                    <a:pt x="80748" y="56711"/>
                    <a:pt x="96413" y="63673"/>
                    <a:pt x="109808" y="74084"/>
                  </a:cubicBezTo>
                  <a:cubicBezTo>
                    <a:pt x="119339" y="81858"/>
                    <a:pt x="127230" y="91672"/>
                    <a:pt x="133281" y="102348"/>
                  </a:cubicBezTo>
                  <a:cubicBezTo>
                    <a:pt x="137608" y="110537"/>
                    <a:pt x="141420" y="119074"/>
                    <a:pt x="144006" y="127993"/>
                  </a:cubicBezTo>
                  <a:cubicBezTo>
                    <a:pt x="149112" y="146891"/>
                    <a:pt x="150140" y="168126"/>
                    <a:pt x="150405" y="189113"/>
                  </a:cubicBezTo>
                  <a:cubicBezTo>
                    <a:pt x="150703" y="203088"/>
                    <a:pt x="150206" y="217261"/>
                    <a:pt x="152991" y="231020"/>
                  </a:cubicBezTo>
                  <a:cubicBezTo>
                    <a:pt x="154516" y="237668"/>
                    <a:pt x="156373" y="244332"/>
                    <a:pt x="159390" y="250465"/>
                  </a:cubicBezTo>
                  <a:cubicBezTo>
                    <a:pt x="162175" y="255671"/>
                    <a:pt x="165706" y="260511"/>
                    <a:pt x="169751" y="264805"/>
                  </a:cubicBezTo>
                  <a:cubicBezTo>
                    <a:pt x="179067" y="273640"/>
                    <a:pt x="191749" y="277354"/>
                    <a:pt x="203900" y="280520"/>
                  </a:cubicBezTo>
                  <a:cubicBezTo>
                    <a:pt x="219184" y="284498"/>
                    <a:pt x="234916" y="287018"/>
                    <a:pt x="250697" y="287648"/>
                  </a:cubicBezTo>
                  <a:cubicBezTo>
                    <a:pt x="269430" y="288527"/>
                    <a:pt x="288145" y="286786"/>
                    <a:pt x="306845" y="285874"/>
                  </a:cubicBezTo>
                  <a:cubicBezTo>
                    <a:pt x="326207" y="284615"/>
                    <a:pt x="345536" y="283156"/>
                    <a:pt x="364898" y="281830"/>
                  </a:cubicBezTo>
                  <a:cubicBezTo>
                    <a:pt x="384990" y="280354"/>
                    <a:pt x="405214" y="279641"/>
                    <a:pt x="425289" y="281697"/>
                  </a:cubicBezTo>
                  <a:cubicBezTo>
                    <a:pt x="439048" y="283554"/>
                    <a:pt x="451779" y="286421"/>
                    <a:pt x="465770" y="291511"/>
                  </a:cubicBezTo>
                  <a:cubicBezTo>
                    <a:pt x="487387" y="299468"/>
                    <a:pt x="502986" y="317288"/>
                    <a:pt x="521868" y="329688"/>
                  </a:cubicBezTo>
                  <a:cubicBezTo>
                    <a:pt x="533240" y="337430"/>
                    <a:pt x="546949" y="340463"/>
                    <a:pt x="560360" y="342403"/>
                  </a:cubicBezTo>
                  <a:cubicBezTo>
                    <a:pt x="571765" y="343596"/>
                    <a:pt x="583320" y="343745"/>
                    <a:pt x="594708" y="342237"/>
                  </a:cubicBezTo>
                  <a:cubicBezTo>
                    <a:pt x="595123" y="342187"/>
                    <a:pt x="595537" y="342137"/>
                    <a:pt x="595935" y="342071"/>
                  </a:cubicBezTo>
                  <a:cubicBezTo>
                    <a:pt x="596598" y="341972"/>
                    <a:pt x="597278" y="341872"/>
                    <a:pt x="597941" y="341773"/>
                  </a:cubicBezTo>
                  <a:cubicBezTo>
                    <a:pt x="597410" y="341723"/>
                    <a:pt x="596863" y="341673"/>
                    <a:pt x="596333" y="341624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" name="Google Shape;513;p20"/>
            <p:cNvGrpSpPr/>
            <p:nvPr/>
          </p:nvGrpSpPr>
          <p:grpSpPr>
            <a:xfrm rot="10800000">
              <a:off x="6767278" y="-44632"/>
              <a:ext cx="2376733" cy="2674886"/>
              <a:chOff x="-8413" y="1530750"/>
              <a:chExt cx="3210066" cy="3612758"/>
            </a:xfrm>
          </p:grpSpPr>
          <p:sp>
            <p:nvSpPr>
              <p:cNvPr id="514" name="Google Shape;514;p20"/>
              <p:cNvSpPr/>
              <p:nvPr/>
            </p:nvSpPr>
            <p:spPr>
              <a:xfrm>
                <a:off x="-5549" y="1530750"/>
                <a:ext cx="3207202" cy="3612753"/>
              </a:xfrm>
              <a:custGeom>
                <a:avLst/>
                <a:gdLst/>
                <a:ahLst/>
                <a:cxnLst/>
                <a:rect l="l" t="t" r="r" b="b"/>
                <a:pathLst>
                  <a:path w="872708" h="983062" extrusionOk="0">
                    <a:moveTo>
                      <a:pt x="869542" y="983063"/>
                    </a:moveTo>
                    <a:cubicBezTo>
                      <a:pt x="870205" y="980792"/>
                      <a:pt x="871250" y="978753"/>
                      <a:pt x="872709" y="976946"/>
                    </a:cubicBezTo>
                    <a:cubicBezTo>
                      <a:pt x="862530" y="967580"/>
                      <a:pt x="847759" y="960617"/>
                      <a:pt x="838576" y="950406"/>
                    </a:cubicBezTo>
                    <a:cubicBezTo>
                      <a:pt x="832906" y="944090"/>
                      <a:pt x="823524" y="930397"/>
                      <a:pt x="820490" y="923219"/>
                    </a:cubicBezTo>
                    <a:cubicBezTo>
                      <a:pt x="817374" y="915793"/>
                      <a:pt x="819827" y="908797"/>
                      <a:pt x="817738" y="901619"/>
                    </a:cubicBezTo>
                    <a:cubicBezTo>
                      <a:pt x="814489" y="890396"/>
                      <a:pt x="811754" y="892684"/>
                      <a:pt x="806482" y="883202"/>
                    </a:cubicBezTo>
                    <a:cubicBezTo>
                      <a:pt x="796188" y="864702"/>
                      <a:pt x="800531" y="854258"/>
                      <a:pt x="796669" y="834034"/>
                    </a:cubicBezTo>
                    <a:cubicBezTo>
                      <a:pt x="794198" y="821137"/>
                      <a:pt x="788679" y="820291"/>
                      <a:pt x="791099" y="803814"/>
                    </a:cubicBezTo>
                    <a:cubicBezTo>
                      <a:pt x="793287" y="788911"/>
                      <a:pt x="788446" y="779677"/>
                      <a:pt x="788745" y="766863"/>
                    </a:cubicBezTo>
                    <a:cubicBezTo>
                      <a:pt x="788994" y="755242"/>
                      <a:pt x="797116" y="744666"/>
                      <a:pt x="798559" y="732896"/>
                    </a:cubicBezTo>
                    <a:cubicBezTo>
                      <a:pt x="799470" y="725503"/>
                      <a:pt x="796569" y="718573"/>
                      <a:pt x="797663" y="710898"/>
                    </a:cubicBezTo>
                    <a:cubicBezTo>
                      <a:pt x="798475" y="705129"/>
                      <a:pt x="804842" y="699460"/>
                      <a:pt x="804062" y="693592"/>
                    </a:cubicBezTo>
                    <a:cubicBezTo>
                      <a:pt x="802637" y="682733"/>
                      <a:pt x="791762" y="677479"/>
                      <a:pt x="786888" y="669306"/>
                    </a:cubicBezTo>
                    <a:cubicBezTo>
                      <a:pt x="775400" y="650027"/>
                      <a:pt x="773991" y="642036"/>
                      <a:pt x="747932" y="637726"/>
                    </a:cubicBezTo>
                    <a:cubicBezTo>
                      <a:pt x="697504" y="629388"/>
                      <a:pt x="648651" y="622458"/>
                      <a:pt x="599466" y="629007"/>
                    </a:cubicBezTo>
                    <a:cubicBezTo>
                      <a:pt x="574882" y="632272"/>
                      <a:pt x="549402" y="643827"/>
                      <a:pt x="529195" y="621331"/>
                    </a:cubicBezTo>
                    <a:cubicBezTo>
                      <a:pt x="526957" y="618845"/>
                      <a:pt x="531052" y="612860"/>
                      <a:pt x="528714" y="609893"/>
                    </a:cubicBezTo>
                    <a:cubicBezTo>
                      <a:pt x="523874" y="603726"/>
                      <a:pt x="515569" y="601306"/>
                      <a:pt x="509468" y="596615"/>
                    </a:cubicBezTo>
                    <a:cubicBezTo>
                      <a:pt x="502622" y="591343"/>
                      <a:pt x="496256" y="587149"/>
                      <a:pt x="491996" y="579225"/>
                    </a:cubicBezTo>
                    <a:cubicBezTo>
                      <a:pt x="489741" y="578297"/>
                      <a:pt x="489924" y="580253"/>
                      <a:pt x="488631" y="580286"/>
                    </a:cubicBezTo>
                    <a:cubicBezTo>
                      <a:pt x="475070" y="564306"/>
                      <a:pt x="441999" y="580502"/>
                      <a:pt x="432384" y="564107"/>
                    </a:cubicBezTo>
                    <a:cubicBezTo>
                      <a:pt x="426897" y="554757"/>
                      <a:pt x="432616" y="550596"/>
                      <a:pt x="437025" y="540749"/>
                    </a:cubicBezTo>
                    <a:cubicBezTo>
                      <a:pt x="443175" y="527024"/>
                      <a:pt x="446508" y="522398"/>
                      <a:pt x="443043" y="505821"/>
                    </a:cubicBezTo>
                    <a:cubicBezTo>
                      <a:pt x="437938" y="481436"/>
                      <a:pt x="424328" y="454034"/>
                      <a:pt x="412093" y="432417"/>
                    </a:cubicBezTo>
                    <a:cubicBezTo>
                      <a:pt x="405147" y="420150"/>
                      <a:pt x="396345" y="410535"/>
                      <a:pt x="388024" y="398202"/>
                    </a:cubicBezTo>
                    <a:cubicBezTo>
                      <a:pt x="385039" y="393792"/>
                      <a:pt x="386067" y="387857"/>
                      <a:pt x="382752" y="384293"/>
                    </a:cubicBezTo>
                    <a:cubicBezTo>
                      <a:pt x="379271" y="380547"/>
                      <a:pt x="368976" y="380116"/>
                      <a:pt x="364401" y="375988"/>
                    </a:cubicBezTo>
                    <a:cubicBezTo>
                      <a:pt x="356958" y="369258"/>
                      <a:pt x="361450" y="362279"/>
                      <a:pt x="355814" y="355814"/>
                    </a:cubicBezTo>
                    <a:cubicBezTo>
                      <a:pt x="347426" y="346182"/>
                      <a:pt x="339469" y="349233"/>
                      <a:pt x="332424" y="336485"/>
                    </a:cubicBezTo>
                    <a:cubicBezTo>
                      <a:pt x="324532" y="322228"/>
                      <a:pt x="322842" y="311022"/>
                      <a:pt x="308353" y="302054"/>
                    </a:cubicBezTo>
                    <a:cubicBezTo>
                      <a:pt x="287532" y="289140"/>
                      <a:pt x="272099" y="285245"/>
                      <a:pt x="271237" y="257561"/>
                    </a:cubicBezTo>
                    <a:cubicBezTo>
                      <a:pt x="270590" y="237071"/>
                      <a:pt x="276160" y="232181"/>
                      <a:pt x="261655" y="217394"/>
                    </a:cubicBezTo>
                    <a:cubicBezTo>
                      <a:pt x="255471" y="211095"/>
                      <a:pt x="248012" y="199491"/>
                      <a:pt x="242028" y="194269"/>
                    </a:cubicBezTo>
                    <a:cubicBezTo>
                      <a:pt x="230275" y="183991"/>
                      <a:pt x="201961" y="187174"/>
                      <a:pt x="199938" y="167629"/>
                    </a:cubicBezTo>
                    <a:cubicBezTo>
                      <a:pt x="180261" y="168309"/>
                      <a:pt x="176051" y="158412"/>
                      <a:pt x="161346" y="151914"/>
                    </a:cubicBezTo>
                    <a:cubicBezTo>
                      <a:pt x="148233" y="146129"/>
                      <a:pt x="146112" y="151864"/>
                      <a:pt x="136182" y="140343"/>
                    </a:cubicBezTo>
                    <a:cubicBezTo>
                      <a:pt x="129402" y="132469"/>
                      <a:pt x="132104" y="125838"/>
                      <a:pt x="120235" y="120964"/>
                    </a:cubicBezTo>
                    <a:cubicBezTo>
                      <a:pt x="112013" y="117583"/>
                      <a:pt x="104420" y="122307"/>
                      <a:pt x="95385" y="119074"/>
                    </a:cubicBezTo>
                    <a:cubicBezTo>
                      <a:pt x="82124" y="114317"/>
                      <a:pt x="78112" y="95883"/>
                      <a:pt x="69293" y="86599"/>
                    </a:cubicBezTo>
                    <a:cubicBezTo>
                      <a:pt x="63856" y="80880"/>
                      <a:pt x="55965" y="79654"/>
                      <a:pt x="51041" y="73139"/>
                    </a:cubicBezTo>
                    <a:cubicBezTo>
                      <a:pt x="46334" y="66906"/>
                      <a:pt x="46201" y="59164"/>
                      <a:pt x="42338" y="52915"/>
                    </a:cubicBezTo>
                    <a:cubicBezTo>
                      <a:pt x="33652" y="38923"/>
                      <a:pt x="25877" y="29839"/>
                      <a:pt x="11803" y="22744"/>
                    </a:cubicBezTo>
                    <a:cubicBezTo>
                      <a:pt x="13461" y="19893"/>
                      <a:pt x="12864" y="14837"/>
                      <a:pt x="15582" y="11554"/>
                    </a:cubicBezTo>
                    <a:cubicBezTo>
                      <a:pt x="11687" y="7261"/>
                      <a:pt x="1807" y="1359"/>
                      <a:pt x="0" y="0"/>
                    </a:cubicBezTo>
                    <a:lnTo>
                      <a:pt x="0" y="981090"/>
                    </a:lnTo>
                    <a:lnTo>
                      <a:pt x="869542" y="9830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342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0"/>
              <p:cNvSpPr/>
              <p:nvPr/>
            </p:nvSpPr>
            <p:spPr>
              <a:xfrm>
                <a:off x="-8413" y="1624115"/>
                <a:ext cx="3137017" cy="3512234"/>
              </a:xfrm>
              <a:custGeom>
                <a:avLst/>
                <a:gdLst/>
                <a:ahLst/>
                <a:cxnLst/>
                <a:rect l="l" t="t" r="r" b="b"/>
                <a:pathLst>
                  <a:path w="853610" h="955710" extrusionOk="0">
                    <a:moveTo>
                      <a:pt x="853578" y="955711"/>
                    </a:moveTo>
                    <a:cubicBezTo>
                      <a:pt x="785810" y="925639"/>
                      <a:pt x="744566" y="845289"/>
                      <a:pt x="759618" y="772698"/>
                    </a:cubicBezTo>
                    <a:cubicBezTo>
                      <a:pt x="768388" y="730393"/>
                      <a:pt x="793319" y="684772"/>
                      <a:pt x="771868" y="647274"/>
                    </a:cubicBezTo>
                    <a:cubicBezTo>
                      <a:pt x="752042" y="612595"/>
                      <a:pt x="703753" y="607787"/>
                      <a:pt x="664431" y="614849"/>
                    </a:cubicBezTo>
                    <a:cubicBezTo>
                      <a:pt x="625111" y="621911"/>
                      <a:pt x="584795" y="636599"/>
                      <a:pt x="546352" y="625790"/>
                    </a:cubicBezTo>
                    <a:cubicBezTo>
                      <a:pt x="526592" y="620237"/>
                      <a:pt x="508804" y="607904"/>
                      <a:pt x="496670" y="591360"/>
                    </a:cubicBezTo>
                    <a:cubicBezTo>
                      <a:pt x="488249" y="579872"/>
                      <a:pt x="481386" y="565532"/>
                      <a:pt x="467975" y="560692"/>
                    </a:cubicBezTo>
                    <a:cubicBezTo>
                      <a:pt x="452840" y="555221"/>
                      <a:pt x="436859" y="564388"/>
                      <a:pt x="421658" y="569627"/>
                    </a:cubicBezTo>
                    <a:cubicBezTo>
                      <a:pt x="406440" y="574882"/>
                      <a:pt x="384508" y="572710"/>
                      <a:pt x="380895" y="557012"/>
                    </a:cubicBezTo>
                    <a:cubicBezTo>
                      <a:pt x="378192" y="545308"/>
                      <a:pt x="388305" y="534483"/>
                      <a:pt x="398831" y="528698"/>
                    </a:cubicBezTo>
                    <a:cubicBezTo>
                      <a:pt x="409358" y="522912"/>
                      <a:pt x="421625" y="519199"/>
                      <a:pt x="429267" y="509916"/>
                    </a:cubicBezTo>
                    <a:cubicBezTo>
                      <a:pt x="441170" y="495444"/>
                      <a:pt x="436826" y="473462"/>
                      <a:pt x="427742" y="457084"/>
                    </a:cubicBezTo>
                    <a:cubicBezTo>
                      <a:pt x="418658" y="440706"/>
                      <a:pt x="405445" y="426333"/>
                      <a:pt x="399975" y="408413"/>
                    </a:cubicBezTo>
                    <a:cubicBezTo>
                      <a:pt x="397406" y="399992"/>
                      <a:pt x="396394" y="390576"/>
                      <a:pt x="390460" y="384078"/>
                    </a:cubicBezTo>
                    <a:cubicBezTo>
                      <a:pt x="380315" y="372988"/>
                      <a:pt x="361549" y="376154"/>
                      <a:pt x="349100" y="367749"/>
                    </a:cubicBezTo>
                    <a:cubicBezTo>
                      <a:pt x="333053" y="356924"/>
                      <a:pt x="333932" y="332274"/>
                      <a:pt x="321018" y="317835"/>
                    </a:cubicBezTo>
                    <a:cubicBezTo>
                      <a:pt x="313691" y="309630"/>
                      <a:pt x="302832" y="305750"/>
                      <a:pt x="293300" y="300263"/>
                    </a:cubicBezTo>
                    <a:cubicBezTo>
                      <a:pt x="269943" y="286786"/>
                      <a:pt x="253632" y="261787"/>
                      <a:pt x="250697" y="234999"/>
                    </a:cubicBezTo>
                    <a:cubicBezTo>
                      <a:pt x="249056" y="219980"/>
                      <a:pt x="250896" y="203220"/>
                      <a:pt x="241530" y="191367"/>
                    </a:cubicBezTo>
                    <a:cubicBezTo>
                      <a:pt x="236009" y="184389"/>
                      <a:pt x="227539" y="180542"/>
                      <a:pt x="219399" y="176945"/>
                    </a:cubicBezTo>
                    <a:cubicBezTo>
                      <a:pt x="189859" y="163883"/>
                      <a:pt x="160301" y="150836"/>
                      <a:pt x="130761" y="137774"/>
                    </a:cubicBezTo>
                    <a:cubicBezTo>
                      <a:pt x="115128" y="130861"/>
                      <a:pt x="99214" y="123765"/>
                      <a:pt x="86533" y="112294"/>
                    </a:cubicBezTo>
                    <a:cubicBezTo>
                      <a:pt x="78924" y="105398"/>
                      <a:pt x="72708" y="97126"/>
                      <a:pt x="66557" y="88903"/>
                    </a:cubicBezTo>
                    <a:cubicBezTo>
                      <a:pt x="44377" y="59264"/>
                      <a:pt x="22180" y="29640"/>
                      <a:pt x="0" y="0"/>
                    </a:cubicBezTo>
                    <a:lnTo>
                      <a:pt x="0" y="955677"/>
                    </a:lnTo>
                    <a:lnTo>
                      <a:pt x="853611" y="955677"/>
                    </a:lnTo>
                  </a:path>
                </a:pathLst>
              </a:custGeom>
              <a:solidFill>
                <a:srgbClr val="FFDE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20"/>
              <p:cNvSpPr/>
              <p:nvPr/>
            </p:nvSpPr>
            <p:spPr>
              <a:xfrm>
                <a:off x="-8413" y="1631274"/>
                <a:ext cx="3137017" cy="3512234"/>
              </a:xfrm>
              <a:custGeom>
                <a:avLst/>
                <a:gdLst/>
                <a:ahLst/>
                <a:cxnLst/>
                <a:rect l="l" t="t" r="r" b="b"/>
                <a:pathLst>
                  <a:path w="853610" h="955710" extrusionOk="0">
                    <a:moveTo>
                      <a:pt x="853578" y="955711"/>
                    </a:moveTo>
                    <a:cubicBezTo>
                      <a:pt x="785810" y="925639"/>
                      <a:pt x="744566" y="845289"/>
                      <a:pt x="759618" y="772698"/>
                    </a:cubicBezTo>
                    <a:cubicBezTo>
                      <a:pt x="768388" y="730393"/>
                      <a:pt x="793319" y="684772"/>
                      <a:pt x="771868" y="647274"/>
                    </a:cubicBezTo>
                    <a:cubicBezTo>
                      <a:pt x="752042" y="612595"/>
                      <a:pt x="703753" y="607787"/>
                      <a:pt x="664431" y="614849"/>
                    </a:cubicBezTo>
                    <a:cubicBezTo>
                      <a:pt x="625111" y="621911"/>
                      <a:pt x="584795" y="636599"/>
                      <a:pt x="546352" y="625790"/>
                    </a:cubicBezTo>
                    <a:cubicBezTo>
                      <a:pt x="526592" y="620237"/>
                      <a:pt x="508804" y="607904"/>
                      <a:pt x="496670" y="591360"/>
                    </a:cubicBezTo>
                    <a:cubicBezTo>
                      <a:pt x="488249" y="579872"/>
                      <a:pt x="481386" y="565532"/>
                      <a:pt x="467975" y="560692"/>
                    </a:cubicBezTo>
                    <a:cubicBezTo>
                      <a:pt x="452840" y="555221"/>
                      <a:pt x="436859" y="564388"/>
                      <a:pt x="421658" y="569627"/>
                    </a:cubicBezTo>
                    <a:cubicBezTo>
                      <a:pt x="406440" y="574882"/>
                      <a:pt x="384508" y="572710"/>
                      <a:pt x="380895" y="557012"/>
                    </a:cubicBezTo>
                    <a:cubicBezTo>
                      <a:pt x="378192" y="545308"/>
                      <a:pt x="388305" y="534483"/>
                      <a:pt x="398831" y="528698"/>
                    </a:cubicBezTo>
                    <a:cubicBezTo>
                      <a:pt x="409358" y="522912"/>
                      <a:pt x="421625" y="519199"/>
                      <a:pt x="429267" y="509916"/>
                    </a:cubicBezTo>
                    <a:cubicBezTo>
                      <a:pt x="441170" y="495444"/>
                      <a:pt x="436826" y="473462"/>
                      <a:pt x="427742" y="457084"/>
                    </a:cubicBezTo>
                    <a:cubicBezTo>
                      <a:pt x="418658" y="440706"/>
                      <a:pt x="405445" y="426333"/>
                      <a:pt x="399975" y="408413"/>
                    </a:cubicBezTo>
                    <a:cubicBezTo>
                      <a:pt x="397406" y="399992"/>
                      <a:pt x="396394" y="390576"/>
                      <a:pt x="390460" y="384078"/>
                    </a:cubicBezTo>
                    <a:cubicBezTo>
                      <a:pt x="380315" y="372988"/>
                      <a:pt x="361549" y="376154"/>
                      <a:pt x="349100" y="367749"/>
                    </a:cubicBezTo>
                    <a:cubicBezTo>
                      <a:pt x="333053" y="356924"/>
                      <a:pt x="333932" y="332274"/>
                      <a:pt x="321018" y="317835"/>
                    </a:cubicBezTo>
                    <a:cubicBezTo>
                      <a:pt x="313691" y="309630"/>
                      <a:pt x="302832" y="305750"/>
                      <a:pt x="293300" y="300263"/>
                    </a:cubicBezTo>
                    <a:cubicBezTo>
                      <a:pt x="269943" y="286786"/>
                      <a:pt x="253632" y="261787"/>
                      <a:pt x="250697" y="234999"/>
                    </a:cubicBezTo>
                    <a:cubicBezTo>
                      <a:pt x="249056" y="219980"/>
                      <a:pt x="250896" y="203220"/>
                      <a:pt x="241530" y="191367"/>
                    </a:cubicBezTo>
                    <a:cubicBezTo>
                      <a:pt x="236009" y="184389"/>
                      <a:pt x="227539" y="180542"/>
                      <a:pt x="219399" y="176945"/>
                    </a:cubicBezTo>
                    <a:cubicBezTo>
                      <a:pt x="189859" y="163883"/>
                      <a:pt x="160301" y="150836"/>
                      <a:pt x="130761" y="137774"/>
                    </a:cubicBezTo>
                    <a:cubicBezTo>
                      <a:pt x="115128" y="130861"/>
                      <a:pt x="99214" y="123765"/>
                      <a:pt x="86533" y="112294"/>
                    </a:cubicBezTo>
                    <a:cubicBezTo>
                      <a:pt x="78924" y="105398"/>
                      <a:pt x="72708" y="97126"/>
                      <a:pt x="66557" y="88903"/>
                    </a:cubicBezTo>
                    <a:cubicBezTo>
                      <a:pt x="44377" y="59264"/>
                      <a:pt x="22180" y="29640"/>
                      <a:pt x="0" y="0"/>
                    </a:cubicBezTo>
                    <a:lnTo>
                      <a:pt x="0" y="955677"/>
                    </a:lnTo>
                    <a:lnTo>
                      <a:pt x="853611" y="95567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0" name="Google Shape;520;p20"/>
            <p:cNvGrpSpPr/>
            <p:nvPr/>
          </p:nvGrpSpPr>
          <p:grpSpPr>
            <a:xfrm>
              <a:off x="-592406" y="-262789"/>
              <a:ext cx="10193929" cy="6259277"/>
              <a:chOff x="-592406" y="-262789"/>
              <a:chExt cx="10193929" cy="6259277"/>
            </a:xfrm>
          </p:grpSpPr>
          <p:sp>
            <p:nvSpPr>
              <p:cNvPr id="521" name="Google Shape;521;p20"/>
              <p:cNvSpPr/>
              <p:nvPr/>
            </p:nvSpPr>
            <p:spPr>
              <a:xfrm rot="-4770360">
                <a:off x="-537544" y="3813456"/>
                <a:ext cx="2153087" cy="1902484"/>
              </a:xfrm>
              <a:custGeom>
                <a:avLst/>
                <a:gdLst/>
                <a:ahLst/>
                <a:cxnLst/>
                <a:rect l="l" t="t" r="r" b="b"/>
                <a:pathLst>
                  <a:path w="521126" h="460471" extrusionOk="0">
                    <a:moveTo>
                      <a:pt x="520696" y="63998"/>
                    </a:moveTo>
                    <a:cubicBezTo>
                      <a:pt x="518242" y="45349"/>
                      <a:pt x="511147" y="38569"/>
                      <a:pt x="497902" y="26384"/>
                    </a:cubicBezTo>
                    <a:cubicBezTo>
                      <a:pt x="490492" y="19869"/>
                      <a:pt x="482552" y="13819"/>
                      <a:pt x="473948" y="8978"/>
                    </a:cubicBezTo>
                    <a:cubicBezTo>
                      <a:pt x="467582" y="5580"/>
                      <a:pt x="460686" y="3276"/>
                      <a:pt x="453641" y="1784"/>
                    </a:cubicBezTo>
                    <a:cubicBezTo>
                      <a:pt x="446048" y="93"/>
                      <a:pt x="438224" y="-239"/>
                      <a:pt x="430483" y="142"/>
                    </a:cubicBezTo>
                    <a:cubicBezTo>
                      <a:pt x="384928" y="1933"/>
                      <a:pt x="358935" y="12227"/>
                      <a:pt x="343469" y="21925"/>
                    </a:cubicBezTo>
                    <a:cubicBezTo>
                      <a:pt x="336572" y="26252"/>
                      <a:pt x="329958" y="31042"/>
                      <a:pt x="323410" y="35866"/>
                    </a:cubicBezTo>
                    <a:cubicBezTo>
                      <a:pt x="313679" y="42995"/>
                      <a:pt x="304313" y="50686"/>
                      <a:pt x="296058" y="59506"/>
                    </a:cubicBezTo>
                    <a:cubicBezTo>
                      <a:pt x="288333" y="67711"/>
                      <a:pt x="280972" y="76481"/>
                      <a:pt x="275817" y="86560"/>
                    </a:cubicBezTo>
                    <a:cubicBezTo>
                      <a:pt x="271109" y="96456"/>
                      <a:pt x="268440" y="107182"/>
                      <a:pt x="265622" y="117741"/>
                    </a:cubicBezTo>
                    <a:cubicBezTo>
                      <a:pt x="263583" y="126560"/>
                      <a:pt x="259472" y="143088"/>
                      <a:pt x="257466" y="147912"/>
                    </a:cubicBezTo>
                    <a:cubicBezTo>
                      <a:pt x="255046" y="154808"/>
                      <a:pt x="251929" y="161439"/>
                      <a:pt x="248464" y="167871"/>
                    </a:cubicBezTo>
                    <a:cubicBezTo>
                      <a:pt x="244818" y="174402"/>
                      <a:pt x="244469" y="175629"/>
                      <a:pt x="239264" y="182393"/>
                    </a:cubicBezTo>
                    <a:cubicBezTo>
                      <a:pt x="235965" y="186404"/>
                      <a:pt x="234175" y="188029"/>
                      <a:pt x="228124" y="192157"/>
                    </a:cubicBezTo>
                    <a:cubicBezTo>
                      <a:pt x="219239" y="197776"/>
                      <a:pt x="216868" y="199981"/>
                      <a:pt x="207204" y="204142"/>
                    </a:cubicBezTo>
                    <a:cubicBezTo>
                      <a:pt x="199529" y="207358"/>
                      <a:pt x="184808" y="212779"/>
                      <a:pt x="180664" y="214221"/>
                    </a:cubicBezTo>
                    <a:cubicBezTo>
                      <a:pt x="170253" y="217752"/>
                      <a:pt x="159727" y="220968"/>
                      <a:pt x="149399" y="224747"/>
                    </a:cubicBezTo>
                    <a:cubicBezTo>
                      <a:pt x="135176" y="230317"/>
                      <a:pt x="121151" y="236385"/>
                      <a:pt x="107542" y="243314"/>
                    </a:cubicBezTo>
                    <a:cubicBezTo>
                      <a:pt x="93882" y="250343"/>
                      <a:pt x="80504" y="258068"/>
                      <a:pt x="68303" y="267434"/>
                    </a:cubicBezTo>
                    <a:cubicBezTo>
                      <a:pt x="60048" y="273750"/>
                      <a:pt x="51941" y="280314"/>
                      <a:pt x="44233" y="287277"/>
                    </a:cubicBezTo>
                    <a:cubicBezTo>
                      <a:pt x="38149" y="292913"/>
                      <a:pt x="32645" y="299129"/>
                      <a:pt x="27258" y="305429"/>
                    </a:cubicBezTo>
                    <a:cubicBezTo>
                      <a:pt x="24141" y="309026"/>
                      <a:pt x="21290" y="312855"/>
                      <a:pt x="18505" y="316701"/>
                    </a:cubicBezTo>
                    <a:cubicBezTo>
                      <a:pt x="14908" y="321807"/>
                      <a:pt x="11377" y="327012"/>
                      <a:pt x="9139" y="332881"/>
                    </a:cubicBezTo>
                    <a:cubicBezTo>
                      <a:pt x="6122" y="340506"/>
                      <a:pt x="3221" y="348248"/>
                      <a:pt x="1712" y="356337"/>
                    </a:cubicBezTo>
                    <a:cubicBezTo>
                      <a:pt x="751" y="361576"/>
                      <a:pt x="370" y="366880"/>
                      <a:pt x="138" y="372185"/>
                    </a:cubicBezTo>
                    <a:cubicBezTo>
                      <a:pt x="-78" y="376926"/>
                      <a:pt x="-111" y="381684"/>
                      <a:pt x="569" y="386392"/>
                    </a:cubicBezTo>
                    <a:cubicBezTo>
                      <a:pt x="1431" y="392376"/>
                      <a:pt x="2856" y="398278"/>
                      <a:pt x="4332" y="404146"/>
                    </a:cubicBezTo>
                    <a:cubicBezTo>
                      <a:pt x="6072" y="410595"/>
                      <a:pt x="8178" y="417060"/>
                      <a:pt x="11642" y="422812"/>
                    </a:cubicBezTo>
                    <a:cubicBezTo>
                      <a:pt x="14013" y="426625"/>
                      <a:pt x="16963" y="430056"/>
                      <a:pt x="19865" y="433471"/>
                    </a:cubicBezTo>
                    <a:cubicBezTo>
                      <a:pt x="24357" y="438776"/>
                      <a:pt x="29430" y="443633"/>
                      <a:pt x="35165" y="447595"/>
                    </a:cubicBezTo>
                    <a:cubicBezTo>
                      <a:pt x="40818" y="451441"/>
                      <a:pt x="46786" y="455055"/>
                      <a:pt x="53417" y="456911"/>
                    </a:cubicBezTo>
                    <a:cubicBezTo>
                      <a:pt x="58423" y="458387"/>
                      <a:pt x="63562" y="459431"/>
                      <a:pt x="68751" y="460045"/>
                    </a:cubicBezTo>
                    <a:cubicBezTo>
                      <a:pt x="74122" y="460542"/>
                      <a:pt x="79526" y="460476"/>
                      <a:pt x="84914" y="460459"/>
                    </a:cubicBezTo>
                    <a:cubicBezTo>
                      <a:pt x="92506" y="460359"/>
                      <a:pt x="100098" y="459348"/>
                      <a:pt x="107359" y="457094"/>
                    </a:cubicBezTo>
                    <a:cubicBezTo>
                      <a:pt x="113924" y="455121"/>
                      <a:pt x="120057" y="452054"/>
                      <a:pt x="126025" y="448722"/>
                    </a:cubicBezTo>
                    <a:cubicBezTo>
                      <a:pt x="137745" y="442257"/>
                      <a:pt x="149067" y="434996"/>
                      <a:pt x="159727" y="426890"/>
                    </a:cubicBezTo>
                    <a:cubicBezTo>
                      <a:pt x="168910" y="419629"/>
                      <a:pt x="177133" y="411208"/>
                      <a:pt x="184675" y="402273"/>
                    </a:cubicBezTo>
                    <a:cubicBezTo>
                      <a:pt x="194058" y="391100"/>
                      <a:pt x="201568" y="378468"/>
                      <a:pt x="209243" y="366085"/>
                    </a:cubicBezTo>
                    <a:cubicBezTo>
                      <a:pt x="215376" y="356420"/>
                      <a:pt x="221676" y="346855"/>
                      <a:pt x="228091" y="337373"/>
                    </a:cubicBezTo>
                    <a:cubicBezTo>
                      <a:pt x="233578" y="329499"/>
                      <a:pt x="236429" y="325669"/>
                      <a:pt x="243906" y="316303"/>
                    </a:cubicBezTo>
                    <a:cubicBezTo>
                      <a:pt x="243906" y="316303"/>
                      <a:pt x="243922" y="316270"/>
                      <a:pt x="243939" y="316270"/>
                    </a:cubicBezTo>
                    <a:cubicBezTo>
                      <a:pt x="246343" y="313585"/>
                      <a:pt x="248746" y="310916"/>
                      <a:pt x="251150" y="308230"/>
                    </a:cubicBezTo>
                    <a:cubicBezTo>
                      <a:pt x="261047" y="298251"/>
                      <a:pt x="262953" y="296261"/>
                      <a:pt x="274391" y="285635"/>
                    </a:cubicBezTo>
                    <a:cubicBezTo>
                      <a:pt x="284885" y="276037"/>
                      <a:pt x="293339" y="269091"/>
                      <a:pt x="303517" y="262345"/>
                    </a:cubicBezTo>
                    <a:cubicBezTo>
                      <a:pt x="312303" y="256277"/>
                      <a:pt x="317078" y="253559"/>
                      <a:pt x="324471" y="249862"/>
                    </a:cubicBezTo>
                    <a:cubicBezTo>
                      <a:pt x="335611" y="244424"/>
                      <a:pt x="345657" y="241822"/>
                      <a:pt x="359002" y="237711"/>
                    </a:cubicBezTo>
                    <a:cubicBezTo>
                      <a:pt x="375910" y="232257"/>
                      <a:pt x="393349" y="228245"/>
                      <a:pt x="409662" y="221067"/>
                    </a:cubicBezTo>
                    <a:cubicBezTo>
                      <a:pt x="417784" y="217735"/>
                      <a:pt x="425029" y="212663"/>
                      <a:pt x="432389" y="207955"/>
                    </a:cubicBezTo>
                    <a:cubicBezTo>
                      <a:pt x="438423" y="203960"/>
                      <a:pt x="444441" y="199931"/>
                      <a:pt x="450143" y="195472"/>
                    </a:cubicBezTo>
                    <a:cubicBezTo>
                      <a:pt x="462874" y="184995"/>
                      <a:pt x="474876" y="173573"/>
                      <a:pt x="485535" y="160975"/>
                    </a:cubicBezTo>
                    <a:cubicBezTo>
                      <a:pt x="491619" y="153498"/>
                      <a:pt x="497720" y="145989"/>
                      <a:pt x="502776" y="137767"/>
                    </a:cubicBezTo>
                    <a:cubicBezTo>
                      <a:pt x="507036" y="130473"/>
                      <a:pt x="510003" y="122516"/>
                      <a:pt x="512656" y="114525"/>
                    </a:cubicBezTo>
                    <a:cubicBezTo>
                      <a:pt x="516303" y="103385"/>
                      <a:pt x="519734" y="92063"/>
                      <a:pt x="520613" y="80310"/>
                    </a:cubicBezTo>
                    <a:cubicBezTo>
                      <a:pt x="521027" y="74889"/>
                      <a:pt x="521491" y="69402"/>
                      <a:pt x="520679" y="63998"/>
                    </a:cubicBezTo>
                    <a:close/>
                    <a:moveTo>
                      <a:pt x="508047" y="86145"/>
                    </a:moveTo>
                    <a:cubicBezTo>
                      <a:pt x="507732" y="92461"/>
                      <a:pt x="507053" y="98760"/>
                      <a:pt x="505743" y="104960"/>
                    </a:cubicBezTo>
                    <a:cubicBezTo>
                      <a:pt x="504616" y="110381"/>
                      <a:pt x="503008" y="115686"/>
                      <a:pt x="501367" y="120974"/>
                    </a:cubicBezTo>
                    <a:cubicBezTo>
                      <a:pt x="498897" y="128682"/>
                      <a:pt x="497007" y="134816"/>
                      <a:pt x="492680" y="143535"/>
                    </a:cubicBezTo>
                    <a:cubicBezTo>
                      <a:pt x="489829" y="149039"/>
                      <a:pt x="487541" y="151559"/>
                      <a:pt x="483662" y="156814"/>
                    </a:cubicBezTo>
                    <a:cubicBezTo>
                      <a:pt x="474810" y="167788"/>
                      <a:pt x="475821" y="166876"/>
                      <a:pt x="464002" y="178431"/>
                    </a:cubicBezTo>
                    <a:cubicBezTo>
                      <a:pt x="462228" y="180022"/>
                      <a:pt x="460454" y="181613"/>
                      <a:pt x="458680" y="183205"/>
                    </a:cubicBezTo>
                    <a:cubicBezTo>
                      <a:pt x="458647" y="183238"/>
                      <a:pt x="458631" y="183255"/>
                      <a:pt x="458597" y="183288"/>
                    </a:cubicBezTo>
                    <a:lnTo>
                      <a:pt x="460189" y="181945"/>
                    </a:lnTo>
                    <a:cubicBezTo>
                      <a:pt x="451337" y="189521"/>
                      <a:pt x="449165" y="190747"/>
                      <a:pt x="439816" y="196997"/>
                    </a:cubicBezTo>
                    <a:cubicBezTo>
                      <a:pt x="435240" y="200047"/>
                      <a:pt x="427084" y="205153"/>
                      <a:pt x="426338" y="205451"/>
                    </a:cubicBezTo>
                    <a:cubicBezTo>
                      <a:pt x="416375" y="210491"/>
                      <a:pt x="408120" y="213409"/>
                      <a:pt x="399433" y="216028"/>
                    </a:cubicBezTo>
                    <a:cubicBezTo>
                      <a:pt x="388177" y="219393"/>
                      <a:pt x="376888" y="222742"/>
                      <a:pt x="365665" y="226239"/>
                    </a:cubicBezTo>
                    <a:cubicBezTo>
                      <a:pt x="356697" y="228958"/>
                      <a:pt x="347679" y="231594"/>
                      <a:pt x="339076" y="235290"/>
                    </a:cubicBezTo>
                    <a:cubicBezTo>
                      <a:pt x="328499" y="239949"/>
                      <a:pt x="318636" y="246033"/>
                      <a:pt x="309154" y="252614"/>
                    </a:cubicBezTo>
                    <a:cubicBezTo>
                      <a:pt x="297434" y="260538"/>
                      <a:pt x="286493" y="269572"/>
                      <a:pt x="276082" y="279137"/>
                    </a:cubicBezTo>
                    <a:cubicBezTo>
                      <a:pt x="262837" y="291371"/>
                      <a:pt x="249758" y="303854"/>
                      <a:pt x="237888" y="317447"/>
                    </a:cubicBezTo>
                    <a:cubicBezTo>
                      <a:pt x="228141" y="329018"/>
                      <a:pt x="219272" y="341318"/>
                      <a:pt x="211017" y="354000"/>
                    </a:cubicBezTo>
                    <a:cubicBezTo>
                      <a:pt x="205679" y="362057"/>
                      <a:pt x="200341" y="370113"/>
                      <a:pt x="195334" y="378385"/>
                    </a:cubicBezTo>
                    <a:cubicBezTo>
                      <a:pt x="187941" y="390370"/>
                      <a:pt x="181028" y="401063"/>
                      <a:pt x="174414" y="408489"/>
                    </a:cubicBezTo>
                    <a:cubicBezTo>
                      <a:pt x="174812" y="408025"/>
                      <a:pt x="175458" y="407263"/>
                      <a:pt x="175724" y="406931"/>
                    </a:cubicBezTo>
                    <a:cubicBezTo>
                      <a:pt x="173668" y="409119"/>
                      <a:pt x="171612" y="411307"/>
                      <a:pt x="169557" y="413512"/>
                    </a:cubicBezTo>
                    <a:cubicBezTo>
                      <a:pt x="169491" y="413579"/>
                      <a:pt x="169441" y="413645"/>
                      <a:pt x="169375" y="413711"/>
                    </a:cubicBezTo>
                    <a:cubicBezTo>
                      <a:pt x="169690" y="413363"/>
                      <a:pt x="170004" y="413015"/>
                      <a:pt x="170319" y="412683"/>
                    </a:cubicBezTo>
                    <a:cubicBezTo>
                      <a:pt x="168164" y="414855"/>
                      <a:pt x="166258" y="416546"/>
                      <a:pt x="163307" y="418817"/>
                    </a:cubicBezTo>
                    <a:cubicBezTo>
                      <a:pt x="158583" y="422447"/>
                      <a:pt x="153494" y="425564"/>
                      <a:pt x="148570" y="428913"/>
                    </a:cubicBezTo>
                    <a:cubicBezTo>
                      <a:pt x="140994" y="433471"/>
                      <a:pt x="139005" y="434814"/>
                      <a:pt x="132159" y="438395"/>
                    </a:cubicBezTo>
                    <a:cubicBezTo>
                      <a:pt x="123340" y="443070"/>
                      <a:pt x="118516" y="444810"/>
                      <a:pt x="108520" y="446518"/>
                    </a:cubicBezTo>
                    <a:cubicBezTo>
                      <a:pt x="103016" y="447363"/>
                      <a:pt x="97446" y="447545"/>
                      <a:pt x="91876" y="447479"/>
                    </a:cubicBezTo>
                    <a:cubicBezTo>
                      <a:pt x="81946" y="447562"/>
                      <a:pt x="74122" y="446634"/>
                      <a:pt x="65352" y="443865"/>
                    </a:cubicBezTo>
                    <a:cubicBezTo>
                      <a:pt x="59650" y="442174"/>
                      <a:pt x="54511" y="439058"/>
                      <a:pt x="49521" y="435875"/>
                    </a:cubicBezTo>
                    <a:cubicBezTo>
                      <a:pt x="40022" y="429642"/>
                      <a:pt x="32347" y="421038"/>
                      <a:pt x="25700" y="411904"/>
                    </a:cubicBezTo>
                    <a:cubicBezTo>
                      <a:pt x="19848" y="403284"/>
                      <a:pt x="17444" y="392923"/>
                      <a:pt x="15140" y="382911"/>
                    </a:cubicBezTo>
                    <a:cubicBezTo>
                      <a:pt x="14328" y="378750"/>
                      <a:pt x="13416" y="375235"/>
                      <a:pt x="13151" y="369964"/>
                    </a:cubicBezTo>
                    <a:cubicBezTo>
                      <a:pt x="12869" y="361841"/>
                      <a:pt x="13350" y="353652"/>
                      <a:pt x="14610" y="345612"/>
                    </a:cubicBezTo>
                    <a:cubicBezTo>
                      <a:pt x="16350" y="336097"/>
                      <a:pt x="18389" y="331289"/>
                      <a:pt x="21340" y="323564"/>
                    </a:cubicBezTo>
                    <a:cubicBezTo>
                      <a:pt x="23976" y="317215"/>
                      <a:pt x="23644" y="318061"/>
                      <a:pt x="26910" y="313054"/>
                    </a:cubicBezTo>
                    <a:cubicBezTo>
                      <a:pt x="30010" y="308479"/>
                      <a:pt x="29330" y="309606"/>
                      <a:pt x="33474" y="304119"/>
                    </a:cubicBezTo>
                    <a:cubicBezTo>
                      <a:pt x="37221" y="299776"/>
                      <a:pt x="40288" y="296146"/>
                      <a:pt x="43703" y="292813"/>
                    </a:cubicBezTo>
                    <a:cubicBezTo>
                      <a:pt x="46471" y="290111"/>
                      <a:pt x="52406" y="285387"/>
                      <a:pt x="57113" y="281458"/>
                    </a:cubicBezTo>
                    <a:cubicBezTo>
                      <a:pt x="59998" y="279237"/>
                      <a:pt x="62882" y="277015"/>
                      <a:pt x="65750" y="274811"/>
                    </a:cubicBezTo>
                    <a:cubicBezTo>
                      <a:pt x="70541" y="271462"/>
                      <a:pt x="75415" y="268229"/>
                      <a:pt x="80388" y="265146"/>
                    </a:cubicBezTo>
                    <a:cubicBezTo>
                      <a:pt x="99319" y="254155"/>
                      <a:pt x="119278" y="245005"/>
                      <a:pt x="139668" y="237081"/>
                    </a:cubicBezTo>
                    <a:cubicBezTo>
                      <a:pt x="143796" y="235522"/>
                      <a:pt x="157820" y="230931"/>
                      <a:pt x="165562" y="228394"/>
                    </a:cubicBezTo>
                    <a:cubicBezTo>
                      <a:pt x="176768" y="224565"/>
                      <a:pt x="187875" y="220454"/>
                      <a:pt x="198799" y="215895"/>
                    </a:cubicBezTo>
                    <a:cubicBezTo>
                      <a:pt x="205844" y="212862"/>
                      <a:pt x="212260" y="208601"/>
                      <a:pt x="218692" y="204440"/>
                    </a:cubicBezTo>
                    <a:cubicBezTo>
                      <a:pt x="229235" y="197793"/>
                      <a:pt x="238651" y="189487"/>
                      <a:pt x="246558" y="179840"/>
                    </a:cubicBezTo>
                    <a:cubicBezTo>
                      <a:pt x="252277" y="173093"/>
                      <a:pt x="256969" y="165533"/>
                      <a:pt x="261063" y="157692"/>
                    </a:cubicBezTo>
                    <a:cubicBezTo>
                      <a:pt x="265771" y="149056"/>
                      <a:pt x="269518" y="139938"/>
                      <a:pt x="272419" y="130539"/>
                    </a:cubicBezTo>
                    <a:cubicBezTo>
                      <a:pt x="278884" y="108607"/>
                      <a:pt x="282448" y="82962"/>
                      <a:pt x="292626" y="69518"/>
                    </a:cubicBezTo>
                    <a:cubicBezTo>
                      <a:pt x="299605" y="60152"/>
                      <a:pt x="304811" y="55461"/>
                      <a:pt x="314657" y="47918"/>
                    </a:cubicBezTo>
                    <a:cubicBezTo>
                      <a:pt x="323211" y="41519"/>
                      <a:pt x="327090" y="38602"/>
                      <a:pt x="337899" y="31656"/>
                    </a:cubicBezTo>
                    <a:cubicBezTo>
                      <a:pt x="344496" y="27661"/>
                      <a:pt x="359930" y="21726"/>
                      <a:pt x="368998" y="19239"/>
                    </a:cubicBezTo>
                    <a:cubicBezTo>
                      <a:pt x="406131" y="9094"/>
                      <a:pt x="418845" y="12758"/>
                      <a:pt x="426786" y="12990"/>
                    </a:cubicBezTo>
                    <a:cubicBezTo>
                      <a:pt x="439517" y="13354"/>
                      <a:pt x="450359" y="15957"/>
                      <a:pt x="462195" y="22257"/>
                    </a:cubicBezTo>
                    <a:cubicBezTo>
                      <a:pt x="471793" y="27876"/>
                      <a:pt x="480662" y="34756"/>
                      <a:pt x="488718" y="42414"/>
                    </a:cubicBezTo>
                    <a:cubicBezTo>
                      <a:pt x="493658" y="47222"/>
                      <a:pt x="498913" y="51913"/>
                      <a:pt x="502229" y="58063"/>
                    </a:cubicBezTo>
                    <a:cubicBezTo>
                      <a:pt x="503638" y="60533"/>
                      <a:pt x="504748" y="63152"/>
                      <a:pt x="505660" y="65855"/>
                    </a:cubicBezTo>
                    <a:cubicBezTo>
                      <a:pt x="506290" y="67860"/>
                      <a:pt x="506771" y="69900"/>
                      <a:pt x="507185" y="71955"/>
                    </a:cubicBezTo>
                    <a:cubicBezTo>
                      <a:pt x="508114" y="76630"/>
                      <a:pt x="508445" y="81387"/>
                      <a:pt x="508114" y="8614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2" name="Google Shape;522;p20"/>
              <p:cNvGrpSpPr/>
              <p:nvPr/>
            </p:nvGrpSpPr>
            <p:grpSpPr>
              <a:xfrm>
                <a:off x="7527388" y="-262789"/>
                <a:ext cx="2074136" cy="1360451"/>
                <a:chOff x="7527388" y="-262789"/>
                <a:chExt cx="2074136" cy="1360451"/>
              </a:xfrm>
            </p:grpSpPr>
            <p:sp>
              <p:nvSpPr>
                <p:cNvPr id="523" name="Google Shape;523;p20"/>
                <p:cNvSpPr/>
                <p:nvPr/>
              </p:nvSpPr>
              <p:spPr>
                <a:xfrm flipH="1">
                  <a:off x="7527388" y="190741"/>
                  <a:ext cx="1136265" cy="906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71" h="244453" extrusionOk="0">
                      <a:moveTo>
                        <a:pt x="78005" y="13593"/>
                      </a:moveTo>
                      <a:cubicBezTo>
                        <a:pt x="45365" y="21086"/>
                        <a:pt x="18493" y="47278"/>
                        <a:pt x="7022" y="78742"/>
                      </a:cubicBezTo>
                      <a:cubicBezTo>
                        <a:pt x="-4450" y="110205"/>
                        <a:pt x="-1300" y="146012"/>
                        <a:pt x="12359" y="176580"/>
                      </a:cubicBezTo>
                      <a:cubicBezTo>
                        <a:pt x="19040" y="191533"/>
                        <a:pt x="28589" y="205839"/>
                        <a:pt x="42563" y="214426"/>
                      </a:cubicBezTo>
                      <a:cubicBezTo>
                        <a:pt x="55709" y="222499"/>
                        <a:pt x="71507" y="224787"/>
                        <a:pt x="86791" y="226892"/>
                      </a:cubicBezTo>
                      <a:cubicBezTo>
                        <a:pt x="123394" y="231932"/>
                        <a:pt x="159996" y="236988"/>
                        <a:pt x="196599" y="242027"/>
                      </a:cubicBezTo>
                      <a:cubicBezTo>
                        <a:pt x="210275" y="243917"/>
                        <a:pt x="224266" y="245791"/>
                        <a:pt x="237810" y="243138"/>
                      </a:cubicBezTo>
                      <a:cubicBezTo>
                        <a:pt x="276153" y="235629"/>
                        <a:pt x="298814" y="194534"/>
                        <a:pt x="304483" y="155876"/>
                      </a:cubicBezTo>
                      <a:cubicBezTo>
                        <a:pt x="311512" y="108000"/>
                        <a:pt x="298068" y="54390"/>
                        <a:pt x="259708" y="24899"/>
                      </a:cubicBezTo>
                      <a:cubicBezTo>
                        <a:pt x="216475" y="-8355"/>
                        <a:pt x="155752" y="-4227"/>
                        <a:pt x="77989" y="13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20"/>
                <p:cNvSpPr/>
                <p:nvPr/>
              </p:nvSpPr>
              <p:spPr>
                <a:xfrm flipH="1">
                  <a:off x="7881456" y="-262789"/>
                  <a:ext cx="1720068" cy="982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023" h="243344" extrusionOk="0">
                      <a:moveTo>
                        <a:pt x="153020" y="7966"/>
                      </a:moveTo>
                      <a:cubicBezTo>
                        <a:pt x="77627" y="27643"/>
                        <a:pt x="16292" y="93355"/>
                        <a:pt x="1853" y="169925"/>
                      </a:cubicBezTo>
                      <a:cubicBezTo>
                        <a:pt x="-3170" y="196565"/>
                        <a:pt x="1090" y="230598"/>
                        <a:pt x="26221" y="240727"/>
                      </a:cubicBezTo>
                      <a:cubicBezTo>
                        <a:pt x="42683" y="247374"/>
                        <a:pt x="61630" y="240445"/>
                        <a:pt x="76135" y="230233"/>
                      </a:cubicBezTo>
                      <a:cubicBezTo>
                        <a:pt x="90640" y="220022"/>
                        <a:pt x="102825" y="206561"/>
                        <a:pt x="118208" y="197742"/>
                      </a:cubicBezTo>
                      <a:cubicBezTo>
                        <a:pt x="143936" y="182988"/>
                        <a:pt x="175748" y="182972"/>
                        <a:pt x="204775" y="189089"/>
                      </a:cubicBezTo>
                      <a:cubicBezTo>
                        <a:pt x="233801" y="195206"/>
                        <a:pt x="261320" y="206926"/>
                        <a:pt x="289965" y="214618"/>
                      </a:cubicBezTo>
                      <a:cubicBezTo>
                        <a:pt x="318610" y="222293"/>
                        <a:pt x="349726" y="225741"/>
                        <a:pt x="377493" y="215347"/>
                      </a:cubicBezTo>
                      <a:cubicBezTo>
                        <a:pt x="405276" y="204937"/>
                        <a:pt x="428269" y="177601"/>
                        <a:pt x="425849" y="148044"/>
                      </a:cubicBezTo>
                      <a:cubicBezTo>
                        <a:pt x="424406" y="130472"/>
                        <a:pt x="414593" y="114707"/>
                        <a:pt x="403502" y="101014"/>
                      </a:cubicBezTo>
                      <a:cubicBezTo>
                        <a:pt x="354716" y="40772"/>
                        <a:pt x="270338" y="-22669"/>
                        <a:pt x="153004" y="79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0"/>
          <p:cNvSpPr txBox="1">
            <a:spLocks noGrp="1"/>
          </p:cNvSpPr>
          <p:nvPr>
            <p:ph type="subTitle" idx="1"/>
          </p:nvPr>
        </p:nvSpPr>
        <p:spPr>
          <a:xfrm>
            <a:off x="1687200" y="1517400"/>
            <a:ext cx="43704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20"/>
          <p:cNvSpPr txBox="1">
            <a:spLocks noGrp="1"/>
          </p:cNvSpPr>
          <p:nvPr>
            <p:ph type="subTitle" idx="2"/>
          </p:nvPr>
        </p:nvSpPr>
        <p:spPr>
          <a:xfrm>
            <a:off x="1687200" y="2695600"/>
            <a:ext cx="43704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20"/>
          <p:cNvSpPr txBox="1">
            <a:spLocks noGrp="1"/>
          </p:cNvSpPr>
          <p:nvPr>
            <p:ph type="subTitle" idx="3"/>
          </p:nvPr>
        </p:nvSpPr>
        <p:spPr>
          <a:xfrm>
            <a:off x="1687200" y="3873800"/>
            <a:ext cx="43704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20"/>
          <p:cNvSpPr txBox="1">
            <a:spLocks noGrp="1"/>
          </p:cNvSpPr>
          <p:nvPr>
            <p:ph type="subTitle" idx="4"/>
          </p:nvPr>
        </p:nvSpPr>
        <p:spPr>
          <a:xfrm>
            <a:off x="1687200" y="1177250"/>
            <a:ext cx="43704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0" name="Google Shape;530;p20"/>
          <p:cNvSpPr txBox="1">
            <a:spLocks noGrp="1"/>
          </p:cNvSpPr>
          <p:nvPr>
            <p:ph type="subTitle" idx="5"/>
          </p:nvPr>
        </p:nvSpPr>
        <p:spPr>
          <a:xfrm>
            <a:off x="1687200" y="2348325"/>
            <a:ext cx="43704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1" name="Google Shape;531;p20"/>
          <p:cNvSpPr txBox="1">
            <a:spLocks noGrp="1"/>
          </p:cNvSpPr>
          <p:nvPr>
            <p:ph type="subTitle" idx="6"/>
          </p:nvPr>
        </p:nvSpPr>
        <p:spPr>
          <a:xfrm>
            <a:off x="1687200" y="3519400"/>
            <a:ext cx="43704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5AE5-F557-4A1B-AD26-BB4BD387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457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22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22"/>
          <p:cNvGrpSpPr/>
          <p:nvPr/>
        </p:nvGrpSpPr>
        <p:grpSpPr>
          <a:xfrm>
            <a:off x="-799277" y="-708121"/>
            <a:ext cx="10605042" cy="6265112"/>
            <a:chOff x="-799277" y="-708121"/>
            <a:chExt cx="10605042" cy="6265112"/>
          </a:xfrm>
        </p:grpSpPr>
        <p:grpSp>
          <p:nvGrpSpPr>
            <p:cNvPr id="585" name="Google Shape;585;p22"/>
            <p:cNvGrpSpPr/>
            <p:nvPr/>
          </p:nvGrpSpPr>
          <p:grpSpPr>
            <a:xfrm>
              <a:off x="345791" y="294842"/>
              <a:ext cx="8452071" cy="4848396"/>
              <a:chOff x="-3436075" y="3321750"/>
              <a:chExt cx="8452071" cy="4771573"/>
            </a:xfrm>
          </p:grpSpPr>
          <p:sp>
            <p:nvSpPr>
              <p:cNvPr id="586" name="Google Shape;586;p22"/>
              <p:cNvSpPr/>
              <p:nvPr/>
            </p:nvSpPr>
            <p:spPr>
              <a:xfrm>
                <a:off x="-3436075" y="3321750"/>
                <a:ext cx="8452071" cy="4771573"/>
              </a:xfrm>
              <a:custGeom>
                <a:avLst/>
                <a:gdLst/>
                <a:ahLst/>
                <a:cxnLst/>
                <a:rect l="l" t="t" r="r" b="b"/>
                <a:pathLst>
                  <a:path w="1367096" h="881584" extrusionOk="0">
                    <a:moveTo>
                      <a:pt x="1367097" y="79"/>
                    </a:moveTo>
                    <a:lnTo>
                      <a:pt x="1367097" y="881585"/>
                    </a:lnTo>
                    <a:cubicBezTo>
                      <a:pt x="1365516" y="881190"/>
                      <a:pt x="1364015" y="881111"/>
                      <a:pt x="1362356" y="881111"/>
                    </a:cubicBezTo>
                    <a:cubicBezTo>
                      <a:pt x="1353349" y="881427"/>
                      <a:pt x="1345211" y="878266"/>
                      <a:pt x="1337705" y="874553"/>
                    </a:cubicBezTo>
                    <a:cubicBezTo>
                      <a:pt x="1326012" y="868706"/>
                      <a:pt x="1315346" y="860806"/>
                      <a:pt x="1303494" y="855275"/>
                    </a:cubicBezTo>
                    <a:cubicBezTo>
                      <a:pt x="1294645" y="851087"/>
                      <a:pt x="1285717" y="847690"/>
                      <a:pt x="1275130" y="846821"/>
                    </a:cubicBezTo>
                    <a:cubicBezTo>
                      <a:pt x="1267387" y="846268"/>
                      <a:pt x="1258222" y="839868"/>
                      <a:pt x="1251111" y="833942"/>
                    </a:cubicBezTo>
                    <a:cubicBezTo>
                      <a:pt x="1245580" y="829281"/>
                      <a:pt x="1239813" y="827068"/>
                      <a:pt x="1233176" y="826515"/>
                    </a:cubicBezTo>
                    <a:cubicBezTo>
                      <a:pt x="1227961" y="826041"/>
                      <a:pt x="1222826" y="826436"/>
                      <a:pt x="1218006" y="823039"/>
                    </a:cubicBezTo>
                    <a:cubicBezTo>
                      <a:pt x="1215478" y="821301"/>
                      <a:pt x="1211606" y="821380"/>
                      <a:pt x="1208288" y="822881"/>
                    </a:cubicBezTo>
                    <a:cubicBezTo>
                      <a:pt x="1199202" y="826674"/>
                      <a:pt x="1189958" y="829676"/>
                      <a:pt x="1179924" y="826910"/>
                    </a:cubicBezTo>
                    <a:cubicBezTo>
                      <a:pt x="1177632" y="826199"/>
                      <a:pt x="1175183" y="826832"/>
                      <a:pt x="1173208" y="827937"/>
                    </a:cubicBezTo>
                    <a:cubicBezTo>
                      <a:pt x="1164675" y="832994"/>
                      <a:pt x="1154404" y="835522"/>
                      <a:pt x="1145634" y="834259"/>
                    </a:cubicBezTo>
                    <a:cubicBezTo>
                      <a:pt x="1131412" y="832283"/>
                      <a:pt x="1118297" y="837814"/>
                      <a:pt x="1104233" y="836786"/>
                    </a:cubicBezTo>
                    <a:cubicBezTo>
                      <a:pt x="1090801" y="835760"/>
                      <a:pt x="1077054" y="840658"/>
                      <a:pt x="1063701" y="843582"/>
                    </a:cubicBezTo>
                    <a:cubicBezTo>
                      <a:pt x="1050981" y="846426"/>
                      <a:pt x="1039761" y="843661"/>
                      <a:pt x="1028384" y="841053"/>
                    </a:cubicBezTo>
                    <a:cubicBezTo>
                      <a:pt x="1020483" y="839315"/>
                      <a:pt x="1012977" y="842475"/>
                      <a:pt x="1004839" y="840263"/>
                    </a:cubicBezTo>
                    <a:cubicBezTo>
                      <a:pt x="998834" y="838683"/>
                      <a:pt x="991645" y="841527"/>
                      <a:pt x="985403" y="844687"/>
                    </a:cubicBezTo>
                    <a:cubicBezTo>
                      <a:pt x="979793" y="847374"/>
                      <a:pt x="973315" y="847137"/>
                      <a:pt x="967073" y="843977"/>
                    </a:cubicBezTo>
                    <a:cubicBezTo>
                      <a:pt x="962332" y="841764"/>
                      <a:pt x="957039" y="840974"/>
                      <a:pt x="951587" y="840263"/>
                    </a:cubicBezTo>
                    <a:cubicBezTo>
                      <a:pt x="946530" y="839552"/>
                      <a:pt x="939973" y="841527"/>
                      <a:pt x="936417" y="837103"/>
                    </a:cubicBezTo>
                    <a:cubicBezTo>
                      <a:pt x="927805" y="826674"/>
                      <a:pt x="912003" y="833547"/>
                      <a:pt x="903707" y="822960"/>
                    </a:cubicBezTo>
                    <a:cubicBezTo>
                      <a:pt x="902917" y="822091"/>
                      <a:pt x="900231" y="822881"/>
                      <a:pt x="898414" y="822802"/>
                    </a:cubicBezTo>
                    <a:cubicBezTo>
                      <a:pt x="896360" y="822723"/>
                      <a:pt x="894226" y="822881"/>
                      <a:pt x="892409" y="822249"/>
                    </a:cubicBezTo>
                    <a:cubicBezTo>
                      <a:pt x="883086" y="819088"/>
                      <a:pt x="874237" y="820827"/>
                      <a:pt x="867521" y="826989"/>
                    </a:cubicBezTo>
                    <a:cubicBezTo>
                      <a:pt x="856855" y="836945"/>
                      <a:pt x="847216" y="835048"/>
                      <a:pt x="835602" y="828728"/>
                    </a:cubicBezTo>
                    <a:cubicBezTo>
                      <a:pt x="825883" y="823513"/>
                      <a:pt x="815059" y="820037"/>
                      <a:pt x="803524" y="821775"/>
                    </a:cubicBezTo>
                    <a:cubicBezTo>
                      <a:pt x="784878" y="824461"/>
                      <a:pt x="766231" y="826989"/>
                      <a:pt x="747980" y="831730"/>
                    </a:cubicBezTo>
                    <a:cubicBezTo>
                      <a:pt x="741106" y="833547"/>
                      <a:pt x="733442" y="834574"/>
                      <a:pt x="726806" y="836471"/>
                    </a:cubicBezTo>
                    <a:cubicBezTo>
                      <a:pt x="713927" y="840184"/>
                      <a:pt x="703182" y="834259"/>
                      <a:pt x="691726" y="832125"/>
                    </a:cubicBezTo>
                    <a:cubicBezTo>
                      <a:pt x="685326" y="830940"/>
                      <a:pt x="679795" y="826674"/>
                      <a:pt x="672369" y="828175"/>
                    </a:cubicBezTo>
                    <a:cubicBezTo>
                      <a:pt x="668418" y="828886"/>
                      <a:pt x="664151" y="831098"/>
                      <a:pt x="659648" y="829439"/>
                    </a:cubicBezTo>
                    <a:cubicBezTo>
                      <a:pt x="654749" y="827463"/>
                      <a:pt x="650167" y="828096"/>
                      <a:pt x="645110" y="830150"/>
                    </a:cubicBezTo>
                    <a:cubicBezTo>
                      <a:pt x="638631" y="832757"/>
                      <a:pt x="631442" y="834021"/>
                      <a:pt x="624489" y="833310"/>
                    </a:cubicBezTo>
                    <a:cubicBezTo>
                      <a:pt x="618010" y="832757"/>
                      <a:pt x="611768" y="835048"/>
                      <a:pt x="607265" y="837577"/>
                    </a:cubicBezTo>
                    <a:cubicBezTo>
                      <a:pt x="599048" y="842317"/>
                      <a:pt x="591779" y="843108"/>
                      <a:pt x="583957" y="838762"/>
                    </a:cubicBezTo>
                    <a:cubicBezTo>
                      <a:pt x="570684" y="831493"/>
                      <a:pt x="558595" y="832915"/>
                      <a:pt x="547376" y="842712"/>
                    </a:cubicBezTo>
                    <a:cubicBezTo>
                      <a:pt x="545796" y="844056"/>
                      <a:pt x="544531" y="845161"/>
                      <a:pt x="542082" y="844451"/>
                    </a:cubicBezTo>
                    <a:cubicBezTo>
                      <a:pt x="532127" y="841527"/>
                      <a:pt x="522172" y="838525"/>
                      <a:pt x="511585" y="838525"/>
                    </a:cubicBezTo>
                    <a:cubicBezTo>
                      <a:pt x="496652" y="838604"/>
                      <a:pt x="481245" y="830229"/>
                      <a:pt x="466628" y="840263"/>
                    </a:cubicBezTo>
                    <a:cubicBezTo>
                      <a:pt x="466154" y="840658"/>
                      <a:pt x="465206" y="840658"/>
                      <a:pt x="464416" y="840579"/>
                    </a:cubicBezTo>
                    <a:cubicBezTo>
                      <a:pt x="448930" y="840263"/>
                      <a:pt x="433524" y="839631"/>
                      <a:pt x="417959" y="841448"/>
                    </a:cubicBezTo>
                    <a:cubicBezTo>
                      <a:pt x="404132" y="843186"/>
                      <a:pt x="390622" y="837260"/>
                      <a:pt x="378533" y="831651"/>
                    </a:cubicBezTo>
                    <a:cubicBezTo>
                      <a:pt x="364707" y="825172"/>
                      <a:pt x="352618" y="824698"/>
                      <a:pt x="339819" y="831809"/>
                    </a:cubicBezTo>
                    <a:cubicBezTo>
                      <a:pt x="336026" y="833863"/>
                      <a:pt x="332945" y="833073"/>
                      <a:pt x="329863" y="831019"/>
                    </a:cubicBezTo>
                    <a:cubicBezTo>
                      <a:pt x="324570" y="827542"/>
                      <a:pt x="318644" y="826358"/>
                      <a:pt x="312323" y="826279"/>
                    </a:cubicBezTo>
                    <a:cubicBezTo>
                      <a:pt x="301578" y="826120"/>
                      <a:pt x="290675" y="826832"/>
                      <a:pt x="280088" y="825093"/>
                    </a:cubicBezTo>
                    <a:cubicBezTo>
                      <a:pt x="265392" y="822486"/>
                      <a:pt x="251249" y="815928"/>
                      <a:pt x="235684" y="819405"/>
                    </a:cubicBezTo>
                    <a:cubicBezTo>
                      <a:pt x="234499" y="819562"/>
                      <a:pt x="233235" y="818614"/>
                      <a:pt x="231971" y="818457"/>
                    </a:cubicBezTo>
                    <a:cubicBezTo>
                      <a:pt x="215537" y="815138"/>
                      <a:pt x="199261" y="808185"/>
                      <a:pt x="182195" y="816007"/>
                    </a:cubicBezTo>
                    <a:cubicBezTo>
                      <a:pt x="179351" y="817271"/>
                      <a:pt x="176190" y="816165"/>
                      <a:pt x="173346" y="814664"/>
                    </a:cubicBezTo>
                    <a:cubicBezTo>
                      <a:pt x="152883" y="803603"/>
                      <a:pt x="132420" y="807474"/>
                      <a:pt x="111877" y="814269"/>
                    </a:cubicBezTo>
                    <a:cubicBezTo>
                      <a:pt x="105319" y="816402"/>
                      <a:pt x="97655" y="817271"/>
                      <a:pt x="92599" y="813479"/>
                    </a:cubicBezTo>
                    <a:cubicBezTo>
                      <a:pt x="82723" y="806131"/>
                      <a:pt x="72372" y="801470"/>
                      <a:pt x="60126" y="800758"/>
                    </a:cubicBezTo>
                    <a:cubicBezTo>
                      <a:pt x="59415" y="800758"/>
                      <a:pt x="58704" y="800284"/>
                      <a:pt x="58072" y="799810"/>
                    </a:cubicBezTo>
                    <a:cubicBezTo>
                      <a:pt x="54516" y="796966"/>
                      <a:pt x="50724" y="797282"/>
                      <a:pt x="46536" y="798625"/>
                    </a:cubicBezTo>
                    <a:cubicBezTo>
                      <a:pt x="37055" y="801706"/>
                      <a:pt x="27653" y="802339"/>
                      <a:pt x="19120" y="795307"/>
                    </a:cubicBezTo>
                    <a:cubicBezTo>
                      <a:pt x="18172" y="794438"/>
                      <a:pt x="16197" y="794280"/>
                      <a:pt x="14775" y="794438"/>
                    </a:cubicBezTo>
                    <a:cubicBezTo>
                      <a:pt x="10903" y="794912"/>
                      <a:pt x="8691" y="792621"/>
                      <a:pt x="6558" y="789855"/>
                    </a:cubicBezTo>
                    <a:cubicBezTo>
                      <a:pt x="4582" y="787248"/>
                      <a:pt x="2370" y="785115"/>
                      <a:pt x="0" y="783298"/>
                    </a:cubicBezTo>
                    <a:lnTo>
                      <a:pt x="0" y="0"/>
                    </a:lnTo>
                    <a:lnTo>
                      <a:pt x="13670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22"/>
              <p:cNvSpPr/>
              <p:nvPr/>
            </p:nvSpPr>
            <p:spPr>
              <a:xfrm>
                <a:off x="-3436075" y="3321750"/>
                <a:ext cx="8452071" cy="4613350"/>
              </a:xfrm>
              <a:custGeom>
                <a:avLst/>
                <a:gdLst/>
                <a:ahLst/>
                <a:cxnLst/>
                <a:rect l="l" t="t" r="r" b="b"/>
                <a:pathLst>
                  <a:path w="1367096" h="852351" extrusionOk="0">
                    <a:moveTo>
                      <a:pt x="1367097" y="79"/>
                    </a:moveTo>
                    <a:lnTo>
                      <a:pt x="1367097" y="852351"/>
                    </a:lnTo>
                    <a:cubicBezTo>
                      <a:pt x="1365516" y="851957"/>
                      <a:pt x="1364015" y="851877"/>
                      <a:pt x="1362356" y="851877"/>
                    </a:cubicBezTo>
                    <a:cubicBezTo>
                      <a:pt x="1353349" y="852193"/>
                      <a:pt x="1345211" y="849033"/>
                      <a:pt x="1337705" y="845320"/>
                    </a:cubicBezTo>
                    <a:cubicBezTo>
                      <a:pt x="1326012" y="839473"/>
                      <a:pt x="1315346" y="815533"/>
                      <a:pt x="1303494" y="810003"/>
                    </a:cubicBezTo>
                    <a:cubicBezTo>
                      <a:pt x="1294645" y="805815"/>
                      <a:pt x="1285717" y="802418"/>
                      <a:pt x="1275130" y="801549"/>
                    </a:cubicBezTo>
                    <a:cubicBezTo>
                      <a:pt x="1267387" y="800996"/>
                      <a:pt x="1258222" y="794596"/>
                      <a:pt x="1251111" y="788670"/>
                    </a:cubicBezTo>
                    <a:cubicBezTo>
                      <a:pt x="1245580" y="784008"/>
                      <a:pt x="1239813" y="781796"/>
                      <a:pt x="1233176" y="781243"/>
                    </a:cubicBezTo>
                    <a:cubicBezTo>
                      <a:pt x="1227961" y="780769"/>
                      <a:pt x="1222826" y="781164"/>
                      <a:pt x="1218006" y="777767"/>
                    </a:cubicBezTo>
                    <a:cubicBezTo>
                      <a:pt x="1215478" y="776028"/>
                      <a:pt x="1211606" y="792147"/>
                      <a:pt x="1208288" y="793648"/>
                    </a:cubicBezTo>
                    <a:cubicBezTo>
                      <a:pt x="1199202" y="797440"/>
                      <a:pt x="1189958" y="800442"/>
                      <a:pt x="1179924" y="797677"/>
                    </a:cubicBezTo>
                    <a:cubicBezTo>
                      <a:pt x="1177632" y="796966"/>
                      <a:pt x="1175183" y="797598"/>
                      <a:pt x="1173208" y="798704"/>
                    </a:cubicBezTo>
                    <a:cubicBezTo>
                      <a:pt x="1164675" y="803761"/>
                      <a:pt x="1154404" y="824461"/>
                      <a:pt x="1145634" y="823276"/>
                    </a:cubicBezTo>
                    <a:cubicBezTo>
                      <a:pt x="1131412" y="821301"/>
                      <a:pt x="1118297" y="826832"/>
                      <a:pt x="1104233" y="825805"/>
                    </a:cubicBezTo>
                    <a:cubicBezTo>
                      <a:pt x="1090801" y="824777"/>
                      <a:pt x="1077054" y="819483"/>
                      <a:pt x="1063701" y="822407"/>
                    </a:cubicBezTo>
                    <a:cubicBezTo>
                      <a:pt x="1050981" y="825251"/>
                      <a:pt x="1039761" y="832678"/>
                      <a:pt x="1028384" y="830071"/>
                    </a:cubicBezTo>
                    <a:cubicBezTo>
                      <a:pt x="1020483" y="828333"/>
                      <a:pt x="1012977" y="831493"/>
                      <a:pt x="1004839" y="829281"/>
                    </a:cubicBezTo>
                    <a:cubicBezTo>
                      <a:pt x="998834" y="827701"/>
                      <a:pt x="991645" y="830545"/>
                      <a:pt x="985403" y="833705"/>
                    </a:cubicBezTo>
                    <a:cubicBezTo>
                      <a:pt x="979793" y="836391"/>
                      <a:pt x="973315" y="836155"/>
                      <a:pt x="967073" y="832994"/>
                    </a:cubicBezTo>
                    <a:cubicBezTo>
                      <a:pt x="962332" y="830782"/>
                      <a:pt x="957039" y="823829"/>
                      <a:pt x="951587" y="823118"/>
                    </a:cubicBezTo>
                    <a:cubicBezTo>
                      <a:pt x="946530" y="822407"/>
                      <a:pt x="939973" y="824382"/>
                      <a:pt x="936417" y="819958"/>
                    </a:cubicBezTo>
                    <a:cubicBezTo>
                      <a:pt x="927805" y="809529"/>
                      <a:pt x="912003" y="816402"/>
                      <a:pt x="903707" y="805815"/>
                    </a:cubicBezTo>
                    <a:cubicBezTo>
                      <a:pt x="902917" y="804946"/>
                      <a:pt x="900231" y="805736"/>
                      <a:pt x="898414" y="805657"/>
                    </a:cubicBezTo>
                    <a:cubicBezTo>
                      <a:pt x="896360" y="805578"/>
                      <a:pt x="894226" y="805736"/>
                      <a:pt x="892409" y="805104"/>
                    </a:cubicBezTo>
                    <a:cubicBezTo>
                      <a:pt x="883086" y="801944"/>
                      <a:pt x="874237" y="803682"/>
                      <a:pt x="867521" y="809845"/>
                    </a:cubicBezTo>
                    <a:cubicBezTo>
                      <a:pt x="856855" y="819800"/>
                      <a:pt x="847216" y="817904"/>
                      <a:pt x="835602" y="811582"/>
                    </a:cubicBezTo>
                    <a:cubicBezTo>
                      <a:pt x="825883" y="806368"/>
                      <a:pt x="815059" y="793727"/>
                      <a:pt x="803524" y="795465"/>
                    </a:cubicBezTo>
                    <a:cubicBezTo>
                      <a:pt x="784878" y="798151"/>
                      <a:pt x="766231" y="789776"/>
                      <a:pt x="747980" y="794517"/>
                    </a:cubicBezTo>
                    <a:cubicBezTo>
                      <a:pt x="741106" y="796334"/>
                      <a:pt x="733442" y="797361"/>
                      <a:pt x="726806" y="799257"/>
                    </a:cubicBezTo>
                    <a:cubicBezTo>
                      <a:pt x="713927" y="802971"/>
                      <a:pt x="703182" y="797045"/>
                      <a:pt x="691726" y="794912"/>
                    </a:cubicBezTo>
                    <a:cubicBezTo>
                      <a:pt x="685326" y="793727"/>
                      <a:pt x="679795" y="800442"/>
                      <a:pt x="672369" y="801864"/>
                    </a:cubicBezTo>
                    <a:cubicBezTo>
                      <a:pt x="668418" y="802576"/>
                      <a:pt x="664151" y="804788"/>
                      <a:pt x="659648" y="803129"/>
                    </a:cubicBezTo>
                    <a:cubicBezTo>
                      <a:pt x="654749" y="801154"/>
                      <a:pt x="650167" y="801785"/>
                      <a:pt x="645110" y="803840"/>
                    </a:cubicBezTo>
                    <a:cubicBezTo>
                      <a:pt x="638631" y="806447"/>
                      <a:pt x="631442" y="807711"/>
                      <a:pt x="624489" y="807000"/>
                    </a:cubicBezTo>
                    <a:cubicBezTo>
                      <a:pt x="618010" y="806447"/>
                      <a:pt x="611768" y="808738"/>
                      <a:pt x="607265" y="811267"/>
                    </a:cubicBezTo>
                    <a:cubicBezTo>
                      <a:pt x="599048" y="816007"/>
                      <a:pt x="591779" y="816797"/>
                      <a:pt x="583957" y="812452"/>
                    </a:cubicBezTo>
                    <a:cubicBezTo>
                      <a:pt x="570684" y="805183"/>
                      <a:pt x="558595" y="810239"/>
                      <a:pt x="547376" y="820037"/>
                    </a:cubicBezTo>
                    <a:cubicBezTo>
                      <a:pt x="545796" y="821380"/>
                      <a:pt x="544531" y="822486"/>
                      <a:pt x="542082" y="821775"/>
                    </a:cubicBezTo>
                    <a:cubicBezTo>
                      <a:pt x="532127" y="818852"/>
                      <a:pt x="522172" y="815849"/>
                      <a:pt x="511585" y="815849"/>
                    </a:cubicBezTo>
                    <a:cubicBezTo>
                      <a:pt x="496652" y="815928"/>
                      <a:pt x="481245" y="807553"/>
                      <a:pt x="466628" y="817587"/>
                    </a:cubicBezTo>
                    <a:cubicBezTo>
                      <a:pt x="466154" y="817983"/>
                      <a:pt x="465206" y="817983"/>
                      <a:pt x="464416" y="817904"/>
                    </a:cubicBezTo>
                    <a:cubicBezTo>
                      <a:pt x="448930" y="817587"/>
                      <a:pt x="433524" y="816956"/>
                      <a:pt x="417959" y="818773"/>
                    </a:cubicBezTo>
                    <a:cubicBezTo>
                      <a:pt x="404132" y="820511"/>
                      <a:pt x="390622" y="827622"/>
                      <a:pt x="378533" y="822012"/>
                    </a:cubicBezTo>
                    <a:cubicBezTo>
                      <a:pt x="364707" y="815533"/>
                      <a:pt x="352618" y="815059"/>
                      <a:pt x="339819" y="822170"/>
                    </a:cubicBezTo>
                    <a:cubicBezTo>
                      <a:pt x="336026" y="824224"/>
                      <a:pt x="332945" y="823434"/>
                      <a:pt x="329863" y="821380"/>
                    </a:cubicBezTo>
                    <a:cubicBezTo>
                      <a:pt x="324570" y="817904"/>
                      <a:pt x="318644" y="816718"/>
                      <a:pt x="312323" y="816639"/>
                    </a:cubicBezTo>
                    <a:cubicBezTo>
                      <a:pt x="301578" y="816481"/>
                      <a:pt x="289253" y="818299"/>
                      <a:pt x="278745" y="816639"/>
                    </a:cubicBezTo>
                    <a:cubicBezTo>
                      <a:pt x="264049" y="814032"/>
                      <a:pt x="254963" y="789618"/>
                      <a:pt x="239398" y="793095"/>
                    </a:cubicBezTo>
                    <a:cubicBezTo>
                      <a:pt x="238213" y="793253"/>
                      <a:pt x="236949" y="792305"/>
                      <a:pt x="235684" y="792147"/>
                    </a:cubicBezTo>
                    <a:cubicBezTo>
                      <a:pt x="219251" y="788828"/>
                      <a:pt x="202975" y="781875"/>
                      <a:pt x="185909" y="789697"/>
                    </a:cubicBezTo>
                    <a:cubicBezTo>
                      <a:pt x="183064" y="790961"/>
                      <a:pt x="179904" y="789855"/>
                      <a:pt x="177060" y="788354"/>
                    </a:cubicBezTo>
                    <a:cubicBezTo>
                      <a:pt x="156596" y="777293"/>
                      <a:pt x="132420" y="793490"/>
                      <a:pt x="111877" y="800284"/>
                    </a:cubicBezTo>
                    <a:cubicBezTo>
                      <a:pt x="105319" y="802418"/>
                      <a:pt x="97655" y="803287"/>
                      <a:pt x="92599" y="799494"/>
                    </a:cubicBezTo>
                    <a:cubicBezTo>
                      <a:pt x="82723" y="792147"/>
                      <a:pt x="72372" y="787485"/>
                      <a:pt x="60126" y="786774"/>
                    </a:cubicBezTo>
                    <a:cubicBezTo>
                      <a:pt x="59415" y="786774"/>
                      <a:pt x="58704" y="786300"/>
                      <a:pt x="58072" y="785826"/>
                    </a:cubicBezTo>
                    <a:cubicBezTo>
                      <a:pt x="54516" y="782981"/>
                      <a:pt x="50724" y="783298"/>
                      <a:pt x="46536" y="784641"/>
                    </a:cubicBezTo>
                    <a:cubicBezTo>
                      <a:pt x="37055" y="787722"/>
                      <a:pt x="27653" y="788354"/>
                      <a:pt x="19120" y="781322"/>
                    </a:cubicBezTo>
                    <a:cubicBezTo>
                      <a:pt x="18172" y="780453"/>
                      <a:pt x="16197" y="780295"/>
                      <a:pt x="14775" y="780453"/>
                    </a:cubicBezTo>
                    <a:cubicBezTo>
                      <a:pt x="10903" y="780927"/>
                      <a:pt x="8691" y="778636"/>
                      <a:pt x="6558" y="775871"/>
                    </a:cubicBezTo>
                    <a:cubicBezTo>
                      <a:pt x="4582" y="773263"/>
                      <a:pt x="2370" y="785194"/>
                      <a:pt x="0" y="783298"/>
                    </a:cubicBezTo>
                    <a:lnTo>
                      <a:pt x="0" y="0"/>
                    </a:lnTo>
                    <a:lnTo>
                      <a:pt x="13670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3">
                    <a:lumMod val="10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22"/>
            <p:cNvGrpSpPr/>
            <p:nvPr/>
          </p:nvGrpSpPr>
          <p:grpSpPr>
            <a:xfrm>
              <a:off x="-799277" y="-708121"/>
              <a:ext cx="10605042" cy="6265112"/>
              <a:chOff x="-799277" y="-708121"/>
              <a:chExt cx="10605042" cy="6265112"/>
            </a:xfrm>
          </p:grpSpPr>
          <p:grpSp>
            <p:nvGrpSpPr>
              <p:cNvPr id="589" name="Google Shape;589;p22"/>
              <p:cNvGrpSpPr/>
              <p:nvPr/>
            </p:nvGrpSpPr>
            <p:grpSpPr>
              <a:xfrm>
                <a:off x="7649068" y="3650986"/>
                <a:ext cx="2156698" cy="1906006"/>
                <a:chOff x="1650557" y="1878453"/>
                <a:chExt cx="521849" cy="461190"/>
              </a:xfrm>
            </p:grpSpPr>
            <p:sp>
              <p:nvSpPr>
                <p:cNvPr id="590" name="Google Shape;590;p22"/>
                <p:cNvSpPr/>
                <p:nvPr/>
              </p:nvSpPr>
              <p:spPr>
                <a:xfrm>
                  <a:off x="1650860" y="1878836"/>
                  <a:ext cx="521126" cy="460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126" h="460471" extrusionOk="0">
                      <a:moveTo>
                        <a:pt x="520696" y="63998"/>
                      </a:moveTo>
                      <a:cubicBezTo>
                        <a:pt x="518242" y="45349"/>
                        <a:pt x="511147" y="38569"/>
                        <a:pt x="497902" y="26384"/>
                      </a:cubicBezTo>
                      <a:cubicBezTo>
                        <a:pt x="490492" y="19869"/>
                        <a:pt x="482552" y="13819"/>
                        <a:pt x="473948" y="8978"/>
                      </a:cubicBezTo>
                      <a:cubicBezTo>
                        <a:pt x="467582" y="5580"/>
                        <a:pt x="460686" y="3276"/>
                        <a:pt x="453641" y="1784"/>
                      </a:cubicBezTo>
                      <a:cubicBezTo>
                        <a:pt x="446048" y="93"/>
                        <a:pt x="438224" y="-239"/>
                        <a:pt x="430483" y="142"/>
                      </a:cubicBezTo>
                      <a:cubicBezTo>
                        <a:pt x="384928" y="1933"/>
                        <a:pt x="358935" y="12227"/>
                        <a:pt x="343469" y="21925"/>
                      </a:cubicBezTo>
                      <a:cubicBezTo>
                        <a:pt x="336572" y="26252"/>
                        <a:pt x="329958" y="31042"/>
                        <a:pt x="323410" y="35866"/>
                      </a:cubicBezTo>
                      <a:cubicBezTo>
                        <a:pt x="313679" y="42995"/>
                        <a:pt x="304313" y="50686"/>
                        <a:pt x="296058" y="59506"/>
                      </a:cubicBezTo>
                      <a:cubicBezTo>
                        <a:pt x="288333" y="67711"/>
                        <a:pt x="280972" y="76481"/>
                        <a:pt x="275817" y="86560"/>
                      </a:cubicBezTo>
                      <a:cubicBezTo>
                        <a:pt x="271109" y="96456"/>
                        <a:pt x="268440" y="107182"/>
                        <a:pt x="265622" y="117741"/>
                      </a:cubicBezTo>
                      <a:cubicBezTo>
                        <a:pt x="263583" y="126560"/>
                        <a:pt x="259472" y="143088"/>
                        <a:pt x="257466" y="147912"/>
                      </a:cubicBezTo>
                      <a:cubicBezTo>
                        <a:pt x="255046" y="154808"/>
                        <a:pt x="251929" y="161439"/>
                        <a:pt x="248464" y="167871"/>
                      </a:cubicBezTo>
                      <a:cubicBezTo>
                        <a:pt x="244818" y="174402"/>
                        <a:pt x="244469" y="175629"/>
                        <a:pt x="239264" y="182393"/>
                      </a:cubicBezTo>
                      <a:cubicBezTo>
                        <a:pt x="235965" y="186404"/>
                        <a:pt x="234175" y="188029"/>
                        <a:pt x="228124" y="192157"/>
                      </a:cubicBezTo>
                      <a:cubicBezTo>
                        <a:pt x="219239" y="197776"/>
                        <a:pt x="216868" y="199981"/>
                        <a:pt x="207204" y="204142"/>
                      </a:cubicBezTo>
                      <a:cubicBezTo>
                        <a:pt x="199529" y="207358"/>
                        <a:pt x="184808" y="212779"/>
                        <a:pt x="180664" y="214221"/>
                      </a:cubicBezTo>
                      <a:cubicBezTo>
                        <a:pt x="170253" y="217752"/>
                        <a:pt x="159727" y="220968"/>
                        <a:pt x="149399" y="224747"/>
                      </a:cubicBezTo>
                      <a:cubicBezTo>
                        <a:pt x="135176" y="230317"/>
                        <a:pt x="121151" y="236385"/>
                        <a:pt x="107542" y="243314"/>
                      </a:cubicBezTo>
                      <a:cubicBezTo>
                        <a:pt x="93882" y="250343"/>
                        <a:pt x="80504" y="258068"/>
                        <a:pt x="68303" y="267434"/>
                      </a:cubicBezTo>
                      <a:cubicBezTo>
                        <a:pt x="60048" y="273750"/>
                        <a:pt x="51941" y="280314"/>
                        <a:pt x="44233" y="287277"/>
                      </a:cubicBezTo>
                      <a:cubicBezTo>
                        <a:pt x="38149" y="292913"/>
                        <a:pt x="32645" y="299129"/>
                        <a:pt x="27258" y="305429"/>
                      </a:cubicBezTo>
                      <a:cubicBezTo>
                        <a:pt x="24141" y="309026"/>
                        <a:pt x="21290" y="312855"/>
                        <a:pt x="18505" y="316701"/>
                      </a:cubicBezTo>
                      <a:cubicBezTo>
                        <a:pt x="14908" y="321807"/>
                        <a:pt x="11377" y="327012"/>
                        <a:pt x="9139" y="332881"/>
                      </a:cubicBezTo>
                      <a:cubicBezTo>
                        <a:pt x="6122" y="340506"/>
                        <a:pt x="3221" y="348248"/>
                        <a:pt x="1712" y="356337"/>
                      </a:cubicBezTo>
                      <a:cubicBezTo>
                        <a:pt x="751" y="361576"/>
                        <a:pt x="370" y="366880"/>
                        <a:pt x="138" y="372185"/>
                      </a:cubicBezTo>
                      <a:cubicBezTo>
                        <a:pt x="-78" y="376926"/>
                        <a:pt x="-111" y="381684"/>
                        <a:pt x="569" y="386392"/>
                      </a:cubicBezTo>
                      <a:cubicBezTo>
                        <a:pt x="1431" y="392376"/>
                        <a:pt x="2856" y="398278"/>
                        <a:pt x="4332" y="404146"/>
                      </a:cubicBezTo>
                      <a:cubicBezTo>
                        <a:pt x="6072" y="410595"/>
                        <a:pt x="8178" y="417060"/>
                        <a:pt x="11642" y="422812"/>
                      </a:cubicBezTo>
                      <a:cubicBezTo>
                        <a:pt x="14013" y="426625"/>
                        <a:pt x="16963" y="430056"/>
                        <a:pt x="19865" y="433471"/>
                      </a:cubicBezTo>
                      <a:cubicBezTo>
                        <a:pt x="24357" y="438776"/>
                        <a:pt x="29430" y="443633"/>
                        <a:pt x="35165" y="447595"/>
                      </a:cubicBezTo>
                      <a:cubicBezTo>
                        <a:pt x="40818" y="451441"/>
                        <a:pt x="46786" y="455055"/>
                        <a:pt x="53417" y="456911"/>
                      </a:cubicBezTo>
                      <a:cubicBezTo>
                        <a:pt x="58423" y="458387"/>
                        <a:pt x="63562" y="459431"/>
                        <a:pt x="68751" y="460045"/>
                      </a:cubicBezTo>
                      <a:cubicBezTo>
                        <a:pt x="74122" y="460542"/>
                        <a:pt x="79526" y="460476"/>
                        <a:pt x="84914" y="460459"/>
                      </a:cubicBezTo>
                      <a:cubicBezTo>
                        <a:pt x="92506" y="460359"/>
                        <a:pt x="100098" y="459348"/>
                        <a:pt x="107359" y="457094"/>
                      </a:cubicBezTo>
                      <a:cubicBezTo>
                        <a:pt x="113924" y="455121"/>
                        <a:pt x="120057" y="452054"/>
                        <a:pt x="126025" y="448722"/>
                      </a:cubicBezTo>
                      <a:cubicBezTo>
                        <a:pt x="137745" y="442257"/>
                        <a:pt x="149067" y="434996"/>
                        <a:pt x="159727" y="426890"/>
                      </a:cubicBezTo>
                      <a:cubicBezTo>
                        <a:pt x="168910" y="419629"/>
                        <a:pt x="177133" y="411208"/>
                        <a:pt x="184675" y="402273"/>
                      </a:cubicBezTo>
                      <a:cubicBezTo>
                        <a:pt x="194058" y="391100"/>
                        <a:pt x="201568" y="378468"/>
                        <a:pt x="209243" y="366085"/>
                      </a:cubicBezTo>
                      <a:cubicBezTo>
                        <a:pt x="215376" y="356420"/>
                        <a:pt x="221676" y="346855"/>
                        <a:pt x="228091" y="337373"/>
                      </a:cubicBezTo>
                      <a:cubicBezTo>
                        <a:pt x="233578" y="329499"/>
                        <a:pt x="236429" y="325669"/>
                        <a:pt x="243906" y="316303"/>
                      </a:cubicBezTo>
                      <a:cubicBezTo>
                        <a:pt x="243906" y="316303"/>
                        <a:pt x="243922" y="316270"/>
                        <a:pt x="243939" y="316270"/>
                      </a:cubicBezTo>
                      <a:cubicBezTo>
                        <a:pt x="246343" y="313585"/>
                        <a:pt x="248746" y="310916"/>
                        <a:pt x="251150" y="308230"/>
                      </a:cubicBezTo>
                      <a:cubicBezTo>
                        <a:pt x="261047" y="298251"/>
                        <a:pt x="262953" y="296261"/>
                        <a:pt x="274391" y="285635"/>
                      </a:cubicBezTo>
                      <a:cubicBezTo>
                        <a:pt x="284885" y="276037"/>
                        <a:pt x="293339" y="269091"/>
                        <a:pt x="303517" y="262345"/>
                      </a:cubicBezTo>
                      <a:cubicBezTo>
                        <a:pt x="312303" y="256277"/>
                        <a:pt x="317078" y="253559"/>
                        <a:pt x="324471" y="249862"/>
                      </a:cubicBezTo>
                      <a:cubicBezTo>
                        <a:pt x="335611" y="244424"/>
                        <a:pt x="345657" y="241822"/>
                        <a:pt x="359002" y="237711"/>
                      </a:cubicBezTo>
                      <a:cubicBezTo>
                        <a:pt x="375910" y="232257"/>
                        <a:pt x="393349" y="228245"/>
                        <a:pt x="409662" y="221067"/>
                      </a:cubicBezTo>
                      <a:cubicBezTo>
                        <a:pt x="417784" y="217735"/>
                        <a:pt x="425029" y="212663"/>
                        <a:pt x="432389" y="207955"/>
                      </a:cubicBezTo>
                      <a:cubicBezTo>
                        <a:pt x="438423" y="203960"/>
                        <a:pt x="444441" y="199931"/>
                        <a:pt x="450143" y="195472"/>
                      </a:cubicBezTo>
                      <a:cubicBezTo>
                        <a:pt x="462874" y="184995"/>
                        <a:pt x="474876" y="173573"/>
                        <a:pt x="485535" y="160975"/>
                      </a:cubicBezTo>
                      <a:cubicBezTo>
                        <a:pt x="491619" y="153498"/>
                        <a:pt x="497720" y="145989"/>
                        <a:pt x="502776" y="137767"/>
                      </a:cubicBezTo>
                      <a:cubicBezTo>
                        <a:pt x="507036" y="130473"/>
                        <a:pt x="510003" y="122516"/>
                        <a:pt x="512656" y="114525"/>
                      </a:cubicBezTo>
                      <a:cubicBezTo>
                        <a:pt x="516303" y="103385"/>
                        <a:pt x="519734" y="92063"/>
                        <a:pt x="520613" y="80310"/>
                      </a:cubicBezTo>
                      <a:cubicBezTo>
                        <a:pt x="521027" y="74889"/>
                        <a:pt x="521491" y="69402"/>
                        <a:pt x="520679" y="63998"/>
                      </a:cubicBezTo>
                      <a:close/>
                      <a:moveTo>
                        <a:pt x="508047" y="86145"/>
                      </a:moveTo>
                      <a:cubicBezTo>
                        <a:pt x="507732" y="92461"/>
                        <a:pt x="507053" y="98760"/>
                        <a:pt x="505743" y="104960"/>
                      </a:cubicBezTo>
                      <a:cubicBezTo>
                        <a:pt x="504616" y="110381"/>
                        <a:pt x="503008" y="115686"/>
                        <a:pt x="501367" y="120974"/>
                      </a:cubicBezTo>
                      <a:cubicBezTo>
                        <a:pt x="498897" y="128682"/>
                        <a:pt x="497007" y="134816"/>
                        <a:pt x="492680" y="143535"/>
                      </a:cubicBezTo>
                      <a:cubicBezTo>
                        <a:pt x="489829" y="149039"/>
                        <a:pt x="487541" y="151559"/>
                        <a:pt x="483662" y="156814"/>
                      </a:cubicBezTo>
                      <a:cubicBezTo>
                        <a:pt x="474810" y="167788"/>
                        <a:pt x="475821" y="166876"/>
                        <a:pt x="464002" y="178431"/>
                      </a:cubicBezTo>
                      <a:cubicBezTo>
                        <a:pt x="462228" y="180022"/>
                        <a:pt x="460454" y="181613"/>
                        <a:pt x="458680" y="183205"/>
                      </a:cubicBezTo>
                      <a:cubicBezTo>
                        <a:pt x="458647" y="183238"/>
                        <a:pt x="458631" y="183255"/>
                        <a:pt x="458597" y="183288"/>
                      </a:cubicBezTo>
                      <a:lnTo>
                        <a:pt x="460189" y="181945"/>
                      </a:lnTo>
                      <a:cubicBezTo>
                        <a:pt x="451337" y="189521"/>
                        <a:pt x="449165" y="190747"/>
                        <a:pt x="439816" y="196997"/>
                      </a:cubicBezTo>
                      <a:cubicBezTo>
                        <a:pt x="435240" y="200047"/>
                        <a:pt x="427084" y="205153"/>
                        <a:pt x="426338" y="205451"/>
                      </a:cubicBezTo>
                      <a:cubicBezTo>
                        <a:pt x="416375" y="210491"/>
                        <a:pt x="408120" y="213409"/>
                        <a:pt x="399433" y="216028"/>
                      </a:cubicBezTo>
                      <a:cubicBezTo>
                        <a:pt x="388177" y="219393"/>
                        <a:pt x="376888" y="222742"/>
                        <a:pt x="365665" y="226239"/>
                      </a:cubicBezTo>
                      <a:cubicBezTo>
                        <a:pt x="356697" y="228958"/>
                        <a:pt x="347679" y="231594"/>
                        <a:pt x="339076" y="235290"/>
                      </a:cubicBezTo>
                      <a:cubicBezTo>
                        <a:pt x="328499" y="239949"/>
                        <a:pt x="318636" y="246033"/>
                        <a:pt x="309154" y="252614"/>
                      </a:cubicBezTo>
                      <a:cubicBezTo>
                        <a:pt x="297434" y="260538"/>
                        <a:pt x="286493" y="269572"/>
                        <a:pt x="276082" y="279137"/>
                      </a:cubicBezTo>
                      <a:cubicBezTo>
                        <a:pt x="262837" y="291371"/>
                        <a:pt x="249758" y="303854"/>
                        <a:pt x="237888" y="317447"/>
                      </a:cubicBezTo>
                      <a:cubicBezTo>
                        <a:pt x="228141" y="329018"/>
                        <a:pt x="219272" y="341318"/>
                        <a:pt x="211017" y="354000"/>
                      </a:cubicBezTo>
                      <a:cubicBezTo>
                        <a:pt x="205679" y="362057"/>
                        <a:pt x="200341" y="370113"/>
                        <a:pt x="195334" y="378385"/>
                      </a:cubicBezTo>
                      <a:cubicBezTo>
                        <a:pt x="187941" y="390370"/>
                        <a:pt x="181028" y="401063"/>
                        <a:pt x="174414" y="408489"/>
                      </a:cubicBezTo>
                      <a:cubicBezTo>
                        <a:pt x="174812" y="408025"/>
                        <a:pt x="175458" y="407263"/>
                        <a:pt x="175724" y="406931"/>
                      </a:cubicBezTo>
                      <a:cubicBezTo>
                        <a:pt x="173668" y="409119"/>
                        <a:pt x="171612" y="411307"/>
                        <a:pt x="169557" y="413512"/>
                      </a:cubicBezTo>
                      <a:cubicBezTo>
                        <a:pt x="169491" y="413579"/>
                        <a:pt x="169441" y="413645"/>
                        <a:pt x="169375" y="413711"/>
                      </a:cubicBezTo>
                      <a:cubicBezTo>
                        <a:pt x="169690" y="413363"/>
                        <a:pt x="170004" y="413015"/>
                        <a:pt x="170319" y="412683"/>
                      </a:cubicBezTo>
                      <a:cubicBezTo>
                        <a:pt x="168164" y="414855"/>
                        <a:pt x="166258" y="416546"/>
                        <a:pt x="163307" y="418817"/>
                      </a:cubicBezTo>
                      <a:cubicBezTo>
                        <a:pt x="158583" y="422447"/>
                        <a:pt x="153494" y="425564"/>
                        <a:pt x="148570" y="428913"/>
                      </a:cubicBezTo>
                      <a:cubicBezTo>
                        <a:pt x="140994" y="433471"/>
                        <a:pt x="139005" y="434814"/>
                        <a:pt x="132159" y="438395"/>
                      </a:cubicBezTo>
                      <a:cubicBezTo>
                        <a:pt x="123340" y="443070"/>
                        <a:pt x="118516" y="444810"/>
                        <a:pt x="108520" y="446518"/>
                      </a:cubicBezTo>
                      <a:cubicBezTo>
                        <a:pt x="103016" y="447363"/>
                        <a:pt x="97446" y="447545"/>
                        <a:pt x="91876" y="447479"/>
                      </a:cubicBezTo>
                      <a:cubicBezTo>
                        <a:pt x="81946" y="447562"/>
                        <a:pt x="74122" y="446634"/>
                        <a:pt x="65352" y="443865"/>
                      </a:cubicBezTo>
                      <a:cubicBezTo>
                        <a:pt x="59650" y="442174"/>
                        <a:pt x="54511" y="439058"/>
                        <a:pt x="49521" y="435875"/>
                      </a:cubicBezTo>
                      <a:cubicBezTo>
                        <a:pt x="40022" y="429642"/>
                        <a:pt x="32347" y="421038"/>
                        <a:pt x="25700" y="411904"/>
                      </a:cubicBezTo>
                      <a:cubicBezTo>
                        <a:pt x="19848" y="403284"/>
                        <a:pt x="17444" y="392923"/>
                        <a:pt x="15140" y="382911"/>
                      </a:cubicBezTo>
                      <a:cubicBezTo>
                        <a:pt x="14328" y="378750"/>
                        <a:pt x="13416" y="375235"/>
                        <a:pt x="13151" y="369964"/>
                      </a:cubicBezTo>
                      <a:cubicBezTo>
                        <a:pt x="12869" y="361841"/>
                        <a:pt x="13350" y="353652"/>
                        <a:pt x="14610" y="345612"/>
                      </a:cubicBezTo>
                      <a:cubicBezTo>
                        <a:pt x="16350" y="336097"/>
                        <a:pt x="18389" y="331289"/>
                        <a:pt x="21340" y="323564"/>
                      </a:cubicBezTo>
                      <a:cubicBezTo>
                        <a:pt x="23976" y="317215"/>
                        <a:pt x="23644" y="318061"/>
                        <a:pt x="26910" y="313054"/>
                      </a:cubicBezTo>
                      <a:cubicBezTo>
                        <a:pt x="30010" y="308479"/>
                        <a:pt x="29330" y="309606"/>
                        <a:pt x="33474" y="304119"/>
                      </a:cubicBezTo>
                      <a:cubicBezTo>
                        <a:pt x="37221" y="299776"/>
                        <a:pt x="40288" y="296146"/>
                        <a:pt x="43703" y="292813"/>
                      </a:cubicBezTo>
                      <a:cubicBezTo>
                        <a:pt x="46471" y="290111"/>
                        <a:pt x="52406" y="285387"/>
                        <a:pt x="57113" y="281458"/>
                      </a:cubicBezTo>
                      <a:cubicBezTo>
                        <a:pt x="59998" y="279237"/>
                        <a:pt x="62882" y="277015"/>
                        <a:pt x="65750" y="274811"/>
                      </a:cubicBezTo>
                      <a:cubicBezTo>
                        <a:pt x="70541" y="271462"/>
                        <a:pt x="75415" y="268229"/>
                        <a:pt x="80388" y="265146"/>
                      </a:cubicBezTo>
                      <a:cubicBezTo>
                        <a:pt x="99319" y="254155"/>
                        <a:pt x="119278" y="245005"/>
                        <a:pt x="139668" y="237081"/>
                      </a:cubicBezTo>
                      <a:cubicBezTo>
                        <a:pt x="143796" y="235522"/>
                        <a:pt x="157820" y="230931"/>
                        <a:pt x="165562" y="228394"/>
                      </a:cubicBezTo>
                      <a:cubicBezTo>
                        <a:pt x="176768" y="224565"/>
                        <a:pt x="187875" y="220454"/>
                        <a:pt x="198799" y="215895"/>
                      </a:cubicBezTo>
                      <a:cubicBezTo>
                        <a:pt x="205844" y="212862"/>
                        <a:pt x="212260" y="208601"/>
                        <a:pt x="218692" y="204440"/>
                      </a:cubicBezTo>
                      <a:cubicBezTo>
                        <a:pt x="229235" y="197793"/>
                        <a:pt x="238651" y="189487"/>
                        <a:pt x="246558" y="179840"/>
                      </a:cubicBezTo>
                      <a:cubicBezTo>
                        <a:pt x="252277" y="173093"/>
                        <a:pt x="256969" y="165533"/>
                        <a:pt x="261063" y="157692"/>
                      </a:cubicBezTo>
                      <a:cubicBezTo>
                        <a:pt x="265771" y="149056"/>
                        <a:pt x="269518" y="139938"/>
                        <a:pt x="272419" y="130539"/>
                      </a:cubicBezTo>
                      <a:cubicBezTo>
                        <a:pt x="278884" y="108607"/>
                        <a:pt x="282448" y="82962"/>
                        <a:pt x="292626" y="69518"/>
                      </a:cubicBezTo>
                      <a:cubicBezTo>
                        <a:pt x="299605" y="60152"/>
                        <a:pt x="304811" y="55461"/>
                        <a:pt x="314657" y="47918"/>
                      </a:cubicBezTo>
                      <a:cubicBezTo>
                        <a:pt x="323211" y="41519"/>
                        <a:pt x="327090" y="38602"/>
                        <a:pt x="337899" y="31656"/>
                      </a:cubicBezTo>
                      <a:cubicBezTo>
                        <a:pt x="344496" y="27661"/>
                        <a:pt x="359930" y="21726"/>
                        <a:pt x="368998" y="19239"/>
                      </a:cubicBezTo>
                      <a:cubicBezTo>
                        <a:pt x="406131" y="9094"/>
                        <a:pt x="418845" y="12758"/>
                        <a:pt x="426786" y="12990"/>
                      </a:cubicBezTo>
                      <a:cubicBezTo>
                        <a:pt x="439517" y="13354"/>
                        <a:pt x="450359" y="15957"/>
                        <a:pt x="462195" y="22257"/>
                      </a:cubicBezTo>
                      <a:cubicBezTo>
                        <a:pt x="471793" y="27876"/>
                        <a:pt x="480662" y="34756"/>
                        <a:pt x="488718" y="42414"/>
                      </a:cubicBezTo>
                      <a:cubicBezTo>
                        <a:pt x="493658" y="47222"/>
                        <a:pt x="498913" y="51913"/>
                        <a:pt x="502229" y="58063"/>
                      </a:cubicBezTo>
                      <a:cubicBezTo>
                        <a:pt x="503638" y="60533"/>
                        <a:pt x="504748" y="63152"/>
                        <a:pt x="505660" y="65855"/>
                      </a:cubicBezTo>
                      <a:cubicBezTo>
                        <a:pt x="506290" y="67860"/>
                        <a:pt x="506771" y="69900"/>
                        <a:pt x="507185" y="71955"/>
                      </a:cubicBezTo>
                      <a:cubicBezTo>
                        <a:pt x="508114" y="76630"/>
                        <a:pt x="508445" y="81387"/>
                        <a:pt x="508114" y="861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2"/>
                <p:cNvSpPr/>
                <p:nvPr/>
              </p:nvSpPr>
              <p:spPr>
                <a:xfrm>
                  <a:off x="1650557" y="1878453"/>
                  <a:ext cx="521849" cy="461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49" h="461190" extrusionOk="0">
                      <a:moveTo>
                        <a:pt x="80691" y="461190"/>
                      </a:moveTo>
                      <a:cubicBezTo>
                        <a:pt x="76828" y="461190"/>
                        <a:pt x="72900" y="461124"/>
                        <a:pt x="69020" y="460759"/>
                      </a:cubicBezTo>
                      <a:cubicBezTo>
                        <a:pt x="63732" y="460129"/>
                        <a:pt x="58560" y="459068"/>
                        <a:pt x="53637" y="457609"/>
                      </a:cubicBezTo>
                      <a:cubicBezTo>
                        <a:pt x="46824" y="455703"/>
                        <a:pt x="40789" y="451990"/>
                        <a:pt x="35286" y="448243"/>
                      </a:cubicBezTo>
                      <a:cubicBezTo>
                        <a:pt x="29931" y="444546"/>
                        <a:pt x="24759" y="439772"/>
                        <a:pt x="19935" y="434070"/>
                      </a:cubicBezTo>
                      <a:lnTo>
                        <a:pt x="19604" y="433672"/>
                      </a:lnTo>
                      <a:cubicBezTo>
                        <a:pt x="16852" y="430423"/>
                        <a:pt x="13984" y="427058"/>
                        <a:pt x="11696" y="423361"/>
                      </a:cubicBezTo>
                      <a:cubicBezTo>
                        <a:pt x="8049" y="417294"/>
                        <a:pt x="5928" y="410480"/>
                        <a:pt x="4353" y="404612"/>
                      </a:cubicBezTo>
                      <a:cubicBezTo>
                        <a:pt x="2861" y="398677"/>
                        <a:pt x="1452" y="392859"/>
                        <a:pt x="573" y="386825"/>
                      </a:cubicBezTo>
                      <a:cubicBezTo>
                        <a:pt x="-173" y="381686"/>
                        <a:pt x="-40" y="376497"/>
                        <a:pt x="142" y="372568"/>
                      </a:cubicBezTo>
                      <a:cubicBezTo>
                        <a:pt x="341" y="367860"/>
                        <a:pt x="689" y="362307"/>
                        <a:pt x="1734" y="356671"/>
                      </a:cubicBezTo>
                      <a:cubicBezTo>
                        <a:pt x="3275" y="348366"/>
                        <a:pt x="6259" y="340491"/>
                        <a:pt x="9177" y="333148"/>
                      </a:cubicBezTo>
                      <a:cubicBezTo>
                        <a:pt x="11398" y="327296"/>
                        <a:pt x="14879" y="322124"/>
                        <a:pt x="18576" y="316902"/>
                      </a:cubicBezTo>
                      <a:cubicBezTo>
                        <a:pt x="21245" y="313205"/>
                        <a:pt x="24146" y="309293"/>
                        <a:pt x="27345" y="305596"/>
                      </a:cubicBezTo>
                      <a:cubicBezTo>
                        <a:pt x="32501" y="299562"/>
                        <a:pt x="38137" y="293163"/>
                        <a:pt x="44337" y="287411"/>
                      </a:cubicBezTo>
                      <a:cubicBezTo>
                        <a:pt x="51316" y="281095"/>
                        <a:pt x="58975" y="274796"/>
                        <a:pt x="68440" y="267535"/>
                      </a:cubicBezTo>
                      <a:cubicBezTo>
                        <a:pt x="79066" y="259362"/>
                        <a:pt x="91549" y="251687"/>
                        <a:pt x="107728" y="243382"/>
                      </a:cubicBezTo>
                      <a:cubicBezTo>
                        <a:pt x="120194" y="237033"/>
                        <a:pt x="133904" y="230949"/>
                        <a:pt x="149619" y="224799"/>
                      </a:cubicBezTo>
                      <a:cubicBezTo>
                        <a:pt x="156333" y="222345"/>
                        <a:pt x="163229" y="220091"/>
                        <a:pt x="169893" y="217903"/>
                      </a:cubicBezTo>
                      <a:cubicBezTo>
                        <a:pt x="173507" y="216726"/>
                        <a:pt x="177237" y="215499"/>
                        <a:pt x="180900" y="214272"/>
                      </a:cubicBezTo>
                      <a:cubicBezTo>
                        <a:pt x="185194" y="212780"/>
                        <a:pt x="199798" y="207393"/>
                        <a:pt x="207407" y="204193"/>
                      </a:cubicBezTo>
                      <a:cubicBezTo>
                        <a:pt x="214817" y="200994"/>
                        <a:pt x="217901" y="198988"/>
                        <a:pt x="223006" y="195640"/>
                      </a:cubicBezTo>
                      <a:cubicBezTo>
                        <a:pt x="224515" y="194645"/>
                        <a:pt x="226239" y="193518"/>
                        <a:pt x="228295" y="192225"/>
                      </a:cubicBezTo>
                      <a:cubicBezTo>
                        <a:pt x="234461" y="188030"/>
                        <a:pt x="236202" y="186389"/>
                        <a:pt x="239368" y="182543"/>
                      </a:cubicBezTo>
                      <a:cubicBezTo>
                        <a:pt x="243628" y="177007"/>
                        <a:pt x="244640" y="175166"/>
                        <a:pt x="246861" y="171105"/>
                      </a:cubicBezTo>
                      <a:cubicBezTo>
                        <a:pt x="247342" y="170210"/>
                        <a:pt x="247889" y="169215"/>
                        <a:pt x="248535" y="168055"/>
                      </a:cubicBezTo>
                      <a:cubicBezTo>
                        <a:pt x="252398" y="160860"/>
                        <a:pt x="255349" y="154346"/>
                        <a:pt x="257520" y="148146"/>
                      </a:cubicBezTo>
                      <a:cubicBezTo>
                        <a:pt x="259460" y="143421"/>
                        <a:pt x="263538" y="127159"/>
                        <a:pt x="265660" y="118008"/>
                      </a:cubicBezTo>
                      <a:lnTo>
                        <a:pt x="266422" y="115157"/>
                      </a:lnTo>
                      <a:cubicBezTo>
                        <a:pt x="268959" y="105642"/>
                        <a:pt x="271578" y="95795"/>
                        <a:pt x="275888" y="86760"/>
                      </a:cubicBezTo>
                      <a:cubicBezTo>
                        <a:pt x="281375" y="75985"/>
                        <a:pt x="289232" y="67000"/>
                        <a:pt x="296178" y="59623"/>
                      </a:cubicBezTo>
                      <a:cubicBezTo>
                        <a:pt x="303472" y="51815"/>
                        <a:pt x="312192" y="44289"/>
                        <a:pt x="323580" y="35934"/>
                      </a:cubicBezTo>
                      <a:cubicBezTo>
                        <a:pt x="329863" y="31293"/>
                        <a:pt x="336594" y="26402"/>
                        <a:pt x="343656" y="21976"/>
                      </a:cubicBezTo>
                      <a:cubicBezTo>
                        <a:pt x="364460" y="8947"/>
                        <a:pt x="393785" y="1586"/>
                        <a:pt x="430835" y="144"/>
                      </a:cubicBezTo>
                      <a:cubicBezTo>
                        <a:pt x="439522" y="-287"/>
                        <a:pt x="447131" y="244"/>
                        <a:pt x="454076" y="1802"/>
                      </a:cubicBezTo>
                      <a:cubicBezTo>
                        <a:pt x="461636" y="3410"/>
                        <a:pt x="468499" y="5830"/>
                        <a:pt x="474466" y="9013"/>
                      </a:cubicBezTo>
                      <a:cubicBezTo>
                        <a:pt x="482225" y="13356"/>
                        <a:pt x="490082" y="19075"/>
                        <a:pt x="498487" y="26452"/>
                      </a:cubicBezTo>
                      <a:cubicBezTo>
                        <a:pt x="511201" y="38156"/>
                        <a:pt x="518877" y="45201"/>
                        <a:pt x="521397" y="64265"/>
                      </a:cubicBezTo>
                      <a:cubicBezTo>
                        <a:pt x="522192" y="69520"/>
                        <a:pt x="521778" y="74907"/>
                        <a:pt x="521380" y="80096"/>
                      </a:cubicBezTo>
                      <a:lnTo>
                        <a:pt x="521330" y="80643"/>
                      </a:lnTo>
                      <a:cubicBezTo>
                        <a:pt x="520468" y="92446"/>
                        <a:pt x="517070" y="103603"/>
                        <a:pt x="513373" y="114941"/>
                      </a:cubicBezTo>
                      <a:cubicBezTo>
                        <a:pt x="510837" y="122600"/>
                        <a:pt x="507870" y="130706"/>
                        <a:pt x="503460" y="138233"/>
                      </a:cubicBezTo>
                      <a:cubicBezTo>
                        <a:pt x="498338" y="146538"/>
                        <a:pt x="492171" y="154130"/>
                        <a:pt x="486186" y="161474"/>
                      </a:cubicBezTo>
                      <a:cubicBezTo>
                        <a:pt x="476108" y="173393"/>
                        <a:pt x="464503" y="184682"/>
                        <a:pt x="450744" y="196004"/>
                      </a:cubicBezTo>
                      <a:cubicBezTo>
                        <a:pt x="445042" y="200463"/>
                        <a:pt x="439074" y="204459"/>
                        <a:pt x="432957" y="208503"/>
                      </a:cubicBezTo>
                      <a:cubicBezTo>
                        <a:pt x="431780" y="209266"/>
                        <a:pt x="430603" y="210012"/>
                        <a:pt x="429443" y="210775"/>
                      </a:cubicBezTo>
                      <a:cubicBezTo>
                        <a:pt x="423342" y="214736"/>
                        <a:pt x="417043" y="218831"/>
                        <a:pt x="410180" y="221633"/>
                      </a:cubicBezTo>
                      <a:cubicBezTo>
                        <a:pt x="398974" y="226572"/>
                        <a:pt x="387038" y="230070"/>
                        <a:pt x="375500" y="233452"/>
                      </a:cubicBezTo>
                      <a:cubicBezTo>
                        <a:pt x="370245" y="234994"/>
                        <a:pt x="364791" y="236585"/>
                        <a:pt x="359503" y="238293"/>
                      </a:cubicBezTo>
                      <a:cubicBezTo>
                        <a:pt x="357232" y="238989"/>
                        <a:pt x="355061" y="239652"/>
                        <a:pt x="352972" y="240282"/>
                      </a:cubicBezTo>
                      <a:cubicBezTo>
                        <a:pt x="342926" y="243316"/>
                        <a:pt x="334240" y="245935"/>
                        <a:pt x="325023" y="250427"/>
                      </a:cubicBezTo>
                      <a:cubicBezTo>
                        <a:pt x="317845" y="254008"/>
                        <a:pt x="313120" y="256660"/>
                        <a:pt x="304119" y="262893"/>
                      </a:cubicBezTo>
                      <a:cubicBezTo>
                        <a:pt x="294554" y="269242"/>
                        <a:pt x="286398" y="275757"/>
                        <a:pt x="275026" y="286151"/>
                      </a:cubicBezTo>
                      <a:cubicBezTo>
                        <a:pt x="264151" y="296263"/>
                        <a:pt x="261830" y="298617"/>
                        <a:pt x="253160" y="307354"/>
                      </a:cubicBezTo>
                      <a:lnTo>
                        <a:pt x="251784" y="308729"/>
                      </a:lnTo>
                      <a:lnTo>
                        <a:pt x="244573" y="316753"/>
                      </a:lnTo>
                      <a:cubicBezTo>
                        <a:pt x="237279" y="325887"/>
                        <a:pt x="234329" y="329832"/>
                        <a:pt x="228759" y="337839"/>
                      </a:cubicBezTo>
                      <a:cubicBezTo>
                        <a:pt x="222194" y="347537"/>
                        <a:pt x="215862" y="357201"/>
                        <a:pt x="209927" y="366534"/>
                      </a:cubicBezTo>
                      <a:cubicBezTo>
                        <a:pt x="209131" y="367811"/>
                        <a:pt x="208336" y="369104"/>
                        <a:pt x="207540" y="370380"/>
                      </a:cubicBezTo>
                      <a:cubicBezTo>
                        <a:pt x="200760" y="381354"/>
                        <a:pt x="193748" y="392710"/>
                        <a:pt x="185326" y="402755"/>
                      </a:cubicBezTo>
                      <a:cubicBezTo>
                        <a:pt x="176988" y="412635"/>
                        <a:pt x="168815" y="420708"/>
                        <a:pt x="160328" y="427422"/>
                      </a:cubicBezTo>
                      <a:cubicBezTo>
                        <a:pt x="150050" y="435247"/>
                        <a:pt x="138695" y="442607"/>
                        <a:pt x="126577" y="449288"/>
                      </a:cubicBezTo>
                      <a:cubicBezTo>
                        <a:pt x="121603" y="452073"/>
                        <a:pt x="114989" y="455537"/>
                        <a:pt x="107844" y="457692"/>
                      </a:cubicBezTo>
                      <a:cubicBezTo>
                        <a:pt x="100998" y="459814"/>
                        <a:pt x="93422" y="460958"/>
                        <a:pt x="85299" y="461074"/>
                      </a:cubicBezTo>
                      <a:lnTo>
                        <a:pt x="83741" y="461074"/>
                      </a:lnTo>
                      <a:cubicBezTo>
                        <a:pt x="82746" y="461074"/>
                        <a:pt x="81752" y="461074"/>
                        <a:pt x="80757" y="461074"/>
                      </a:cubicBezTo>
                      <a:close/>
                      <a:moveTo>
                        <a:pt x="436389" y="708"/>
                      </a:moveTo>
                      <a:cubicBezTo>
                        <a:pt x="434582" y="708"/>
                        <a:pt x="432708" y="758"/>
                        <a:pt x="430802" y="857"/>
                      </a:cubicBezTo>
                      <a:cubicBezTo>
                        <a:pt x="393868" y="2299"/>
                        <a:pt x="364642" y="9610"/>
                        <a:pt x="343937" y="22590"/>
                      </a:cubicBezTo>
                      <a:cubicBezTo>
                        <a:pt x="336892" y="26999"/>
                        <a:pt x="330178" y="31890"/>
                        <a:pt x="323895" y="36515"/>
                      </a:cubicBezTo>
                      <a:cubicBezTo>
                        <a:pt x="312540" y="44836"/>
                        <a:pt x="303854" y="52346"/>
                        <a:pt x="296593" y="60121"/>
                      </a:cubicBezTo>
                      <a:cubicBezTo>
                        <a:pt x="289663" y="67464"/>
                        <a:pt x="281856" y="76416"/>
                        <a:pt x="276402" y="87092"/>
                      </a:cubicBezTo>
                      <a:cubicBezTo>
                        <a:pt x="272125" y="96077"/>
                        <a:pt x="269505" y="105874"/>
                        <a:pt x="266986" y="115373"/>
                      </a:cubicBezTo>
                      <a:lnTo>
                        <a:pt x="266223" y="118207"/>
                      </a:lnTo>
                      <a:cubicBezTo>
                        <a:pt x="264101" y="127358"/>
                        <a:pt x="260007" y="143686"/>
                        <a:pt x="258067" y="148427"/>
                      </a:cubicBezTo>
                      <a:cubicBezTo>
                        <a:pt x="255896" y="154644"/>
                        <a:pt x="252945" y="161192"/>
                        <a:pt x="249049" y="168420"/>
                      </a:cubicBezTo>
                      <a:cubicBezTo>
                        <a:pt x="248403" y="169580"/>
                        <a:pt x="247856" y="170575"/>
                        <a:pt x="247375" y="171470"/>
                      </a:cubicBezTo>
                      <a:cubicBezTo>
                        <a:pt x="245137" y="175548"/>
                        <a:pt x="244126" y="177405"/>
                        <a:pt x="239832" y="182991"/>
                      </a:cubicBezTo>
                      <a:cubicBezTo>
                        <a:pt x="236417" y="187135"/>
                        <a:pt x="234544" y="188777"/>
                        <a:pt x="228609" y="192821"/>
                      </a:cubicBezTo>
                      <a:cubicBezTo>
                        <a:pt x="226554" y="194131"/>
                        <a:pt x="224846" y="195242"/>
                        <a:pt x="223321" y="196236"/>
                      </a:cubicBezTo>
                      <a:cubicBezTo>
                        <a:pt x="218182" y="199602"/>
                        <a:pt x="215083" y="201624"/>
                        <a:pt x="207623" y="204840"/>
                      </a:cubicBezTo>
                      <a:cubicBezTo>
                        <a:pt x="199997" y="208039"/>
                        <a:pt x="185359" y="213427"/>
                        <a:pt x="181066" y="214935"/>
                      </a:cubicBezTo>
                      <a:cubicBezTo>
                        <a:pt x="177402" y="216179"/>
                        <a:pt x="173673" y="217389"/>
                        <a:pt x="170059" y="218582"/>
                      </a:cubicBezTo>
                      <a:cubicBezTo>
                        <a:pt x="163395" y="220754"/>
                        <a:pt x="156515" y="223009"/>
                        <a:pt x="149818" y="225462"/>
                      </a:cubicBezTo>
                      <a:cubicBezTo>
                        <a:pt x="134136" y="231595"/>
                        <a:pt x="120443" y="237663"/>
                        <a:pt x="107994" y="244012"/>
                      </a:cubicBezTo>
                      <a:cubicBezTo>
                        <a:pt x="91847" y="252300"/>
                        <a:pt x="79398" y="259959"/>
                        <a:pt x="68805" y="268099"/>
                      </a:cubicBezTo>
                      <a:cubicBezTo>
                        <a:pt x="59356" y="275343"/>
                        <a:pt x="51714" y="281642"/>
                        <a:pt x="44751" y="287925"/>
                      </a:cubicBezTo>
                      <a:cubicBezTo>
                        <a:pt x="38585" y="293644"/>
                        <a:pt x="32965" y="300026"/>
                        <a:pt x="27809" y="306044"/>
                      </a:cubicBezTo>
                      <a:cubicBezTo>
                        <a:pt x="24627" y="309724"/>
                        <a:pt x="21726" y="313636"/>
                        <a:pt x="19073" y="317300"/>
                      </a:cubicBezTo>
                      <a:cubicBezTo>
                        <a:pt x="15410" y="322488"/>
                        <a:pt x="11945" y="327611"/>
                        <a:pt x="9757" y="333396"/>
                      </a:cubicBezTo>
                      <a:cubicBezTo>
                        <a:pt x="6856" y="340723"/>
                        <a:pt x="3889" y="348564"/>
                        <a:pt x="2347" y="356803"/>
                      </a:cubicBezTo>
                      <a:cubicBezTo>
                        <a:pt x="1319" y="362390"/>
                        <a:pt x="971" y="367927"/>
                        <a:pt x="772" y="372618"/>
                      </a:cubicBezTo>
                      <a:cubicBezTo>
                        <a:pt x="590" y="376530"/>
                        <a:pt x="474" y="381669"/>
                        <a:pt x="1203" y="386758"/>
                      </a:cubicBezTo>
                      <a:cubicBezTo>
                        <a:pt x="2065" y="392759"/>
                        <a:pt x="3474" y="398561"/>
                        <a:pt x="4966" y="404479"/>
                      </a:cubicBezTo>
                      <a:cubicBezTo>
                        <a:pt x="6541" y="410298"/>
                        <a:pt x="8630" y="417062"/>
                        <a:pt x="12243" y="423046"/>
                      </a:cubicBezTo>
                      <a:cubicBezTo>
                        <a:pt x="14515" y="426693"/>
                        <a:pt x="17349" y="430041"/>
                        <a:pt x="20101" y="433274"/>
                      </a:cubicBezTo>
                      <a:lnTo>
                        <a:pt x="20433" y="433672"/>
                      </a:lnTo>
                      <a:cubicBezTo>
                        <a:pt x="25223" y="439325"/>
                        <a:pt x="30346" y="444066"/>
                        <a:pt x="35667" y="447729"/>
                      </a:cubicBezTo>
                      <a:cubicBezTo>
                        <a:pt x="41121" y="451426"/>
                        <a:pt x="47105" y="455123"/>
                        <a:pt x="53836" y="456996"/>
                      </a:cubicBezTo>
                      <a:cubicBezTo>
                        <a:pt x="58726" y="458438"/>
                        <a:pt x="63865" y="459499"/>
                        <a:pt x="69120" y="460129"/>
                      </a:cubicBezTo>
                      <a:cubicBezTo>
                        <a:pt x="73944" y="460577"/>
                        <a:pt x="78901" y="460560"/>
                        <a:pt x="83691" y="460544"/>
                      </a:cubicBezTo>
                      <a:lnTo>
                        <a:pt x="85250" y="460544"/>
                      </a:lnTo>
                      <a:cubicBezTo>
                        <a:pt x="93290" y="460428"/>
                        <a:pt x="100816" y="459300"/>
                        <a:pt x="107596" y="457178"/>
                      </a:cubicBezTo>
                      <a:cubicBezTo>
                        <a:pt x="114674" y="455057"/>
                        <a:pt x="121255" y="451592"/>
                        <a:pt x="126195" y="448840"/>
                      </a:cubicBezTo>
                      <a:cubicBezTo>
                        <a:pt x="138280" y="442176"/>
                        <a:pt x="149602" y="434832"/>
                        <a:pt x="159864" y="427041"/>
                      </a:cubicBezTo>
                      <a:cubicBezTo>
                        <a:pt x="168302" y="420360"/>
                        <a:pt x="176457" y="412320"/>
                        <a:pt x="184763" y="402473"/>
                      </a:cubicBezTo>
                      <a:cubicBezTo>
                        <a:pt x="193167" y="392461"/>
                        <a:pt x="200163" y="381139"/>
                        <a:pt x="206926" y="370181"/>
                      </a:cubicBezTo>
                      <a:cubicBezTo>
                        <a:pt x="207722" y="368888"/>
                        <a:pt x="208518" y="367612"/>
                        <a:pt x="209314" y="366335"/>
                      </a:cubicBezTo>
                      <a:cubicBezTo>
                        <a:pt x="215248" y="356986"/>
                        <a:pt x="221597" y="347321"/>
                        <a:pt x="228162" y="337607"/>
                      </a:cubicBezTo>
                      <a:cubicBezTo>
                        <a:pt x="233748" y="329583"/>
                        <a:pt x="236699" y="325638"/>
                        <a:pt x="243993" y="316521"/>
                      </a:cubicBezTo>
                      <a:lnTo>
                        <a:pt x="244043" y="316471"/>
                      </a:lnTo>
                      <a:lnTo>
                        <a:pt x="251254" y="308431"/>
                      </a:lnTo>
                      <a:lnTo>
                        <a:pt x="252630" y="307038"/>
                      </a:lnTo>
                      <a:cubicBezTo>
                        <a:pt x="261300" y="298286"/>
                        <a:pt x="263621" y="295932"/>
                        <a:pt x="274512" y="285820"/>
                      </a:cubicBezTo>
                      <a:cubicBezTo>
                        <a:pt x="285900" y="275393"/>
                        <a:pt x="294073" y="268861"/>
                        <a:pt x="303671" y="262495"/>
                      </a:cubicBezTo>
                      <a:cubicBezTo>
                        <a:pt x="312706" y="256246"/>
                        <a:pt x="317447" y="253593"/>
                        <a:pt x="324658" y="249996"/>
                      </a:cubicBezTo>
                      <a:cubicBezTo>
                        <a:pt x="333941" y="245471"/>
                        <a:pt x="342644" y="242851"/>
                        <a:pt x="352707" y="239801"/>
                      </a:cubicBezTo>
                      <a:cubicBezTo>
                        <a:pt x="354795" y="239171"/>
                        <a:pt x="356967" y="238508"/>
                        <a:pt x="359221" y="237812"/>
                      </a:cubicBezTo>
                      <a:cubicBezTo>
                        <a:pt x="364526" y="236104"/>
                        <a:pt x="369964" y="234513"/>
                        <a:pt x="375235" y="232971"/>
                      </a:cubicBezTo>
                      <a:cubicBezTo>
                        <a:pt x="386756" y="229606"/>
                        <a:pt x="398675" y="226108"/>
                        <a:pt x="409848" y="221185"/>
                      </a:cubicBezTo>
                      <a:cubicBezTo>
                        <a:pt x="416662" y="218400"/>
                        <a:pt x="422928" y="214322"/>
                        <a:pt x="429012" y="210377"/>
                      </a:cubicBezTo>
                      <a:cubicBezTo>
                        <a:pt x="430189" y="209614"/>
                        <a:pt x="431349" y="208852"/>
                        <a:pt x="432526" y="208105"/>
                      </a:cubicBezTo>
                      <a:cubicBezTo>
                        <a:pt x="438626" y="204077"/>
                        <a:pt x="444578" y="200082"/>
                        <a:pt x="450264" y="195640"/>
                      </a:cubicBezTo>
                      <a:cubicBezTo>
                        <a:pt x="463990" y="184334"/>
                        <a:pt x="475560" y="173078"/>
                        <a:pt x="485606" y="161192"/>
                      </a:cubicBezTo>
                      <a:cubicBezTo>
                        <a:pt x="491574" y="153865"/>
                        <a:pt x="497741" y="146289"/>
                        <a:pt x="502830" y="138034"/>
                      </a:cubicBezTo>
                      <a:cubicBezTo>
                        <a:pt x="507206" y="130557"/>
                        <a:pt x="510157" y="122484"/>
                        <a:pt x="512677" y="114859"/>
                      </a:cubicBezTo>
                      <a:cubicBezTo>
                        <a:pt x="516357" y="103570"/>
                        <a:pt x="519755" y="92446"/>
                        <a:pt x="520617" y="80709"/>
                      </a:cubicBezTo>
                      <a:lnTo>
                        <a:pt x="520667" y="80162"/>
                      </a:lnTo>
                      <a:cubicBezTo>
                        <a:pt x="521065" y="74990"/>
                        <a:pt x="521479" y="69653"/>
                        <a:pt x="520700" y="64464"/>
                      </a:cubicBezTo>
                      <a:lnTo>
                        <a:pt x="520700" y="64464"/>
                      </a:lnTo>
                      <a:cubicBezTo>
                        <a:pt x="518214" y="45632"/>
                        <a:pt x="511036" y="39018"/>
                        <a:pt x="498006" y="27032"/>
                      </a:cubicBezTo>
                      <a:cubicBezTo>
                        <a:pt x="489635" y="19672"/>
                        <a:pt x="481810" y="14003"/>
                        <a:pt x="474102" y="9676"/>
                      </a:cubicBezTo>
                      <a:cubicBezTo>
                        <a:pt x="468200" y="6526"/>
                        <a:pt x="461387" y="4106"/>
                        <a:pt x="453894" y="2515"/>
                      </a:cubicBezTo>
                      <a:cubicBezTo>
                        <a:pt x="448523" y="1321"/>
                        <a:pt x="442771" y="741"/>
                        <a:pt x="436405" y="741"/>
                      </a:cubicBezTo>
                      <a:close/>
                      <a:moveTo>
                        <a:pt x="94152" y="448210"/>
                      </a:moveTo>
                      <a:cubicBezTo>
                        <a:pt x="93488" y="448210"/>
                        <a:pt x="92809" y="448210"/>
                        <a:pt x="92113" y="448210"/>
                      </a:cubicBezTo>
                      <a:cubicBezTo>
                        <a:pt x="81669" y="448310"/>
                        <a:pt x="73961" y="447249"/>
                        <a:pt x="65506" y="444580"/>
                      </a:cubicBezTo>
                      <a:cubicBezTo>
                        <a:pt x="59737" y="442872"/>
                        <a:pt x="54482" y="439673"/>
                        <a:pt x="49609" y="436556"/>
                      </a:cubicBezTo>
                      <a:cubicBezTo>
                        <a:pt x="41270" y="431086"/>
                        <a:pt x="33661" y="423444"/>
                        <a:pt x="25704" y="412503"/>
                      </a:cubicBezTo>
                      <a:cubicBezTo>
                        <a:pt x="19770" y="403767"/>
                        <a:pt x="17399" y="393406"/>
                        <a:pt x="15095" y="383393"/>
                      </a:cubicBezTo>
                      <a:cubicBezTo>
                        <a:pt x="14946" y="382614"/>
                        <a:pt x="14780" y="381851"/>
                        <a:pt x="14631" y="381106"/>
                      </a:cubicBezTo>
                      <a:cubicBezTo>
                        <a:pt x="13951" y="377807"/>
                        <a:pt x="13321" y="374707"/>
                        <a:pt x="13089" y="370397"/>
                      </a:cubicBezTo>
                      <a:cubicBezTo>
                        <a:pt x="12791" y="362224"/>
                        <a:pt x="13288" y="354002"/>
                        <a:pt x="14548" y="345978"/>
                      </a:cubicBezTo>
                      <a:cubicBezTo>
                        <a:pt x="16156" y="337242"/>
                        <a:pt x="17996" y="332451"/>
                        <a:pt x="20549" y="325820"/>
                      </a:cubicBezTo>
                      <a:lnTo>
                        <a:pt x="21295" y="323864"/>
                      </a:lnTo>
                      <a:cubicBezTo>
                        <a:pt x="23615" y="318278"/>
                        <a:pt x="23649" y="318211"/>
                        <a:pt x="25820" y="314946"/>
                      </a:cubicBezTo>
                      <a:cubicBezTo>
                        <a:pt x="26135" y="314465"/>
                        <a:pt x="26483" y="313935"/>
                        <a:pt x="26898" y="313305"/>
                      </a:cubicBezTo>
                      <a:cubicBezTo>
                        <a:pt x="29036" y="310155"/>
                        <a:pt x="29401" y="309674"/>
                        <a:pt x="30744" y="307934"/>
                      </a:cubicBezTo>
                      <a:cubicBezTo>
                        <a:pt x="31357" y="307138"/>
                        <a:pt x="32186" y="306060"/>
                        <a:pt x="33479" y="304336"/>
                      </a:cubicBezTo>
                      <a:lnTo>
                        <a:pt x="34440" y="303226"/>
                      </a:lnTo>
                      <a:cubicBezTo>
                        <a:pt x="37756" y="299380"/>
                        <a:pt x="40607" y="296048"/>
                        <a:pt x="43757" y="292998"/>
                      </a:cubicBezTo>
                      <a:cubicBezTo>
                        <a:pt x="45796" y="291008"/>
                        <a:pt x="49559" y="287908"/>
                        <a:pt x="53206" y="284924"/>
                      </a:cubicBezTo>
                      <a:cubicBezTo>
                        <a:pt x="54565" y="283814"/>
                        <a:pt x="55925" y="282687"/>
                        <a:pt x="57184" y="281642"/>
                      </a:cubicBezTo>
                      <a:lnTo>
                        <a:pt x="65838" y="274978"/>
                      </a:lnTo>
                      <a:cubicBezTo>
                        <a:pt x="71060" y="271348"/>
                        <a:pt x="75850" y="268182"/>
                        <a:pt x="80492" y="265297"/>
                      </a:cubicBezTo>
                      <a:cubicBezTo>
                        <a:pt x="98114" y="255069"/>
                        <a:pt x="117525" y="245868"/>
                        <a:pt x="139838" y="237199"/>
                      </a:cubicBezTo>
                      <a:cubicBezTo>
                        <a:pt x="144281" y="235524"/>
                        <a:pt x="160444" y="230253"/>
                        <a:pt x="165749" y="228512"/>
                      </a:cubicBezTo>
                      <a:cubicBezTo>
                        <a:pt x="177784" y="224401"/>
                        <a:pt x="188642" y="220323"/>
                        <a:pt x="198953" y="216029"/>
                      </a:cubicBezTo>
                      <a:cubicBezTo>
                        <a:pt x="205617" y="213162"/>
                        <a:pt x="211817" y="209133"/>
                        <a:pt x="217818" y="205221"/>
                      </a:cubicBezTo>
                      <a:lnTo>
                        <a:pt x="218796" y="204591"/>
                      </a:lnTo>
                      <a:cubicBezTo>
                        <a:pt x="229372" y="197911"/>
                        <a:pt x="238722" y="189655"/>
                        <a:pt x="246579" y="180057"/>
                      </a:cubicBezTo>
                      <a:cubicBezTo>
                        <a:pt x="251718" y="173990"/>
                        <a:pt x="256459" y="166762"/>
                        <a:pt x="261051" y="157959"/>
                      </a:cubicBezTo>
                      <a:cubicBezTo>
                        <a:pt x="265610" y="149571"/>
                        <a:pt x="269423" y="140454"/>
                        <a:pt x="272373" y="130856"/>
                      </a:cubicBezTo>
                      <a:cubicBezTo>
                        <a:pt x="274213" y="124639"/>
                        <a:pt x="275821" y="118025"/>
                        <a:pt x="277396" y="111643"/>
                      </a:cubicBezTo>
                      <a:cubicBezTo>
                        <a:pt x="281458" y="95065"/>
                        <a:pt x="285304" y="79417"/>
                        <a:pt x="292631" y="69735"/>
                      </a:cubicBezTo>
                      <a:cubicBezTo>
                        <a:pt x="299709" y="60237"/>
                        <a:pt x="304948" y="55579"/>
                        <a:pt x="314728" y="48086"/>
                      </a:cubicBezTo>
                      <a:lnTo>
                        <a:pt x="315375" y="47605"/>
                      </a:lnTo>
                      <a:cubicBezTo>
                        <a:pt x="323415" y="41587"/>
                        <a:pt x="327443" y="38570"/>
                        <a:pt x="338003" y="31807"/>
                      </a:cubicBezTo>
                      <a:cubicBezTo>
                        <a:pt x="344683" y="27762"/>
                        <a:pt x="360249" y="21794"/>
                        <a:pt x="369184" y="19357"/>
                      </a:cubicBezTo>
                      <a:cubicBezTo>
                        <a:pt x="400515" y="10803"/>
                        <a:pt x="414523" y="12047"/>
                        <a:pt x="422895" y="12793"/>
                      </a:cubicBezTo>
                      <a:cubicBezTo>
                        <a:pt x="424470" y="12925"/>
                        <a:pt x="425829" y="13058"/>
                        <a:pt x="427072" y="13091"/>
                      </a:cubicBezTo>
                      <a:cubicBezTo>
                        <a:pt x="440301" y="13472"/>
                        <a:pt x="451258" y="16357"/>
                        <a:pt x="462614" y="22407"/>
                      </a:cubicBezTo>
                      <a:cubicBezTo>
                        <a:pt x="471847" y="27812"/>
                        <a:pt x="480799" y="34608"/>
                        <a:pt x="489204" y="42615"/>
                      </a:cubicBezTo>
                      <a:cubicBezTo>
                        <a:pt x="489751" y="43146"/>
                        <a:pt x="490298" y="43676"/>
                        <a:pt x="490845" y="44206"/>
                      </a:cubicBezTo>
                      <a:cubicBezTo>
                        <a:pt x="495254" y="48450"/>
                        <a:pt x="499796" y="52827"/>
                        <a:pt x="502764" y="58330"/>
                      </a:cubicBezTo>
                      <a:cubicBezTo>
                        <a:pt x="504073" y="60651"/>
                        <a:pt x="505217" y="63204"/>
                        <a:pt x="506212" y="66171"/>
                      </a:cubicBezTo>
                      <a:cubicBezTo>
                        <a:pt x="506925" y="68393"/>
                        <a:pt x="507405" y="70614"/>
                        <a:pt x="507753" y="72321"/>
                      </a:cubicBezTo>
                      <a:cubicBezTo>
                        <a:pt x="508698" y="77096"/>
                        <a:pt x="509013" y="81887"/>
                        <a:pt x="508682" y="86594"/>
                      </a:cubicBezTo>
                      <a:cubicBezTo>
                        <a:pt x="508334" y="93573"/>
                        <a:pt x="507588" y="99740"/>
                        <a:pt x="506361" y="105459"/>
                      </a:cubicBezTo>
                      <a:cubicBezTo>
                        <a:pt x="505267" y="110747"/>
                        <a:pt x="503725" y="115853"/>
                        <a:pt x="501968" y="121506"/>
                      </a:cubicBezTo>
                      <a:lnTo>
                        <a:pt x="501620" y="122617"/>
                      </a:lnTo>
                      <a:cubicBezTo>
                        <a:pt x="499349" y="129695"/>
                        <a:pt x="497409" y="135796"/>
                        <a:pt x="493265" y="144134"/>
                      </a:cubicBezTo>
                      <a:cubicBezTo>
                        <a:pt x="491060" y="148394"/>
                        <a:pt x="489220" y="150815"/>
                        <a:pt x="486684" y="154180"/>
                      </a:cubicBezTo>
                      <a:cubicBezTo>
                        <a:pt x="485938" y="155174"/>
                        <a:pt x="485126" y="156252"/>
                        <a:pt x="484230" y="157462"/>
                      </a:cubicBezTo>
                      <a:lnTo>
                        <a:pt x="481860" y="160413"/>
                      </a:lnTo>
                      <a:cubicBezTo>
                        <a:pt x="475461" y="168386"/>
                        <a:pt x="475212" y="168685"/>
                        <a:pt x="464553" y="179112"/>
                      </a:cubicBezTo>
                      <a:lnTo>
                        <a:pt x="460674" y="182577"/>
                      </a:lnTo>
                      <a:lnTo>
                        <a:pt x="460707" y="182626"/>
                      </a:lnTo>
                      <a:cubicBezTo>
                        <a:pt x="460707" y="182626"/>
                        <a:pt x="460707" y="182626"/>
                        <a:pt x="460707" y="182626"/>
                      </a:cubicBezTo>
                      <a:lnTo>
                        <a:pt x="460707" y="182626"/>
                      </a:lnTo>
                      <a:cubicBezTo>
                        <a:pt x="452866" y="189340"/>
                        <a:pt x="450264" y="191064"/>
                        <a:pt x="443285" y="195706"/>
                      </a:cubicBezTo>
                      <a:cubicBezTo>
                        <a:pt x="442373" y="196319"/>
                        <a:pt x="441378" y="196966"/>
                        <a:pt x="440301" y="197695"/>
                      </a:cubicBezTo>
                      <a:cubicBezTo>
                        <a:pt x="435759" y="200712"/>
                        <a:pt x="427536" y="205868"/>
                        <a:pt x="426757" y="206183"/>
                      </a:cubicBezTo>
                      <a:cubicBezTo>
                        <a:pt x="416264" y="211504"/>
                        <a:pt x="407610" y="214421"/>
                        <a:pt x="399836" y="216776"/>
                      </a:cubicBezTo>
                      <a:lnTo>
                        <a:pt x="393768" y="218582"/>
                      </a:lnTo>
                      <a:cubicBezTo>
                        <a:pt x="384684" y="221301"/>
                        <a:pt x="375285" y="224103"/>
                        <a:pt x="366068" y="226970"/>
                      </a:cubicBezTo>
                      <a:lnTo>
                        <a:pt x="364244" y="227518"/>
                      </a:lnTo>
                      <a:cubicBezTo>
                        <a:pt x="356022" y="230004"/>
                        <a:pt x="347518" y="232557"/>
                        <a:pt x="339511" y="236005"/>
                      </a:cubicBezTo>
                      <a:cubicBezTo>
                        <a:pt x="330261" y="240083"/>
                        <a:pt x="320762" y="245587"/>
                        <a:pt x="309639" y="253295"/>
                      </a:cubicBezTo>
                      <a:cubicBezTo>
                        <a:pt x="298980" y="260506"/>
                        <a:pt x="288171" y="269160"/>
                        <a:pt x="276601" y="279786"/>
                      </a:cubicBezTo>
                      <a:cubicBezTo>
                        <a:pt x="263836" y="291572"/>
                        <a:pt x="250392" y="304370"/>
                        <a:pt x="238440" y="318079"/>
                      </a:cubicBezTo>
                      <a:cubicBezTo>
                        <a:pt x="229322" y="328920"/>
                        <a:pt x="220536" y="340873"/>
                        <a:pt x="211585" y="354599"/>
                      </a:cubicBezTo>
                      <a:cubicBezTo>
                        <a:pt x="206363" y="362473"/>
                        <a:pt x="200975" y="370612"/>
                        <a:pt x="195903" y="378967"/>
                      </a:cubicBezTo>
                      <a:cubicBezTo>
                        <a:pt x="187945" y="391881"/>
                        <a:pt x="181331" y="401943"/>
                        <a:pt x="174932" y="409121"/>
                      </a:cubicBezTo>
                      <a:lnTo>
                        <a:pt x="174850" y="409055"/>
                      </a:lnTo>
                      <a:lnTo>
                        <a:pt x="169893" y="414343"/>
                      </a:lnTo>
                      <a:lnTo>
                        <a:pt x="169843" y="414293"/>
                      </a:lnTo>
                      <a:cubicBezTo>
                        <a:pt x="167987" y="416084"/>
                        <a:pt x="166246" y="417576"/>
                        <a:pt x="163776" y="419482"/>
                      </a:cubicBezTo>
                      <a:cubicBezTo>
                        <a:pt x="160510" y="422001"/>
                        <a:pt x="157012" y="424306"/>
                        <a:pt x="153631" y="426527"/>
                      </a:cubicBezTo>
                      <a:cubicBezTo>
                        <a:pt x="152089" y="427538"/>
                        <a:pt x="150547" y="428550"/>
                        <a:pt x="149022" y="429594"/>
                      </a:cubicBezTo>
                      <a:cubicBezTo>
                        <a:pt x="147514" y="430506"/>
                        <a:pt x="146254" y="431268"/>
                        <a:pt x="145110" y="431948"/>
                      </a:cubicBezTo>
                      <a:cubicBezTo>
                        <a:pt x="140435" y="434783"/>
                        <a:pt x="138098" y="436208"/>
                        <a:pt x="132578" y="439093"/>
                      </a:cubicBezTo>
                      <a:cubicBezTo>
                        <a:pt x="123526" y="443884"/>
                        <a:pt x="118653" y="445574"/>
                        <a:pt x="108839" y="447249"/>
                      </a:cubicBezTo>
                      <a:cubicBezTo>
                        <a:pt x="104529" y="447912"/>
                        <a:pt x="99821" y="448227"/>
                        <a:pt x="94168" y="448227"/>
                      </a:cubicBezTo>
                      <a:close/>
                      <a:moveTo>
                        <a:pt x="92129" y="447547"/>
                      </a:moveTo>
                      <a:cubicBezTo>
                        <a:pt x="98677" y="447630"/>
                        <a:pt x="103949" y="447315"/>
                        <a:pt x="108723" y="446586"/>
                      </a:cubicBezTo>
                      <a:cubicBezTo>
                        <a:pt x="118437" y="444911"/>
                        <a:pt x="123294" y="443254"/>
                        <a:pt x="132263" y="438496"/>
                      </a:cubicBezTo>
                      <a:cubicBezTo>
                        <a:pt x="137750" y="435628"/>
                        <a:pt x="140104" y="434202"/>
                        <a:pt x="144762" y="431384"/>
                      </a:cubicBezTo>
                      <a:cubicBezTo>
                        <a:pt x="145889" y="430688"/>
                        <a:pt x="147166" y="429925"/>
                        <a:pt x="148658" y="429030"/>
                      </a:cubicBezTo>
                      <a:cubicBezTo>
                        <a:pt x="150166" y="428002"/>
                        <a:pt x="151708" y="426991"/>
                        <a:pt x="153249" y="425963"/>
                      </a:cubicBezTo>
                      <a:cubicBezTo>
                        <a:pt x="156631" y="423742"/>
                        <a:pt x="160112" y="421455"/>
                        <a:pt x="163362" y="418951"/>
                      </a:cubicBezTo>
                      <a:cubicBezTo>
                        <a:pt x="166229" y="416730"/>
                        <a:pt x="168136" y="415072"/>
                        <a:pt x="170357" y="412851"/>
                      </a:cubicBezTo>
                      <a:lnTo>
                        <a:pt x="170374" y="412851"/>
                      </a:lnTo>
                      <a:cubicBezTo>
                        <a:pt x="170374" y="412851"/>
                        <a:pt x="175761" y="407132"/>
                        <a:pt x="175761" y="407132"/>
                      </a:cubicBezTo>
                      <a:lnTo>
                        <a:pt x="175794" y="407132"/>
                      </a:lnTo>
                      <a:cubicBezTo>
                        <a:pt x="181746" y="400136"/>
                        <a:pt x="187962" y="390621"/>
                        <a:pt x="195339" y="378652"/>
                      </a:cubicBezTo>
                      <a:cubicBezTo>
                        <a:pt x="200412" y="370281"/>
                        <a:pt x="205816" y="362141"/>
                        <a:pt x="211021" y="354250"/>
                      </a:cubicBezTo>
                      <a:cubicBezTo>
                        <a:pt x="219973" y="340508"/>
                        <a:pt x="228775" y="328539"/>
                        <a:pt x="237926" y="317665"/>
                      </a:cubicBezTo>
                      <a:cubicBezTo>
                        <a:pt x="249911" y="303922"/>
                        <a:pt x="263372" y="291108"/>
                        <a:pt x="276136" y="279321"/>
                      </a:cubicBezTo>
                      <a:cubicBezTo>
                        <a:pt x="287724" y="268679"/>
                        <a:pt x="298565" y="259992"/>
                        <a:pt x="309241" y="252765"/>
                      </a:cubicBezTo>
                      <a:cubicBezTo>
                        <a:pt x="320398" y="245023"/>
                        <a:pt x="329913" y="239519"/>
                        <a:pt x="339213" y="235408"/>
                      </a:cubicBezTo>
                      <a:cubicBezTo>
                        <a:pt x="347269" y="231944"/>
                        <a:pt x="355790" y="229374"/>
                        <a:pt x="364029" y="226888"/>
                      </a:cubicBezTo>
                      <a:lnTo>
                        <a:pt x="365852" y="226340"/>
                      </a:lnTo>
                      <a:cubicBezTo>
                        <a:pt x="375069" y="223473"/>
                        <a:pt x="384469" y="220655"/>
                        <a:pt x="393553" y="217952"/>
                      </a:cubicBezTo>
                      <a:lnTo>
                        <a:pt x="399620" y="216146"/>
                      </a:lnTo>
                      <a:cubicBezTo>
                        <a:pt x="407378" y="213792"/>
                        <a:pt x="415982" y="210891"/>
                        <a:pt x="426459" y="205586"/>
                      </a:cubicBezTo>
                      <a:cubicBezTo>
                        <a:pt x="427172" y="205304"/>
                        <a:pt x="435178" y="200298"/>
                        <a:pt x="439903" y="197148"/>
                      </a:cubicBezTo>
                      <a:cubicBezTo>
                        <a:pt x="440980" y="196419"/>
                        <a:pt x="441975" y="195772"/>
                        <a:pt x="442887" y="195159"/>
                      </a:cubicBezTo>
                      <a:cubicBezTo>
                        <a:pt x="449352" y="190865"/>
                        <a:pt x="452054" y="189075"/>
                        <a:pt x="458652" y="183472"/>
                      </a:cubicBezTo>
                      <a:lnTo>
                        <a:pt x="458652" y="183472"/>
                      </a:lnTo>
                      <a:cubicBezTo>
                        <a:pt x="458652" y="183472"/>
                        <a:pt x="464072" y="178615"/>
                        <a:pt x="464072" y="178615"/>
                      </a:cubicBezTo>
                      <a:cubicBezTo>
                        <a:pt x="474698" y="168237"/>
                        <a:pt x="474947" y="167922"/>
                        <a:pt x="481329" y="159982"/>
                      </a:cubicBezTo>
                      <a:lnTo>
                        <a:pt x="483700" y="157031"/>
                      </a:lnTo>
                      <a:cubicBezTo>
                        <a:pt x="484595" y="155821"/>
                        <a:pt x="485407" y="154743"/>
                        <a:pt x="486153" y="153749"/>
                      </a:cubicBezTo>
                      <a:cubicBezTo>
                        <a:pt x="488673" y="150417"/>
                        <a:pt x="490497" y="148013"/>
                        <a:pt x="492668" y="143803"/>
                      </a:cubicBezTo>
                      <a:cubicBezTo>
                        <a:pt x="496779" y="135514"/>
                        <a:pt x="498636" y="129728"/>
                        <a:pt x="500990" y="122385"/>
                      </a:cubicBezTo>
                      <a:lnTo>
                        <a:pt x="501338" y="121290"/>
                      </a:lnTo>
                      <a:cubicBezTo>
                        <a:pt x="503079" y="115654"/>
                        <a:pt x="504620" y="110565"/>
                        <a:pt x="505714" y="105310"/>
                      </a:cubicBezTo>
                      <a:cubicBezTo>
                        <a:pt x="506925" y="99624"/>
                        <a:pt x="507687" y="93491"/>
                        <a:pt x="508019" y="86545"/>
                      </a:cubicBezTo>
                      <a:lnTo>
                        <a:pt x="508019" y="86545"/>
                      </a:lnTo>
                      <a:cubicBezTo>
                        <a:pt x="508334" y="81887"/>
                        <a:pt x="508019" y="77145"/>
                        <a:pt x="507090" y="72437"/>
                      </a:cubicBezTo>
                      <a:cubicBezTo>
                        <a:pt x="506742" y="70763"/>
                        <a:pt x="506262" y="68558"/>
                        <a:pt x="505582" y="66370"/>
                      </a:cubicBezTo>
                      <a:cubicBezTo>
                        <a:pt x="504604" y="63453"/>
                        <a:pt x="503493" y="60933"/>
                        <a:pt x="502184" y="58645"/>
                      </a:cubicBezTo>
                      <a:cubicBezTo>
                        <a:pt x="499266" y="53224"/>
                        <a:pt x="494740" y="48881"/>
                        <a:pt x="490380" y="44671"/>
                      </a:cubicBezTo>
                      <a:cubicBezTo>
                        <a:pt x="489834" y="44140"/>
                        <a:pt x="489286" y="43610"/>
                        <a:pt x="488739" y="43079"/>
                      </a:cubicBezTo>
                      <a:cubicBezTo>
                        <a:pt x="480368" y="35105"/>
                        <a:pt x="471466" y="28342"/>
                        <a:pt x="462282" y="22971"/>
                      </a:cubicBezTo>
                      <a:cubicBezTo>
                        <a:pt x="451026" y="16970"/>
                        <a:pt x="440151" y="14135"/>
                        <a:pt x="427039" y="13737"/>
                      </a:cubicBezTo>
                      <a:cubicBezTo>
                        <a:pt x="425779" y="13704"/>
                        <a:pt x="424403" y="13572"/>
                        <a:pt x="422828" y="13439"/>
                      </a:cubicBezTo>
                      <a:cubicBezTo>
                        <a:pt x="414507" y="12693"/>
                        <a:pt x="400565" y="11466"/>
                        <a:pt x="369350" y="19987"/>
                      </a:cubicBezTo>
                      <a:cubicBezTo>
                        <a:pt x="360448" y="22424"/>
                        <a:pt x="344965" y="28359"/>
                        <a:pt x="338334" y="32370"/>
                      </a:cubicBezTo>
                      <a:cubicBezTo>
                        <a:pt x="327808" y="39117"/>
                        <a:pt x="323779" y="42134"/>
                        <a:pt x="315756" y="48135"/>
                      </a:cubicBezTo>
                      <a:lnTo>
                        <a:pt x="315109" y="48616"/>
                      </a:lnTo>
                      <a:cubicBezTo>
                        <a:pt x="305379" y="56076"/>
                        <a:pt x="300173" y="60717"/>
                        <a:pt x="293145" y="70150"/>
                      </a:cubicBezTo>
                      <a:cubicBezTo>
                        <a:pt x="285900" y="79715"/>
                        <a:pt x="282071" y="95314"/>
                        <a:pt x="278026" y="111825"/>
                      </a:cubicBezTo>
                      <a:cubicBezTo>
                        <a:pt x="276451" y="118224"/>
                        <a:pt x="274827" y="124838"/>
                        <a:pt x="272987" y="131071"/>
                      </a:cubicBezTo>
                      <a:cubicBezTo>
                        <a:pt x="270019" y="140719"/>
                        <a:pt x="266190" y="149870"/>
                        <a:pt x="261615" y="158291"/>
                      </a:cubicBezTo>
                      <a:cubicBezTo>
                        <a:pt x="257006" y="167127"/>
                        <a:pt x="252249" y="174387"/>
                        <a:pt x="247077" y="180488"/>
                      </a:cubicBezTo>
                      <a:cubicBezTo>
                        <a:pt x="239169" y="190136"/>
                        <a:pt x="229770" y="198424"/>
                        <a:pt x="219144" y="205138"/>
                      </a:cubicBezTo>
                      <a:lnTo>
                        <a:pt x="218182" y="205768"/>
                      </a:lnTo>
                      <a:cubicBezTo>
                        <a:pt x="212165" y="209680"/>
                        <a:pt x="205948" y="213725"/>
                        <a:pt x="199218" y="216626"/>
                      </a:cubicBezTo>
                      <a:cubicBezTo>
                        <a:pt x="188890" y="220936"/>
                        <a:pt x="178016" y="225014"/>
                        <a:pt x="165964" y="229125"/>
                      </a:cubicBezTo>
                      <a:cubicBezTo>
                        <a:pt x="160659" y="230866"/>
                        <a:pt x="144513" y="236138"/>
                        <a:pt x="140087" y="237795"/>
                      </a:cubicBezTo>
                      <a:cubicBezTo>
                        <a:pt x="117807" y="246449"/>
                        <a:pt x="98428" y="255632"/>
                        <a:pt x="80857" y="265844"/>
                      </a:cubicBezTo>
                      <a:cubicBezTo>
                        <a:pt x="76232" y="268712"/>
                        <a:pt x="71441" y="271878"/>
                        <a:pt x="66252" y="275492"/>
                      </a:cubicBezTo>
                      <a:lnTo>
                        <a:pt x="57615" y="282139"/>
                      </a:lnTo>
                      <a:cubicBezTo>
                        <a:pt x="56356" y="283184"/>
                        <a:pt x="54996" y="284311"/>
                        <a:pt x="53637" y="285422"/>
                      </a:cubicBezTo>
                      <a:cubicBezTo>
                        <a:pt x="50006" y="288406"/>
                        <a:pt x="46260" y="291506"/>
                        <a:pt x="44238" y="293462"/>
                      </a:cubicBezTo>
                      <a:cubicBezTo>
                        <a:pt x="41121" y="296495"/>
                        <a:pt x="38270" y="299811"/>
                        <a:pt x="34971" y="303657"/>
                      </a:cubicBezTo>
                      <a:lnTo>
                        <a:pt x="34026" y="304751"/>
                      </a:lnTo>
                      <a:cubicBezTo>
                        <a:pt x="32733" y="306458"/>
                        <a:pt x="31904" y="307536"/>
                        <a:pt x="31291" y="308332"/>
                      </a:cubicBezTo>
                      <a:cubicBezTo>
                        <a:pt x="29965" y="310055"/>
                        <a:pt x="29600" y="310520"/>
                        <a:pt x="27478" y="313669"/>
                      </a:cubicBezTo>
                      <a:cubicBezTo>
                        <a:pt x="27063" y="314299"/>
                        <a:pt x="26715" y="314846"/>
                        <a:pt x="26400" y="315310"/>
                      </a:cubicBezTo>
                      <a:cubicBezTo>
                        <a:pt x="24279" y="318543"/>
                        <a:pt x="24229" y="318593"/>
                        <a:pt x="21941" y="324113"/>
                      </a:cubicBezTo>
                      <a:lnTo>
                        <a:pt x="21195" y="326052"/>
                      </a:lnTo>
                      <a:cubicBezTo>
                        <a:pt x="18659" y="332650"/>
                        <a:pt x="16819" y="337424"/>
                        <a:pt x="15227" y="346094"/>
                      </a:cubicBezTo>
                      <a:cubicBezTo>
                        <a:pt x="13984" y="354068"/>
                        <a:pt x="13487" y="362241"/>
                        <a:pt x="13785" y="370380"/>
                      </a:cubicBezTo>
                      <a:cubicBezTo>
                        <a:pt x="14001" y="374640"/>
                        <a:pt x="14631" y="377724"/>
                        <a:pt x="15310" y="380989"/>
                      </a:cubicBezTo>
                      <a:cubicBezTo>
                        <a:pt x="15459" y="381736"/>
                        <a:pt x="15625" y="382498"/>
                        <a:pt x="15774" y="383261"/>
                      </a:cubicBezTo>
                      <a:cubicBezTo>
                        <a:pt x="18062" y="393207"/>
                        <a:pt x="20433" y="403501"/>
                        <a:pt x="26284" y="412138"/>
                      </a:cubicBezTo>
                      <a:cubicBezTo>
                        <a:pt x="34192" y="422996"/>
                        <a:pt x="41734" y="430589"/>
                        <a:pt x="50006" y="436026"/>
                      </a:cubicBezTo>
                      <a:cubicBezTo>
                        <a:pt x="54847" y="439126"/>
                        <a:pt x="60052" y="442309"/>
                        <a:pt x="65755" y="443983"/>
                      </a:cubicBezTo>
                      <a:cubicBezTo>
                        <a:pt x="74143" y="446635"/>
                        <a:pt x="81802" y="447680"/>
                        <a:pt x="92179" y="4475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2" name="Google Shape;592;p22"/>
              <p:cNvGrpSpPr/>
              <p:nvPr/>
            </p:nvGrpSpPr>
            <p:grpSpPr>
              <a:xfrm>
                <a:off x="-799277" y="-708121"/>
                <a:ext cx="2124886" cy="1993720"/>
                <a:chOff x="-670552" y="-637146"/>
                <a:chExt cx="2124886" cy="1993720"/>
              </a:xfrm>
            </p:grpSpPr>
            <p:sp>
              <p:nvSpPr>
                <p:cNvPr id="593" name="Google Shape;593;p22"/>
                <p:cNvSpPr/>
                <p:nvPr/>
              </p:nvSpPr>
              <p:spPr>
                <a:xfrm rot="-1950557">
                  <a:off x="-395072" y="-251891"/>
                  <a:ext cx="1720148" cy="982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023" h="243344" extrusionOk="0">
                      <a:moveTo>
                        <a:pt x="153020" y="7966"/>
                      </a:moveTo>
                      <a:cubicBezTo>
                        <a:pt x="77627" y="27643"/>
                        <a:pt x="16292" y="93355"/>
                        <a:pt x="1853" y="169925"/>
                      </a:cubicBezTo>
                      <a:cubicBezTo>
                        <a:pt x="-3170" y="196565"/>
                        <a:pt x="1090" y="230598"/>
                        <a:pt x="26221" y="240727"/>
                      </a:cubicBezTo>
                      <a:cubicBezTo>
                        <a:pt x="42683" y="247374"/>
                        <a:pt x="61630" y="240445"/>
                        <a:pt x="76135" y="230233"/>
                      </a:cubicBezTo>
                      <a:cubicBezTo>
                        <a:pt x="90640" y="220022"/>
                        <a:pt x="102825" y="206561"/>
                        <a:pt x="118208" y="197742"/>
                      </a:cubicBezTo>
                      <a:cubicBezTo>
                        <a:pt x="143936" y="182988"/>
                        <a:pt x="175748" y="182972"/>
                        <a:pt x="204775" y="189089"/>
                      </a:cubicBezTo>
                      <a:cubicBezTo>
                        <a:pt x="233801" y="195206"/>
                        <a:pt x="261320" y="206926"/>
                        <a:pt x="289965" y="214618"/>
                      </a:cubicBezTo>
                      <a:cubicBezTo>
                        <a:pt x="318610" y="222293"/>
                        <a:pt x="349726" y="225741"/>
                        <a:pt x="377493" y="215347"/>
                      </a:cubicBezTo>
                      <a:cubicBezTo>
                        <a:pt x="405276" y="204937"/>
                        <a:pt x="428269" y="177601"/>
                        <a:pt x="425849" y="148044"/>
                      </a:cubicBezTo>
                      <a:cubicBezTo>
                        <a:pt x="424406" y="130472"/>
                        <a:pt x="414593" y="114707"/>
                        <a:pt x="403502" y="101014"/>
                      </a:cubicBezTo>
                      <a:cubicBezTo>
                        <a:pt x="354716" y="40772"/>
                        <a:pt x="270338" y="-22669"/>
                        <a:pt x="153004" y="79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2"/>
                <p:cNvSpPr/>
                <p:nvPr/>
              </p:nvSpPr>
              <p:spPr>
                <a:xfrm rot="-1246111">
                  <a:off x="-546726" y="278107"/>
                  <a:ext cx="1135798" cy="90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71" h="244453" extrusionOk="0">
                      <a:moveTo>
                        <a:pt x="78005" y="13593"/>
                      </a:moveTo>
                      <a:cubicBezTo>
                        <a:pt x="45365" y="21086"/>
                        <a:pt x="18493" y="47278"/>
                        <a:pt x="7022" y="78742"/>
                      </a:cubicBezTo>
                      <a:cubicBezTo>
                        <a:pt x="-4450" y="110205"/>
                        <a:pt x="-1300" y="146012"/>
                        <a:pt x="12359" y="176580"/>
                      </a:cubicBezTo>
                      <a:cubicBezTo>
                        <a:pt x="19040" y="191533"/>
                        <a:pt x="28589" y="205839"/>
                        <a:pt x="42563" y="214426"/>
                      </a:cubicBezTo>
                      <a:cubicBezTo>
                        <a:pt x="55709" y="222499"/>
                        <a:pt x="71507" y="224787"/>
                        <a:pt x="86791" y="226892"/>
                      </a:cubicBezTo>
                      <a:cubicBezTo>
                        <a:pt x="123394" y="231932"/>
                        <a:pt x="159996" y="236988"/>
                        <a:pt x="196599" y="242027"/>
                      </a:cubicBezTo>
                      <a:cubicBezTo>
                        <a:pt x="210275" y="243917"/>
                        <a:pt x="224266" y="245791"/>
                        <a:pt x="237810" y="243138"/>
                      </a:cubicBezTo>
                      <a:cubicBezTo>
                        <a:pt x="276153" y="235629"/>
                        <a:pt x="298814" y="194534"/>
                        <a:pt x="304483" y="155876"/>
                      </a:cubicBezTo>
                      <a:cubicBezTo>
                        <a:pt x="311512" y="108000"/>
                        <a:pt x="298068" y="54390"/>
                        <a:pt x="259708" y="24899"/>
                      </a:cubicBezTo>
                      <a:cubicBezTo>
                        <a:pt x="216475" y="-8355"/>
                        <a:pt x="155752" y="-4227"/>
                        <a:pt x="77989" y="13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95" name="Google Shape;595;p22"/>
              <p:cNvSpPr/>
              <p:nvPr/>
            </p:nvSpPr>
            <p:spPr>
              <a:xfrm>
                <a:off x="96194" y="4322732"/>
                <a:ext cx="448310" cy="562530"/>
              </a:xfrm>
              <a:custGeom>
                <a:avLst/>
                <a:gdLst/>
                <a:ahLst/>
                <a:cxnLst/>
                <a:rect l="l" t="t" r="r" b="b"/>
                <a:pathLst>
                  <a:path w="121411" h="152344" extrusionOk="0">
                    <a:moveTo>
                      <a:pt x="52185" y="45853"/>
                    </a:moveTo>
                    <a:cubicBezTo>
                      <a:pt x="54738" y="30568"/>
                      <a:pt x="57308" y="15284"/>
                      <a:pt x="59860" y="0"/>
                    </a:cubicBezTo>
                    <a:cubicBezTo>
                      <a:pt x="62728" y="15019"/>
                      <a:pt x="65613" y="30038"/>
                      <a:pt x="68481" y="45073"/>
                    </a:cubicBezTo>
                    <a:cubicBezTo>
                      <a:pt x="77200" y="37000"/>
                      <a:pt x="85754" y="27286"/>
                      <a:pt x="91755" y="21766"/>
                    </a:cubicBezTo>
                    <a:cubicBezTo>
                      <a:pt x="89186" y="29126"/>
                      <a:pt x="82522" y="44643"/>
                      <a:pt x="80300" y="52881"/>
                    </a:cubicBezTo>
                    <a:cubicBezTo>
                      <a:pt x="95916" y="54307"/>
                      <a:pt x="105083" y="56164"/>
                      <a:pt x="121412" y="56943"/>
                    </a:cubicBezTo>
                    <a:cubicBezTo>
                      <a:pt x="111300" y="60507"/>
                      <a:pt x="88721" y="68099"/>
                      <a:pt x="84544" y="70387"/>
                    </a:cubicBezTo>
                    <a:cubicBezTo>
                      <a:pt x="87810" y="78294"/>
                      <a:pt x="91092" y="86218"/>
                      <a:pt x="94358" y="94126"/>
                    </a:cubicBezTo>
                    <a:cubicBezTo>
                      <a:pt x="86633" y="88207"/>
                      <a:pt x="79554" y="84245"/>
                      <a:pt x="70984" y="77300"/>
                    </a:cubicBezTo>
                    <a:cubicBezTo>
                      <a:pt x="68464" y="103525"/>
                      <a:pt x="67403" y="125108"/>
                      <a:pt x="64751" y="152345"/>
                    </a:cubicBezTo>
                    <a:cubicBezTo>
                      <a:pt x="61187" y="118627"/>
                      <a:pt x="59098" y="102895"/>
                      <a:pt x="55749" y="78825"/>
                    </a:cubicBezTo>
                    <a:cubicBezTo>
                      <a:pt x="49234" y="86467"/>
                      <a:pt x="39388" y="94905"/>
                      <a:pt x="32326" y="102049"/>
                    </a:cubicBezTo>
                    <a:cubicBezTo>
                      <a:pt x="36569" y="92650"/>
                      <a:pt x="38857" y="81759"/>
                      <a:pt x="43151" y="71465"/>
                    </a:cubicBezTo>
                    <a:cubicBezTo>
                      <a:pt x="16644" y="67121"/>
                      <a:pt x="19959" y="67022"/>
                      <a:pt x="0" y="63441"/>
                    </a:cubicBezTo>
                    <a:cubicBezTo>
                      <a:pt x="14638" y="60507"/>
                      <a:pt x="26126" y="57142"/>
                      <a:pt x="39636" y="53959"/>
                    </a:cubicBezTo>
                    <a:cubicBezTo>
                      <a:pt x="41974" y="53412"/>
                      <a:pt x="34563" y="33121"/>
                      <a:pt x="30817" y="21932"/>
                    </a:cubicBezTo>
                    <a:cubicBezTo>
                      <a:pt x="37332" y="28049"/>
                      <a:pt x="43117" y="37133"/>
                      <a:pt x="52185" y="458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6" name="Google Shape;59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2"/>
          <p:cNvSpPr txBox="1">
            <a:spLocks noGrp="1"/>
          </p:cNvSpPr>
          <p:nvPr>
            <p:ph type="subTitle" idx="1"/>
          </p:nvPr>
        </p:nvSpPr>
        <p:spPr>
          <a:xfrm>
            <a:off x="720000" y="1622353"/>
            <a:ext cx="24693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subTitle" idx="2"/>
          </p:nvPr>
        </p:nvSpPr>
        <p:spPr>
          <a:xfrm>
            <a:off x="3282150" y="1622362"/>
            <a:ext cx="25797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2"/>
          <p:cNvSpPr txBox="1">
            <a:spLocks noGrp="1"/>
          </p:cNvSpPr>
          <p:nvPr>
            <p:ph type="subTitle" idx="3"/>
          </p:nvPr>
        </p:nvSpPr>
        <p:spPr>
          <a:xfrm>
            <a:off x="720000" y="3310311"/>
            <a:ext cx="24693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22"/>
          <p:cNvSpPr txBox="1">
            <a:spLocks noGrp="1"/>
          </p:cNvSpPr>
          <p:nvPr>
            <p:ph type="subTitle" idx="4"/>
          </p:nvPr>
        </p:nvSpPr>
        <p:spPr>
          <a:xfrm>
            <a:off x="3282150" y="3310313"/>
            <a:ext cx="25797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22"/>
          <p:cNvSpPr txBox="1">
            <a:spLocks noGrp="1"/>
          </p:cNvSpPr>
          <p:nvPr>
            <p:ph type="subTitle" idx="5"/>
          </p:nvPr>
        </p:nvSpPr>
        <p:spPr>
          <a:xfrm>
            <a:off x="5954352" y="1622359"/>
            <a:ext cx="24693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22"/>
          <p:cNvSpPr txBox="1">
            <a:spLocks noGrp="1"/>
          </p:cNvSpPr>
          <p:nvPr>
            <p:ph type="subTitle" idx="6"/>
          </p:nvPr>
        </p:nvSpPr>
        <p:spPr>
          <a:xfrm>
            <a:off x="5954352" y="3310311"/>
            <a:ext cx="24693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22"/>
          <p:cNvSpPr txBox="1">
            <a:spLocks noGrp="1"/>
          </p:cNvSpPr>
          <p:nvPr>
            <p:ph type="subTitle" idx="7"/>
          </p:nvPr>
        </p:nvSpPr>
        <p:spPr>
          <a:xfrm>
            <a:off x="720000" y="1374859"/>
            <a:ext cx="2469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4" name="Google Shape;604;p22"/>
          <p:cNvSpPr txBox="1">
            <a:spLocks noGrp="1"/>
          </p:cNvSpPr>
          <p:nvPr>
            <p:ph type="subTitle" idx="8"/>
          </p:nvPr>
        </p:nvSpPr>
        <p:spPr>
          <a:xfrm>
            <a:off x="3283350" y="1374859"/>
            <a:ext cx="2577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5" name="Google Shape;605;p22"/>
          <p:cNvSpPr txBox="1">
            <a:spLocks noGrp="1"/>
          </p:cNvSpPr>
          <p:nvPr>
            <p:ph type="subTitle" idx="9"/>
          </p:nvPr>
        </p:nvSpPr>
        <p:spPr>
          <a:xfrm>
            <a:off x="5956752" y="1374859"/>
            <a:ext cx="24669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6" name="Google Shape;606;p22"/>
          <p:cNvSpPr txBox="1">
            <a:spLocks noGrp="1"/>
          </p:cNvSpPr>
          <p:nvPr>
            <p:ph type="subTitle" idx="13"/>
          </p:nvPr>
        </p:nvSpPr>
        <p:spPr>
          <a:xfrm>
            <a:off x="720000" y="3083308"/>
            <a:ext cx="2469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7" name="Google Shape;607;p22"/>
          <p:cNvSpPr txBox="1">
            <a:spLocks noGrp="1"/>
          </p:cNvSpPr>
          <p:nvPr>
            <p:ph type="subTitle" idx="14"/>
          </p:nvPr>
        </p:nvSpPr>
        <p:spPr>
          <a:xfrm>
            <a:off x="3283350" y="3083306"/>
            <a:ext cx="2577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8" name="Google Shape;608;p22"/>
          <p:cNvSpPr txBox="1">
            <a:spLocks noGrp="1"/>
          </p:cNvSpPr>
          <p:nvPr>
            <p:ph type="subTitle" idx="15"/>
          </p:nvPr>
        </p:nvSpPr>
        <p:spPr>
          <a:xfrm>
            <a:off x="5954352" y="3083302"/>
            <a:ext cx="2469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4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p24"/>
          <p:cNvGrpSpPr/>
          <p:nvPr/>
        </p:nvGrpSpPr>
        <p:grpSpPr>
          <a:xfrm>
            <a:off x="-877718" y="-989378"/>
            <a:ext cx="10483777" cy="6502933"/>
            <a:chOff x="-877718" y="-989378"/>
            <a:chExt cx="10483777" cy="6502933"/>
          </a:xfrm>
        </p:grpSpPr>
        <p:grpSp>
          <p:nvGrpSpPr>
            <p:cNvPr id="663" name="Google Shape;663;p24"/>
            <p:cNvGrpSpPr/>
            <p:nvPr/>
          </p:nvGrpSpPr>
          <p:grpSpPr>
            <a:xfrm>
              <a:off x="-8422" y="2468522"/>
              <a:ext cx="2376733" cy="2674986"/>
              <a:chOff x="-8413" y="1530750"/>
              <a:chExt cx="3210066" cy="3612893"/>
            </a:xfrm>
          </p:grpSpPr>
          <p:sp>
            <p:nvSpPr>
              <p:cNvPr id="664" name="Google Shape;664;p24"/>
              <p:cNvSpPr/>
              <p:nvPr/>
            </p:nvSpPr>
            <p:spPr>
              <a:xfrm>
                <a:off x="-5549" y="1530750"/>
                <a:ext cx="3207202" cy="3612753"/>
              </a:xfrm>
              <a:custGeom>
                <a:avLst/>
                <a:gdLst/>
                <a:ahLst/>
                <a:cxnLst/>
                <a:rect l="l" t="t" r="r" b="b"/>
                <a:pathLst>
                  <a:path w="872708" h="983062" extrusionOk="0">
                    <a:moveTo>
                      <a:pt x="869542" y="983063"/>
                    </a:moveTo>
                    <a:cubicBezTo>
                      <a:pt x="870205" y="980792"/>
                      <a:pt x="871250" y="978753"/>
                      <a:pt x="872709" y="976946"/>
                    </a:cubicBezTo>
                    <a:cubicBezTo>
                      <a:pt x="862530" y="967580"/>
                      <a:pt x="847759" y="960617"/>
                      <a:pt x="838576" y="950406"/>
                    </a:cubicBezTo>
                    <a:cubicBezTo>
                      <a:pt x="832906" y="944090"/>
                      <a:pt x="823524" y="930397"/>
                      <a:pt x="820490" y="923219"/>
                    </a:cubicBezTo>
                    <a:cubicBezTo>
                      <a:pt x="817374" y="915793"/>
                      <a:pt x="819827" y="908797"/>
                      <a:pt x="817738" y="901619"/>
                    </a:cubicBezTo>
                    <a:cubicBezTo>
                      <a:pt x="814489" y="890396"/>
                      <a:pt x="811754" y="892684"/>
                      <a:pt x="806482" y="883202"/>
                    </a:cubicBezTo>
                    <a:cubicBezTo>
                      <a:pt x="796188" y="864702"/>
                      <a:pt x="800531" y="854258"/>
                      <a:pt x="796669" y="834034"/>
                    </a:cubicBezTo>
                    <a:cubicBezTo>
                      <a:pt x="794198" y="821137"/>
                      <a:pt x="788679" y="820291"/>
                      <a:pt x="791099" y="803814"/>
                    </a:cubicBezTo>
                    <a:cubicBezTo>
                      <a:pt x="793287" y="788911"/>
                      <a:pt x="788446" y="779677"/>
                      <a:pt x="788745" y="766863"/>
                    </a:cubicBezTo>
                    <a:cubicBezTo>
                      <a:pt x="788994" y="755242"/>
                      <a:pt x="797116" y="744666"/>
                      <a:pt x="798559" y="732896"/>
                    </a:cubicBezTo>
                    <a:cubicBezTo>
                      <a:pt x="799470" y="725503"/>
                      <a:pt x="796569" y="718573"/>
                      <a:pt x="797663" y="710898"/>
                    </a:cubicBezTo>
                    <a:cubicBezTo>
                      <a:pt x="798475" y="705129"/>
                      <a:pt x="804842" y="699460"/>
                      <a:pt x="804062" y="693592"/>
                    </a:cubicBezTo>
                    <a:cubicBezTo>
                      <a:pt x="802637" y="682733"/>
                      <a:pt x="791762" y="677479"/>
                      <a:pt x="786888" y="669306"/>
                    </a:cubicBezTo>
                    <a:cubicBezTo>
                      <a:pt x="775400" y="650027"/>
                      <a:pt x="773991" y="642036"/>
                      <a:pt x="747932" y="637726"/>
                    </a:cubicBezTo>
                    <a:cubicBezTo>
                      <a:pt x="697504" y="629388"/>
                      <a:pt x="648651" y="622458"/>
                      <a:pt x="599466" y="629007"/>
                    </a:cubicBezTo>
                    <a:cubicBezTo>
                      <a:pt x="574882" y="632272"/>
                      <a:pt x="549402" y="643827"/>
                      <a:pt x="529195" y="621331"/>
                    </a:cubicBezTo>
                    <a:cubicBezTo>
                      <a:pt x="526957" y="618845"/>
                      <a:pt x="531052" y="612860"/>
                      <a:pt x="528714" y="609893"/>
                    </a:cubicBezTo>
                    <a:cubicBezTo>
                      <a:pt x="523874" y="603726"/>
                      <a:pt x="515569" y="601306"/>
                      <a:pt x="509468" y="596615"/>
                    </a:cubicBezTo>
                    <a:cubicBezTo>
                      <a:pt x="502622" y="591343"/>
                      <a:pt x="496256" y="587149"/>
                      <a:pt x="491996" y="579225"/>
                    </a:cubicBezTo>
                    <a:cubicBezTo>
                      <a:pt x="489741" y="578297"/>
                      <a:pt x="489924" y="580253"/>
                      <a:pt x="488631" y="580286"/>
                    </a:cubicBezTo>
                    <a:cubicBezTo>
                      <a:pt x="475070" y="564306"/>
                      <a:pt x="441999" y="580502"/>
                      <a:pt x="432384" y="564107"/>
                    </a:cubicBezTo>
                    <a:cubicBezTo>
                      <a:pt x="426897" y="554757"/>
                      <a:pt x="432616" y="550596"/>
                      <a:pt x="437025" y="540749"/>
                    </a:cubicBezTo>
                    <a:cubicBezTo>
                      <a:pt x="443175" y="527024"/>
                      <a:pt x="446508" y="522398"/>
                      <a:pt x="443043" y="505821"/>
                    </a:cubicBezTo>
                    <a:cubicBezTo>
                      <a:pt x="437938" y="481436"/>
                      <a:pt x="424328" y="454034"/>
                      <a:pt x="412093" y="432417"/>
                    </a:cubicBezTo>
                    <a:cubicBezTo>
                      <a:pt x="405147" y="420150"/>
                      <a:pt x="396345" y="410535"/>
                      <a:pt x="388024" y="398202"/>
                    </a:cubicBezTo>
                    <a:cubicBezTo>
                      <a:pt x="385039" y="393792"/>
                      <a:pt x="386067" y="387857"/>
                      <a:pt x="382752" y="384293"/>
                    </a:cubicBezTo>
                    <a:cubicBezTo>
                      <a:pt x="379271" y="380547"/>
                      <a:pt x="368976" y="380116"/>
                      <a:pt x="364401" y="375988"/>
                    </a:cubicBezTo>
                    <a:cubicBezTo>
                      <a:pt x="356958" y="369258"/>
                      <a:pt x="361450" y="362279"/>
                      <a:pt x="355814" y="355814"/>
                    </a:cubicBezTo>
                    <a:cubicBezTo>
                      <a:pt x="347426" y="346182"/>
                      <a:pt x="339469" y="349233"/>
                      <a:pt x="332424" y="336485"/>
                    </a:cubicBezTo>
                    <a:cubicBezTo>
                      <a:pt x="324532" y="322228"/>
                      <a:pt x="322842" y="311022"/>
                      <a:pt x="308353" y="302054"/>
                    </a:cubicBezTo>
                    <a:cubicBezTo>
                      <a:pt x="287532" y="289140"/>
                      <a:pt x="272099" y="285245"/>
                      <a:pt x="271237" y="257561"/>
                    </a:cubicBezTo>
                    <a:cubicBezTo>
                      <a:pt x="270590" y="237071"/>
                      <a:pt x="276160" y="232181"/>
                      <a:pt x="261655" y="217394"/>
                    </a:cubicBezTo>
                    <a:cubicBezTo>
                      <a:pt x="255471" y="211095"/>
                      <a:pt x="248012" y="199491"/>
                      <a:pt x="242028" y="194269"/>
                    </a:cubicBezTo>
                    <a:cubicBezTo>
                      <a:pt x="230275" y="183991"/>
                      <a:pt x="201961" y="187174"/>
                      <a:pt x="199938" y="167629"/>
                    </a:cubicBezTo>
                    <a:cubicBezTo>
                      <a:pt x="180261" y="168309"/>
                      <a:pt x="176051" y="158412"/>
                      <a:pt x="161346" y="151914"/>
                    </a:cubicBezTo>
                    <a:cubicBezTo>
                      <a:pt x="148233" y="146129"/>
                      <a:pt x="146112" y="151864"/>
                      <a:pt x="136182" y="140343"/>
                    </a:cubicBezTo>
                    <a:cubicBezTo>
                      <a:pt x="129402" y="132469"/>
                      <a:pt x="132104" y="125838"/>
                      <a:pt x="120235" y="120964"/>
                    </a:cubicBezTo>
                    <a:cubicBezTo>
                      <a:pt x="112013" y="117583"/>
                      <a:pt x="104420" y="122307"/>
                      <a:pt x="95385" y="119074"/>
                    </a:cubicBezTo>
                    <a:cubicBezTo>
                      <a:pt x="82124" y="114317"/>
                      <a:pt x="78112" y="95883"/>
                      <a:pt x="69293" y="86599"/>
                    </a:cubicBezTo>
                    <a:cubicBezTo>
                      <a:pt x="63856" y="80880"/>
                      <a:pt x="55965" y="79654"/>
                      <a:pt x="51041" y="73139"/>
                    </a:cubicBezTo>
                    <a:cubicBezTo>
                      <a:pt x="46334" y="66906"/>
                      <a:pt x="46201" y="59164"/>
                      <a:pt x="42338" y="52915"/>
                    </a:cubicBezTo>
                    <a:cubicBezTo>
                      <a:pt x="33652" y="38923"/>
                      <a:pt x="25877" y="29839"/>
                      <a:pt x="11803" y="22744"/>
                    </a:cubicBezTo>
                    <a:cubicBezTo>
                      <a:pt x="13461" y="19893"/>
                      <a:pt x="12864" y="14837"/>
                      <a:pt x="15582" y="11554"/>
                    </a:cubicBezTo>
                    <a:cubicBezTo>
                      <a:pt x="11687" y="7261"/>
                      <a:pt x="1807" y="1359"/>
                      <a:pt x="0" y="0"/>
                    </a:cubicBezTo>
                    <a:lnTo>
                      <a:pt x="0" y="981090"/>
                    </a:lnTo>
                    <a:lnTo>
                      <a:pt x="869542" y="9830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342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24"/>
              <p:cNvSpPr/>
              <p:nvPr/>
            </p:nvSpPr>
            <p:spPr>
              <a:xfrm>
                <a:off x="-8413" y="1624115"/>
                <a:ext cx="3137017" cy="3512234"/>
              </a:xfrm>
              <a:custGeom>
                <a:avLst/>
                <a:gdLst/>
                <a:ahLst/>
                <a:cxnLst/>
                <a:rect l="l" t="t" r="r" b="b"/>
                <a:pathLst>
                  <a:path w="853610" h="955710" extrusionOk="0">
                    <a:moveTo>
                      <a:pt x="853578" y="955711"/>
                    </a:moveTo>
                    <a:cubicBezTo>
                      <a:pt x="785810" y="925639"/>
                      <a:pt x="744566" y="845289"/>
                      <a:pt x="759618" y="772698"/>
                    </a:cubicBezTo>
                    <a:cubicBezTo>
                      <a:pt x="768388" y="730393"/>
                      <a:pt x="793319" y="684772"/>
                      <a:pt x="771868" y="647274"/>
                    </a:cubicBezTo>
                    <a:cubicBezTo>
                      <a:pt x="752042" y="612595"/>
                      <a:pt x="703753" y="607787"/>
                      <a:pt x="664431" y="614849"/>
                    </a:cubicBezTo>
                    <a:cubicBezTo>
                      <a:pt x="625111" y="621911"/>
                      <a:pt x="584795" y="636599"/>
                      <a:pt x="546352" y="625790"/>
                    </a:cubicBezTo>
                    <a:cubicBezTo>
                      <a:pt x="526592" y="620237"/>
                      <a:pt x="508804" y="607904"/>
                      <a:pt x="496670" y="591360"/>
                    </a:cubicBezTo>
                    <a:cubicBezTo>
                      <a:pt x="488249" y="579872"/>
                      <a:pt x="481386" y="565532"/>
                      <a:pt x="467975" y="560692"/>
                    </a:cubicBezTo>
                    <a:cubicBezTo>
                      <a:pt x="452840" y="555221"/>
                      <a:pt x="436859" y="564388"/>
                      <a:pt x="421658" y="569627"/>
                    </a:cubicBezTo>
                    <a:cubicBezTo>
                      <a:pt x="406440" y="574882"/>
                      <a:pt x="384508" y="572710"/>
                      <a:pt x="380895" y="557012"/>
                    </a:cubicBezTo>
                    <a:cubicBezTo>
                      <a:pt x="378192" y="545308"/>
                      <a:pt x="388305" y="534483"/>
                      <a:pt x="398831" y="528698"/>
                    </a:cubicBezTo>
                    <a:cubicBezTo>
                      <a:pt x="409358" y="522912"/>
                      <a:pt x="421625" y="519199"/>
                      <a:pt x="429267" y="509916"/>
                    </a:cubicBezTo>
                    <a:cubicBezTo>
                      <a:pt x="441170" y="495444"/>
                      <a:pt x="436826" y="473462"/>
                      <a:pt x="427742" y="457084"/>
                    </a:cubicBezTo>
                    <a:cubicBezTo>
                      <a:pt x="418658" y="440706"/>
                      <a:pt x="405445" y="426333"/>
                      <a:pt x="399975" y="408413"/>
                    </a:cubicBezTo>
                    <a:cubicBezTo>
                      <a:pt x="397406" y="399992"/>
                      <a:pt x="396394" y="390576"/>
                      <a:pt x="390460" y="384078"/>
                    </a:cubicBezTo>
                    <a:cubicBezTo>
                      <a:pt x="380315" y="372988"/>
                      <a:pt x="361549" y="376154"/>
                      <a:pt x="349100" y="367749"/>
                    </a:cubicBezTo>
                    <a:cubicBezTo>
                      <a:pt x="333053" y="356924"/>
                      <a:pt x="333932" y="332274"/>
                      <a:pt x="321018" y="317835"/>
                    </a:cubicBezTo>
                    <a:cubicBezTo>
                      <a:pt x="313691" y="309630"/>
                      <a:pt x="302832" y="305750"/>
                      <a:pt x="293300" y="300263"/>
                    </a:cubicBezTo>
                    <a:cubicBezTo>
                      <a:pt x="269943" y="286786"/>
                      <a:pt x="253632" y="261787"/>
                      <a:pt x="250697" y="234999"/>
                    </a:cubicBezTo>
                    <a:cubicBezTo>
                      <a:pt x="249056" y="219980"/>
                      <a:pt x="250896" y="203220"/>
                      <a:pt x="241530" y="191367"/>
                    </a:cubicBezTo>
                    <a:cubicBezTo>
                      <a:pt x="236009" y="184389"/>
                      <a:pt x="227539" y="180542"/>
                      <a:pt x="219399" y="176945"/>
                    </a:cubicBezTo>
                    <a:cubicBezTo>
                      <a:pt x="189859" y="163883"/>
                      <a:pt x="160301" y="150836"/>
                      <a:pt x="130761" y="137774"/>
                    </a:cubicBezTo>
                    <a:cubicBezTo>
                      <a:pt x="115128" y="130861"/>
                      <a:pt x="99214" y="123765"/>
                      <a:pt x="86533" y="112294"/>
                    </a:cubicBezTo>
                    <a:cubicBezTo>
                      <a:pt x="78924" y="105398"/>
                      <a:pt x="72708" y="97126"/>
                      <a:pt x="66557" y="88903"/>
                    </a:cubicBezTo>
                    <a:cubicBezTo>
                      <a:pt x="44377" y="59264"/>
                      <a:pt x="22180" y="29640"/>
                      <a:pt x="0" y="0"/>
                    </a:cubicBezTo>
                    <a:lnTo>
                      <a:pt x="0" y="955677"/>
                    </a:lnTo>
                    <a:lnTo>
                      <a:pt x="853611" y="955677"/>
                    </a:lnTo>
                  </a:path>
                </a:pathLst>
              </a:custGeom>
              <a:solidFill>
                <a:srgbClr val="FFDE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-8413" y="1631409"/>
                <a:ext cx="3137017" cy="3512234"/>
              </a:xfrm>
              <a:custGeom>
                <a:avLst/>
                <a:gdLst/>
                <a:ahLst/>
                <a:cxnLst/>
                <a:rect l="l" t="t" r="r" b="b"/>
                <a:pathLst>
                  <a:path w="853610" h="955710" extrusionOk="0">
                    <a:moveTo>
                      <a:pt x="853578" y="955711"/>
                    </a:moveTo>
                    <a:cubicBezTo>
                      <a:pt x="785810" y="925639"/>
                      <a:pt x="744566" y="845289"/>
                      <a:pt x="759618" y="772698"/>
                    </a:cubicBezTo>
                    <a:cubicBezTo>
                      <a:pt x="768388" y="730393"/>
                      <a:pt x="793319" y="684772"/>
                      <a:pt x="771868" y="647274"/>
                    </a:cubicBezTo>
                    <a:cubicBezTo>
                      <a:pt x="752042" y="612595"/>
                      <a:pt x="703753" y="607787"/>
                      <a:pt x="664431" y="614849"/>
                    </a:cubicBezTo>
                    <a:cubicBezTo>
                      <a:pt x="625111" y="621911"/>
                      <a:pt x="584795" y="636599"/>
                      <a:pt x="546352" y="625790"/>
                    </a:cubicBezTo>
                    <a:cubicBezTo>
                      <a:pt x="526592" y="620237"/>
                      <a:pt x="508804" y="607904"/>
                      <a:pt x="496670" y="591360"/>
                    </a:cubicBezTo>
                    <a:cubicBezTo>
                      <a:pt x="488249" y="579872"/>
                      <a:pt x="481386" y="565532"/>
                      <a:pt x="467975" y="560692"/>
                    </a:cubicBezTo>
                    <a:cubicBezTo>
                      <a:pt x="452840" y="555221"/>
                      <a:pt x="436859" y="564388"/>
                      <a:pt x="421658" y="569627"/>
                    </a:cubicBezTo>
                    <a:cubicBezTo>
                      <a:pt x="406440" y="574882"/>
                      <a:pt x="384508" y="572710"/>
                      <a:pt x="380895" y="557012"/>
                    </a:cubicBezTo>
                    <a:cubicBezTo>
                      <a:pt x="378192" y="545308"/>
                      <a:pt x="388305" y="534483"/>
                      <a:pt x="398831" y="528698"/>
                    </a:cubicBezTo>
                    <a:cubicBezTo>
                      <a:pt x="409358" y="522912"/>
                      <a:pt x="421625" y="519199"/>
                      <a:pt x="429267" y="509916"/>
                    </a:cubicBezTo>
                    <a:cubicBezTo>
                      <a:pt x="441170" y="495444"/>
                      <a:pt x="436826" y="473462"/>
                      <a:pt x="427742" y="457084"/>
                    </a:cubicBezTo>
                    <a:cubicBezTo>
                      <a:pt x="418658" y="440706"/>
                      <a:pt x="405445" y="426333"/>
                      <a:pt x="399975" y="408413"/>
                    </a:cubicBezTo>
                    <a:cubicBezTo>
                      <a:pt x="397406" y="399992"/>
                      <a:pt x="396394" y="390576"/>
                      <a:pt x="390460" y="384078"/>
                    </a:cubicBezTo>
                    <a:cubicBezTo>
                      <a:pt x="380315" y="372988"/>
                      <a:pt x="361549" y="376154"/>
                      <a:pt x="349100" y="367749"/>
                    </a:cubicBezTo>
                    <a:cubicBezTo>
                      <a:pt x="333053" y="356924"/>
                      <a:pt x="333932" y="332274"/>
                      <a:pt x="321018" y="317835"/>
                    </a:cubicBezTo>
                    <a:cubicBezTo>
                      <a:pt x="313691" y="309630"/>
                      <a:pt x="302832" y="305750"/>
                      <a:pt x="293300" y="300263"/>
                    </a:cubicBezTo>
                    <a:cubicBezTo>
                      <a:pt x="269943" y="286786"/>
                      <a:pt x="253632" y="261787"/>
                      <a:pt x="250697" y="234999"/>
                    </a:cubicBezTo>
                    <a:cubicBezTo>
                      <a:pt x="249056" y="219980"/>
                      <a:pt x="250896" y="203220"/>
                      <a:pt x="241530" y="191367"/>
                    </a:cubicBezTo>
                    <a:cubicBezTo>
                      <a:pt x="236009" y="184389"/>
                      <a:pt x="227539" y="180542"/>
                      <a:pt x="219399" y="176945"/>
                    </a:cubicBezTo>
                    <a:cubicBezTo>
                      <a:pt x="189859" y="163883"/>
                      <a:pt x="160301" y="150836"/>
                      <a:pt x="130761" y="137774"/>
                    </a:cubicBezTo>
                    <a:cubicBezTo>
                      <a:pt x="115128" y="130861"/>
                      <a:pt x="99214" y="123765"/>
                      <a:pt x="86533" y="112294"/>
                    </a:cubicBezTo>
                    <a:cubicBezTo>
                      <a:pt x="78924" y="105398"/>
                      <a:pt x="72708" y="97126"/>
                      <a:pt x="66557" y="88903"/>
                    </a:cubicBezTo>
                    <a:cubicBezTo>
                      <a:pt x="44377" y="59264"/>
                      <a:pt x="22180" y="29640"/>
                      <a:pt x="0" y="0"/>
                    </a:cubicBezTo>
                    <a:lnTo>
                      <a:pt x="0" y="955677"/>
                    </a:lnTo>
                    <a:lnTo>
                      <a:pt x="853611" y="955677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24"/>
            <p:cNvGrpSpPr/>
            <p:nvPr/>
          </p:nvGrpSpPr>
          <p:grpSpPr>
            <a:xfrm flipH="1">
              <a:off x="342556" y="361950"/>
              <a:ext cx="8458511" cy="4667251"/>
              <a:chOff x="207894" y="539374"/>
              <a:chExt cx="8728213" cy="4489900"/>
            </a:xfrm>
          </p:grpSpPr>
          <p:sp>
            <p:nvSpPr>
              <p:cNvPr id="668" name="Google Shape;668;p24"/>
              <p:cNvSpPr/>
              <p:nvPr/>
            </p:nvSpPr>
            <p:spPr>
              <a:xfrm>
                <a:off x="207900" y="539500"/>
                <a:ext cx="8728200" cy="68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669" name="Google Shape;669;p24"/>
              <p:cNvGrpSpPr/>
              <p:nvPr/>
            </p:nvGrpSpPr>
            <p:grpSpPr>
              <a:xfrm>
                <a:off x="207894" y="539374"/>
                <a:ext cx="8728213" cy="4489900"/>
                <a:chOff x="505375" y="3195750"/>
                <a:chExt cx="7925373" cy="4276095"/>
              </a:xfrm>
            </p:grpSpPr>
            <p:sp>
              <p:nvSpPr>
                <p:cNvPr id="670" name="Google Shape;670;p24"/>
                <p:cNvSpPr/>
                <p:nvPr/>
              </p:nvSpPr>
              <p:spPr>
                <a:xfrm>
                  <a:off x="505375" y="4212776"/>
                  <a:ext cx="7925186" cy="325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798" h="636537" extrusionOk="0">
                      <a:moveTo>
                        <a:pt x="1405749" y="512286"/>
                      </a:moveTo>
                      <a:lnTo>
                        <a:pt x="1400958" y="529842"/>
                      </a:lnTo>
                      <a:cubicBezTo>
                        <a:pt x="1414253" y="544181"/>
                        <a:pt x="1322134" y="546817"/>
                        <a:pt x="1315470" y="547397"/>
                      </a:cubicBezTo>
                      <a:cubicBezTo>
                        <a:pt x="1304495" y="548342"/>
                        <a:pt x="1291416" y="554741"/>
                        <a:pt x="1280624" y="553348"/>
                      </a:cubicBezTo>
                      <a:cubicBezTo>
                        <a:pt x="1273413" y="552403"/>
                        <a:pt x="1267545" y="545557"/>
                        <a:pt x="1260334" y="544032"/>
                      </a:cubicBezTo>
                      <a:cubicBezTo>
                        <a:pt x="1238700" y="539457"/>
                        <a:pt x="1223565" y="555006"/>
                        <a:pt x="1203225" y="555271"/>
                      </a:cubicBezTo>
                      <a:cubicBezTo>
                        <a:pt x="1186697" y="555503"/>
                        <a:pt x="1173801" y="552718"/>
                        <a:pt x="1155167" y="556697"/>
                      </a:cubicBezTo>
                      <a:cubicBezTo>
                        <a:pt x="1131827" y="561670"/>
                        <a:pt x="1119162" y="557277"/>
                        <a:pt x="1096318" y="552271"/>
                      </a:cubicBezTo>
                      <a:cubicBezTo>
                        <a:pt x="1076426" y="547927"/>
                        <a:pt x="1067706" y="556697"/>
                        <a:pt x="1047631" y="560460"/>
                      </a:cubicBezTo>
                      <a:cubicBezTo>
                        <a:pt x="1028866" y="563958"/>
                        <a:pt x="1023180" y="555586"/>
                        <a:pt x="1005575" y="549436"/>
                      </a:cubicBezTo>
                      <a:cubicBezTo>
                        <a:pt x="986047" y="542672"/>
                        <a:pt x="966784" y="550414"/>
                        <a:pt x="944355" y="544015"/>
                      </a:cubicBezTo>
                      <a:cubicBezTo>
                        <a:pt x="926220" y="538826"/>
                        <a:pt x="907139" y="520591"/>
                        <a:pt x="889352" y="520011"/>
                      </a:cubicBezTo>
                      <a:cubicBezTo>
                        <a:pt x="874399" y="519564"/>
                        <a:pt x="863010" y="537566"/>
                        <a:pt x="850246" y="537517"/>
                      </a:cubicBezTo>
                      <a:cubicBezTo>
                        <a:pt x="843665" y="537517"/>
                        <a:pt x="839819" y="529908"/>
                        <a:pt x="833901" y="529179"/>
                      </a:cubicBezTo>
                      <a:cubicBezTo>
                        <a:pt x="812135" y="526493"/>
                        <a:pt x="781865" y="582292"/>
                        <a:pt x="765918" y="539440"/>
                      </a:cubicBezTo>
                      <a:cubicBezTo>
                        <a:pt x="744417" y="538943"/>
                        <a:pt x="729199" y="547911"/>
                        <a:pt x="708859" y="551840"/>
                      </a:cubicBezTo>
                      <a:cubicBezTo>
                        <a:pt x="688121" y="555818"/>
                        <a:pt x="672721" y="552287"/>
                        <a:pt x="653193" y="561024"/>
                      </a:cubicBezTo>
                      <a:cubicBezTo>
                        <a:pt x="629686" y="571500"/>
                        <a:pt x="590448" y="572710"/>
                        <a:pt x="563576" y="572760"/>
                      </a:cubicBezTo>
                      <a:cubicBezTo>
                        <a:pt x="527305" y="572760"/>
                        <a:pt x="507014" y="553547"/>
                        <a:pt x="472982" y="575578"/>
                      </a:cubicBezTo>
                      <a:cubicBezTo>
                        <a:pt x="452558" y="588790"/>
                        <a:pt x="437954" y="617054"/>
                        <a:pt x="410601" y="618745"/>
                      </a:cubicBezTo>
                      <a:cubicBezTo>
                        <a:pt x="400207" y="619375"/>
                        <a:pt x="390128" y="609164"/>
                        <a:pt x="380199" y="610108"/>
                      </a:cubicBezTo>
                      <a:cubicBezTo>
                        <a:pt x="370302" y="611004"/>
                        <a:pt x="370833" y="615446"/>
                        <a:pt x="363091" y="621481"/>
                      </a:cubicBezTo>
                      <a:cubicBezTo>
                        <a:pt x="356725" y="626404"/>
                        <a:pt x="351619" y="631327"/>
                        <a:pt x="346646" y="635322"/>
                      </a:cubicBezTo>
                      <a:cubicBezTo>
                        <a:pt x="339667" y="636532"/>
                        <a:pt x="329589" y="636798"/>
                        <a:pt x="323173" y="636301"/>
                      </a:cubicBezTo>
                      <a:cubicBezTo>
                        <a:pt x="317802" y="635903"/>
                        <a:pt x="315116" y="631825"/>
                        <a:pt x="310326" y="630797"/>
                      </a:cubicBezTo>
                      <a:cubicBezTo>
                        <a:pt x="305038" y="629670"/>
                        <a:pt x="300296" y="633168"/>
                        <a:pt x="295058" y="632405"/>
                      </a:cubicBezTo>
                      <a:cubicBezTo>
                        <a:pt x="286902" y="631145"/>
                        <a:pt x="279475" y="622376"/>
                        <a:pt x="272447" y="617933"/>
                      </a:cubicBezTo>
                      <a:cubicBezTo>
                        <a:pt x="263495" y="612297"/>
                        <a:pt x="252107" y="606826"/>
                        <a:pt x="248625" y="597112"/>
                      </a:cubicBezTo>
                      <a:cubicBezTo>
                        <a:pt x="244149" y="584712"/>
                        <a:pt x="238463" y="569743"/>
                        <a:pt x="225881" y="563211"/>
                      </a:cubicBezTo>
                      <a:cubicBezTo>
                        <a:pt x="222483" y="561471"/>
                        <a:pt x="218173" y="560078"/>
                        <a:pt x="213747" y="558868"/>
                      </a:cubicBezTo>
                      <a:cubicBezTo>
                        <a:pt x="203452" y="552022"/>
                        <a:pt x="192611" y="548077"/>
                        <a:pt x="185168" y="552155"/>
                      </a:cubicBezTo>
                      <a:cubicBezTo>
                        <a:pt x="184040" y="552105"/>
                        <a:pt x="182979" y="552238"/>
                        <a:pt x="181985" y="552469"/>
                      </a:cubicBezTo>
                      <a:cubicBezTo>
                        <a:pt x="178172" y="553365"/>
                        <a:pt x="174376" y="556050"/>
                        <a:pt x="170795" y="559100"/>
                      </a:cubicBezTo>
                      <a:cubicBezTo>
                        <a:pt x="162822" y="550944"/>
                        <a:pt x="158793" y="543153"/>
                        <a:pt x="143658" y="543418"/>
                      </a:cubicBezTo>
                      <a:cubicBezTo>
                        <a:pt x="135237" y="543601"/>
                        <a:pt x="128788" y="550099"/>
                        <a:pt x="121047" y="550812"/>
                      </a:cubicBezTo>
                      <a:cubicBezTo>
                        <a:pt x="111598" y="551657"/>
                        <a:pt x="105415" y="546104"/>
                        <a:pt x="96596" y="545176"/>
                      </a:cubicBezTo>
                      <a:cubicBezTo>
                        <a:pt x="87412" y="544197"/>
                        <a:pt x="83964" y="547015"/>
                        <a:pt x="76222" y="547911"/>
                      </a:cubicBezTo>
                      <a:cubicBezTo>
                        <a:pt x="66955" y="548988"/>
                        <a:pt x="61170" y="547596"/>
                        <a:pt x="52268" y="547380"/>
                      </a:cubicBezTo>
                      <a:cubicBezTo>
                        <a:pt x="37531" y="546983"/>
                        <a:pt x="24899" y="552038"/>
                        <a:pt x="10162" y="554989"/>
                      </a:cubicBezTo>
                      <a:cubicBezTo>
                        <a:pt x="9217" y="537036"/>
                        <a:pt x="182" y="523725"/>
                        <a:pt x="0" y="504429"/>
                      </a:cubicBezTo>
                      <a:lnTo>
                        <a:pt x="0" y="0"/>
                      </a:lnTo>
                      <a:lnTo>
                        <a:pt x="1405799" y="0"/>
                      </a:lnTo>
                      <a:lnTo>
                        <a:pt x="1405799" y="5122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4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24"/>
                <p:cNvSpPr/>
                <p:nvPr/>
              </p:nvSpPr>
              <p:spPr>
                <a:xfrm>
                  <a:off x="507427" y="3195750"/>
                  <a:ext cx="7923320" cy="4212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467" h="822847" extrusionOk="0">
                      <a:moveTo>
                        <a:pt x="1405385" y="0"/>
                      </a:moveTo>
                      <a:lnTo>
                        <a:pt x="1405385" y="710898"/>
                      </a:lnTo>
                      <a:cubicBezTo>
                        <a:pt x="1356216" y="728818"/>
                        <a:pt x="1290057" y="725767"/>
                        <a:pt x="1237209" y="721689"/>
                      </a:cubicBezTo>
                      <a:cubicBezTo>
                        <a:pt x="1192864" y="718242"/>
                        <a:pt x="1173701" y="725536"/>
                        <a:pt x="1129639" y="738035"/>
                      </a:cubicBezTo>
                      <a:cubicBezTo>
                        <a:pt x="1085129" y="750666"/>
                        <a:pt x="1067259" y="718640"/>
                        <a:pt x="1026578" y="716136"/>
                      </a:cubicBezTo>
                      <a:cubicBezTo>
                        <a:pt x="1004364" y="714794"/>
                        <a:pt x="984886" y="720662"/>
                        <a:pt x="962225" y="716368"/>
                      </a:cubicBezTo>
                      <a:cubicBezTo>
                        <a:pt x="945333" y="713152"/>
                        <a:pt x="931226" y="704582"/>
                        <a:pt x="916091" y="698233"/>
                      </a:cubicBezTo>
                      <a:cubicBezTo>
                        <a:pt x="914798" y="698150"/>
                        <a:pt x="913588" y="698050"/>
                        <a:pt x="912643" y="698150"/>
                      </a:cubicBezTo>
                      <a:cubicBezTo>
                        <a:pt x="902216" y="699045"/>
                        <a:pt x="891722" y="701913"/>
                        <a:pt x="881511" y="704383"/>
                      </a:cubicBezTo>
                      <a:cubicBezTo>
                        <a:pt x="871432" y="706803"/>
                        <a:pt x="861353" y="706124"/>
                        <a:pt x="851556" y="709306"/>
                      </a:cubicBezTo>
                      <a:cubicBezTo>
                        <a:pt x="840681" y="712887"/>
                        <a:pt x="831763" y="712224"/>
                        <a:pt x="820606" y="708594"/>
                      </a:cubicBezTo>
                      <a:cubicBezTo>
                        <a:pt x="817291" y="707516"/>
                        <a:pt x="814025" y="705460"/>
                        <a:pt x="810925" y="705858"/>
                      </a:cubicBezTo>
                      <a:cubicBezTo>
                        <a:pt x="806499" y="706488"/>
                        <a:pt x="802106" y="712572"/>
                        <a:pt x="797713" y="713335"/>
                      </a:cubicBezTo>
                      <a:cubicBezTo>
                        <a:pt x="792558" y="714230"/>
                        <a:pt x="787004" y="710202"/>
                        <a:pt x="781318" y="710732"/>
                      </a:cubicBezTo>
                      <a:cubicBezTo>
                        <a:pt x="775234" y="711262"/>
                        <a:pt x="774737" y="713865"/>
                        <a:pt x="770162" y="717313"/>
                      </a:cubicBezTo>
                      <a:cubicBezTo>
                        <a:pt x="763348" y="722419"/>
                        <a:pt x="756270" y="721292"/>
                        <a:pt x="748611" y="723811"/>
                      </a:cubicBezTo>
                      <a:cubicBezTo>
                        <a:pt x="743870" y="725386"/>
                        <a:pt x="740140" y="728072"/>
                        <a:pt x="734719" y="728685"/>
                      </a:cubicBezTo>
                      <a:cubicBezTo>
                        <a:pt x="727641" y="729530"/>
                        <a:pt x="722270" y="728685"/>
                        <a:pt x="716037" y="730973"/>
                      </a:cubicBezTo>
                      <a:cubicBezTo>
                        <a:pt x="708113" y="733924"/>
                        <a:pt x="702460" y="738399"/>
                        <a:pt x="693641" y="736709"/>
                      </a:cubicBezTo>
                      <a:cubicBezTo>
                        <a:pt x="686878" y="735449"/>
                        <a:pt x="681855" y="730028"/>
                        <a:pt x="674793" y="730210"/>
                      </a:cubicBezTo>
                      <a:cubicBezTo>
                        <a:pt x="666919" y="730393"/>
                        <a:pt x="661763" y="738317"/>
                        <a:pt x="654767" y="738897"/>
                      </a:cubicBezTo>
                      <a:cubicBezTo>
                        <a:pt x="648999" y="739344"/>
                        <a:pt x="644871" y="732266"/>
                        <a:pt x="639715" y="732531"/>
                      </a:cubicBezTo>
                      <a:cubicBezTo>
                        <a:pt x="632819" y="732846"/>
                        <a:pt x="628029" y="743108"/>
                        <a:pt x="620900" y="744218"/>
                      </a:cubicBezTo>
                      <a:cubicBezTo>
                        <a:pt x="615662" y="745030"/>
                        <a:pt x="611086" y="742958"/>
                        <a:pt x="605317" y="744301"/>
                      </a:cubicBezTo>
                      <a:cubicBezTo>
                        <a:pt x="598024" y="745959"/>
                        <a:pt x="590895" y="748827"/>
                        <a:pt x="583601" y="750385"/>
                      </a:cubicBezTo>
                      <a:cubicBezTo>
                        <a:pt x="577236" y="751728"/>
                        <a:pt x="570572" y="751728"/>
                        <a:pt x="563990" y="751413"/>
                      </a:cubicBezTo>
                      <a:cubicBezTo>
                        <a:pt x="563676" y="751462"/>
                        <a:pt x="563410" y="751495"/>
                        <a:pt x="563145" y="751545"/>
                      </a:cubicBezTo>
                      <a:cubicBezTo>
                        <a:pt x="548226" y="753070"/>
                        <a:pt x="533008" y="749125"/>
                        <a:pt x="517955" y="745544"/>
                      </a:cubicBezTo>
                      <a:cubicBezTo>
                        <a:pt x="515088" y="746804"/>
                        <a:pt x="512800" y="748910"/>
                        <a:pt x="509717" y="750518"/>
                      </a:cubicBezTo>
                      <a:cubicBezTo>
                        <a:pt x="496588" y="757414"/>
                        <a:pt x="487868" y="747301"/>
                        <a:pt x="474788" y="747434"/>
                      </a:cubicBezTo>
                      <a:cubicBezTo>
                        <a:pt x="464842" y="747484"/>
                        <a:pt x="454896" y="754695"/>
                        <a:pt x="448281" y="761276"/>
                      </a:cubicBezTo>
                      <a:cubicBezTo>
                        <a:pt x="442015" y="767509"/>
                        <a:pt x="435749" y="774803"/>
                        <a:pt x="427991" y="779362"/>
                      </a:cubicBezTo>
                      <a:cubicBezTo>
                        <a:pt x="419520" y="787601"/>
                        <a:pt x="410303" y="793204"/>
                        <a:pt x="398881" y="790203"/>
                      </a:cubicBezTo>
                      <a:cubicBezTo>
                        <a:pt x="395069" y="793784"/>
                        <a:pt x="393908" y="795226"/>
                        <a:pt x="385271" y="792126"/>
                      </a:cubicBezTo>
                      <a:cubicBezTo>
                        <a:pt x="380431" y="790419"/>
                        <a:pt x="372109" y="784832"/>
                        <a:pt x="366638" y="786523"/>
                      </a:cubicBezTo>
                      <a:cubicBezTo>
                        <a:pt x="360770" y="788396"/>
                        <a:pt x="358930" y="796950"/>
                        <a:pt x="352896" y="797680"/>
                      </a:cubicBezTo>
                      <a:cubicBezTo>
                        <a:pt x="347707" y="798260"/>
                        <a:pt x="350211" y="793701"/>
                        <a:pt x="343944" y="797000"/>
                      </a:cubicBezTo>
                      <a:cubicBezTo>
                        <a:pt x="336999" y="800630"/>
                        <a:pt x="333335" y="810427"/>
                        <a:pt x="326754" y="814373"/>
                      </a:cubicBezTo>
                      <a:cubicBezTo>
                        <a:pt x="318780" y="821766"/>
                        <a:pt x="309513" y="825264"/>
                        <a:pt x="297909" y="821004"/>
                      </a:cubicBezTo>
                      <a:cubicBezTo>
                        <a:pt x="259566" y="806847"/>
                        <a:pt x="221870" y="740621"/>
                        <a:pt x="202657" y="708776"/>
                      </a:cubicBezTo>
                      <a:cubicBezTo>
                        <a:pt x="194816" y="710799"/>
                        <a:pt x="185367" y="723563"/>
                        <a:pt x="178520" y="724591"/>
                      </a:cubicBezTo>
                      <a:cubicBezTo>
                        <a:pt x="167181" y="726248"/>
                        <a:pt x="159970" y="713931"/>
                        <a:pt x="149593" y="710666"/>
                      </a:cubicBezTo>
                      <a:cubicBezTo>
                        <a:pt x="122672" y="702195"/>
                        <a:pt x="105348" y="722585"/>
                        <a:pt x="81063" y="721143"/>
                      </a:cubicBezTo>
                      <a:cubicBezTo>
                        <a:pt x="63275" y="720115"/>
                        <a:pt x="58004" y="713981"/>
                        <a:pt x="40664" y="716849"/>
                      </a:cubicBezTo>
                      <a:cubicBezTo>
                        <a:pt x="21816" y="719932"/>
                        <a:pt x="16843" y="729083"/>
                        <a:pt x="0" y="708163"/>
                      </a:cubicBezTo>
                      <a:lnTo>
                        <a:pt x="0" y="0"/>
                      </a:lnTo>
                      <a:lnTo>
                        <a:pt x="56926" y="0"/>
                      </a:lnTo>
                      <a:lnTo>
                        <a:pt x="58982" y="36271"/>
                      </a:lnTo>
                      <a:cubicBezTo>
                        <a:pt x="45637" y="41377"/>
                        <a:pt x="36138" y="54324"/>
                        <a:pt x="36138" y="69508"/>
                      </a:cubicBezTo>
                      <a:cubicBezTo>
                        <a:pt x="36138" y="89169"/>
                        <a:pt x="52135" y="105116"/>
                        <a:pt x="71796" y="105116"/>
                      </a:cubicBezTo>
                      <a:cubicBezTo>
                        <a:pt x="91457" y="105116"/>
                        <a:pt x="107454" y="89169"/>
                        <a:pt x="107454" y="69508"/>
                      </a:cubicBezTo>
                      <a:cubicBezTo>
                        <a:pt x="107454" y="54688"/>
                        <a:pt x="98402" y="41957"/>
                        <a:pt x="85505" y="36586"/>
                      </a:cubicBezTo>
                      <a:lnTo>
                        <a:pt x="89931" y="0"/>
                      </a:lnTo>
                      <a:lnTo>
                        <a:pt x="185068" y="0"/>
                      </a:lnTo>
                      <a:lnTo>
                        <a:pt x="199208" y="36271"/>
                      </a:lnTo>
                      <a:cubicBezTo>
                        <a:pt x="185864" y="41377"/>
                        <a:pt x="176365" y="54324"/>
                        <a:pt x="176365" y="69508"/>
                      </a:cubicBezTo>
                      <a:cubicBezTo>
                        <a:pt x="176365" y="89169"/>
                        <a:pt x="192312" y="105116"/>
                        <a:pt x="211973" y="105116"/>
                      </a:cubicBezTo>
                      <a:cubicBezTo>
                        <a:pt x="231634" y="105116"/>
                        <a:pt x="247630" y="89169"/>
                        <a:pt x="247630" y="69508"/>
                      </a:cubicBezTo>
                      <a:cubicBezTo>
                        <a:pt x="247630" y="54688"/>
                        <a:pt x="238579" y="41957"/>
                        <a:pt x="225732" y="36586"/>
                      </a:cubicBezTo>
                      <a:lnTo>
                        <a:pt x="230125" y="0"/>
                      </a:lnTo>
                      <a:lnTo>
                        <a:pt x="337347" y="0"/>
                      </a:lnTo>
                      <a:lnTo>
                        <a:pt x="339402" y="36271"/>
                      </a:lnTo>
                      <a:cubicBezTo>
                        <a:pt x="326057" y="41377"/>
                        <a:pt x="316559" y="54324"/>
                        <a:pt x="316559" y="69508"/>
                      </a:cubicBezTo>
                      <a:cubicBezTo>
                        <a:pt x="316559" y="89169"/>
                        <a:pt x="332506" y="105116"/>
                        <a:pt x="352216" y="105116"/>
                      </a:cubicBezTo>
                      <a:cubicBezTo>
                        <a:pt x="371927" y="105116"/>
                        <a:pt x="387874" y="89169"/>
                        <a:pt x="387874" y="69508"/>
                      </a:cubicBezTo>
                      <a:cubicBezTo>
                        <a:pt x="387874" y="54688"/>
                        <a:pt x="378790" y="41957"/>
                        <a:pt x="365926" y="36586"/>
                      </a:cubicBezTo>
                      <a:lnTo>
                        <a:pt x="370352" y="0"/>
                      </a:lnTo>
                      <a:lnTo>
                        <a:pt x="472567" y="0"/>
                      </a:lnTo>
                      <a:lnTo>
                        <a:pt x="479629" y="36271"/>
                      </a:lnTo>
                      <a:cubicBezTo>
                        <a:pt x="466284" y="41377"/>
                        <a:pt x="456786" y="54324"/>
                        <a:pt x="456786" y="69508"/>
                      </a:cubicBezTo>
                      <a:cubicBezTo>
                        <a:pt x="456786" y="89169"/>
                        <a:pt x="472733" y="105116"/>
                        <a:pt x="492394" y="105116"/>
                      </a:cubicBezTo>
                      <a:cubicBezTo>
                        <a:pt x="512054" y="105116"/>
                        <a:pt x="528051" y="89169"/>
                        <a:pt x="528051" y="69508"/>
                      </a:cubicBezTo>
                      <a:cubicBezTo>
                        <a:pt x="528051" y="54688"/>
                        <a:pt x="519000" y="41957"/>
                        <a:pt x="506103" y="36586"/>
                      </a:cubicBezTo>
                      <a:lnTo>
                        <a:pt x="515535" y="0"/>
                      </a:lnTo>
                      <a:lnTo>
                        <a:pt x="617750" y="0"/>
                      </a:lnTo>
                      <a:lnTo>
                        <a:pt x="619806" y="36271"/>
                      </a:lnTo>
                      <a:cubicBezTo>
                        <a:pt x="606462" y="41377"/>
                        <a:pt x="596963" y="54324"/>
                        <a:pt x="596963" y="69508"/>
                      </a:cubicBezTo>
                      <a:cubicBezTo>
                        <a:pt x="596963" y="89169"/>
                        <a:pt x="612910" y="105116"/>
                        <a:pt x="632620" y="105116"/>
                      </a:cubicBezTo>
                      <a:cubicBezTo>
                        <a:pt x="652331" y="105116"/>
                        <a:pt x="668228" y="89169"/>
                        <a:pt x="668228" y="69508"/>
                      </a:cubicBezTo>
                      <a:cubicBezTo>
                        <a:pt x="668228" y="54688"/>
                        <a:pt x="659177" y="41957"/>
                        <a:pt x="646329" y="36586"/>
                      </a:cubicBezTo>
                      <a:lnTo>
                        <a:pt x="671676" y="0"/>
                      </a:lnTo>
                      <a:lnTo>
                        <a:pt x="757944" y="0"/>
                      </a:lnTo>
                      <a:lnTo>
                        <a:pt x="760049" y="36271"/>
                      </a:lnTo>
                      <a:cubicBezTo>
                        <a:pt x="746655" y="41377"/>
                        <a:pt x="737206" y="54324"/>
                        <a:pt x="737206" y="69508"/>
                      </a:cubicBezTo>
                      <a:cubicBezTo>
                        <a:pt x="737206" y="89169"/>
                        <a:pt x="753153" y="105116"/>
                        <a:pt x="772814" y="105116"/>
                      </a:cubicBezTo>
                      <a:cubicBezTo>
                        <a:pt x="792475" y="105116"/>
                        <a:pt x="808471" y="89169"/>
                        <a:pt x="808471" y="69508"/>
                      </a:cubicBezTo>
                      <a:cubicBezTo>
                        <a:pt x="808471" y="54688"/>
                        <a:pt x="799420" y="41957"/>
                        <a:pt x="786523" y="36586"/>
                      </a:cubicBezTo>
                      <a:lnTo>
                        <a:pt x="790949" y="0"/>
                      </a:lnTo>
                      <a:lnTo>
                        <a:pt x="884810" y="0"/>
                      </a:lnTo>
                      <a:lnTo>
                        <a:pt x="900227" y="36271"/>
                      </a:lnTo>
                      <a:cubicBezTo>
                        <a:pt x="886882" y="41377"/>
                        <a:pt x="877383" y="54324"/>
                        <a:pt x="877383" y="69508"/>
                      </a:cubicBezTo>
                      <a:cubicBezTo>
                        <a:pt x="877383" y="89169"/>
                        <a:pt x="893330" y="105116"/>
                        <a:pt x="913041" y="105116"/>
                      </a:cubicBezTo>
                      <a:cubicBezTo>
                        <a:pt x="932751" y="105116"/>
                        <a:pt x="948649" y="89169"/>
                        <a:pt x="948649" y="69508"/>
                      </a:cubicBezTo>
                      <a:cubicBezTo>
                        <a:pt x="948649" y="54688"/>
                        <a:pt x="939598" y="41957"/>
                        <a:pt x="926750" y="36586"/>
                      </a:cubicBezTo>
                      <a:lnTo>
                        <a:pt x="931143" y="0"/>
                      </a:lnTo>
                      <a:lnTo>
                        <a:pt x="1031054" y="0"/>
                      </a:lnTo>
                      <a:lnTo>
                        <a:pt x="1040470" y="36271"/>
                      </a:lnTo>
                      <a:cubicBezTo>
                        <a:pt x="1027076" y="41377"/>
                        <a:pt x="1017577" y="54324"/>
                        <a:pt x="1017577" y="69508"/>
                      </a:cubicBezTo>
                      <a:cubicBezTo>
                        <a:pt x="1017577" y="89169"/>
                        <a:pt x="1033574" y="105116"/>
                        <a:pt x="1053235" y="105116"/>
                      </a:cubicBezTo>
                      <a:cubicBezTo>
                        <a:pt x="1072895" y="105116"/>
                        <a:pt x="1088892" y="89169"/>
                        <a:pt x="1088892" y="69508"/>
                      </a:cubicBezTo>
                      <a:cubicBezTo>
                        <a:pt x="1088892" y="54688"/>
                        <a:pt x="1079841" y="41957"/>
                        <a:pt x="1066944" y="36586"/>
                      </a:cubicBezTo>
                      <a:lnTo>
                        <a:pt x="1078813" y="0"/>
                      </a:lnTo>
                      <a:lnTo>
                        <a:pt x="1186034" y="0"/>
                      </a:lnTo>
                      <a:lnTo>
                        <a:pt x="1180663" y="36271"/>
                      </a:lnTo>
                      <a:cubicBezTo>
                        <a:pt x="1167319" y="41377"/>
                        <a:pt x="1157820" y="54324"/>
                        <a:pt x="1157820" y="69508"/>
                      </a:cubicBezTo>
                      <a:cubicBezTo>
                        <a:pt x="1157820" y="89169"/>
                        <a:pt x="1173767" y="105116"/>
                        <a:pt x="1193478" y="105116"/>
                      </a:cubicBezTo>
                      <a:cubicBezTo>
                        <a:pt x="1213188" y="105116"/>
                        <a:pt x="1229086" y="89169"/>
                        <a:pt x="1229086" y="69508"/>
                      </a:cubicBezTo>
                      <a:cubicBezTo>
                        <a:pt x="1229086" y="54688"/>
                        <a:pt x="1220034" y="41957"/>
                        <a:pt x="1207187" y="36586"/>
                      </a:cubicBezTo>
                      <a:lnTo>
                        <a:pt x="1211580" y="0"/>
                      </a:lnTo>
                      <a:lnTo>
                        <a:pt x="1313613" y="0"/>
                      </a:lnTo>
                      <a:lnTo>
                        <a:pt x="1320857" y="36271"/>
                      </a:lnTo>
                      <a:cubicBezTo>
                        <a:pt x="1307512" y="41377"/>
                        <a:pt x="1298014" y="54324"/>
                        <a:pt x="1298014" y="69508"/>
                      </a:cubicBezTo>
                      <a:cubicBezTo>
                        <a:pt x="1298014" y="89169"/>
                        <a:pt x="1314011" y="105116"/>
                        <a:pt x="1333671" y="105116"/>
                      </a:cubicBezTo>
                      <a:cubicBezTo>
                        <a:pt x="1353332" y="105116"/>
                        <a:pt x="1369329" y="89169"/>
                        <a:pt x="1369329" y="69508"/>
                      </a:cubicBezTo>
                      <a:cubicBezTo>
                        <a:pt x="1369329" y="54688"/>
                        <a:pt x="1360278" y="41957"/>
                        <a:pt x="1347381" y="36586"/>
                      </a:cubicBezTo>
                      <a:lnTo>
                        <a:pt x="1351807" y="0"/>
                      </a:lnTo>
                      <a:lnTo>
                        <a:pt x="14054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2" name="Google Shape;672;p24"/>
            <p:cNvGrpSpPr/>
            <p:nvPr/>
          </p:nvGrpSpPr>
          <p:grpSpPr>
            <a:xfrm rot="10800000">
              <a:off x="6769778" y="-7957"/>
              <a:ext cx="2376733" cy="2674886"/>
              <a:chOff x="-8413" y="1530750"/>
              <a:chExt cx="3210066" cy="3612758"/>
            </a:xfrm>
          </p:grpSpPr>
          <p:sp>
            <p:nvSpPr>
              <p:cNvPr id="673" name="Google Shape;673;p24"/>
              <p:cNvSpPr/>
              <p:nvPr/>
            </p:nvSpPr>
            <p:spPr>
              <a:xfrm>
                <a:off x="-5549" y="1530750"/>
                <a:ext cx="3207202" cy="3612753"/>
              </a:xfrm>
              <a:custGeom>
                <a:avLst/>
                <a:gdLst/>
                <a:ahLst/>
                <a:cxnLst/>
                <a:rect l="l" t="t" r="r" b="b"/>
                <a:pathLst>
                  <a:path w="872708" h="983062" extrusionOk="0">
                    <a:moveTo>
                      <a:pt x="869542" y="983063"/>
                    </a:moveTo>
                    <a:cubicBezTo>
                      <a:pt x="870205" y="980792"/>
                      <a:pt x="871250" y="978753"/>
                      <a:pt x="872709" y="976946"/>
                    </a:cubicBezTo>
                    <a:cubicBezTo>
                      <a:pt x="862530" y="967580"/>
                      <a:pt x="847759" y="960617"/>
                      <a:pt x="838576" y="950406"/>
                    </a:cubicBezTo>
                    <a:cubicBezTo>
                      <a:pt x="832906" y="944090"/>
                      <a:pt x="823524" y="930397"/>
                      <a:pt x="820490" y="923219"/>
                    </a:cubicBezTo>
                    <a:cubicBezTo>
                      <a:pt x="817374" y="915793"/>
                      <a:pt x="819827" y="908797"/>
                      <a:pt x="817738" y="901619"/>
                    </a:cubicBezTo>
                    <a:cubicBezTo>
                      <a:pt x="814489" y="890396"/>
                      <a:pt x="811754" y="892684"/>
                      <a:pt x="806482" y="883202"/>
                    </a:cubicBezTo>
                    <a:cubicBezTo>
                      <a:pt x="796188" y="864702"/>
                      <a:pt x="800531" y="854258"/>
                      <a:pt x="796669" y="834034"/>
                    </a:cubicBezTo>
                    <a:cubicBezTo>
                      <a:pt x="794198" y="821137"/>
                      <a:pt x="788679" y="820291"/>
                      <a:pt x="791099" y="803814"/>
                    </a:cubicBezTo>
                    <a:cubicBezTo>
                      <a:pt x="793287" y="788911"/>
                      <a:pt x="788446" y="779677"/>
                      <a:pt x="788745" y="766863"/>
                    </a:cubicBezTo>
                    <a:cubicBezTo>
                      <a:pt x="788994" y="755242"/>
                      <a:pt x="797116" y="744666"/>
                      <a:pt x="798559" y="732896"/>
                    </a:cubicBezTo>
                    <a:cubicBezTo>
                      <a:pt x="799470" y="725503"/>
                      <a:pt x="796569" y="718573"/>
                      <a:pt x="797663" y="710898"/>
                    </a:cubicBezTo>
                    <a:cubicBezTo>
                      <a:pt x="798475" y="705129"/>
                      <a:pt x="804842" y="699460"/>
                      <a:pt x="804062" y="693592"/>
                    </a:cubicBezTo>
                    <a:cubicBezTo>
                      <a:pt x="802637" y="682733"/>
                      <a:pt x="791762" y="677479"/>
                      <a:pt x="786888" y="669306"/>
                    </a:cubicBezTo>
                    <a:cubicBezTo>
                      <a:pt x="775400" y="650027"/>
                      <a:pt x="773991" y="642036"/>
                      <a:pt x="747932" y="637726"/>
                    </a:cubicBezTo>
                    <a:cubicBezTo>
                      <a:pt x="697504" y="629388"/>
                      <a:pt x="648651" y="622458"/>
                      <a:pt x="599466" y="629007"/>
                    </a:cubicBezTo>
                    <a:cubicBezTo>
                      <a:pt x="574882" y="632272"/>
                      <a:pt x="549402" y="643827"/>
                      <a:pt x="529195" y="621331"/>
                    </a:cubicBezTo>
                    <a:cubicBezTo>
                      <a:pt x="526957" y="618845"/>
                      <a:pt x="531052" y="612860"/>
                      <a:pt x="528714" y="609893"/>
                    </a:cubicBezTo>
                    <a:cubicBezTo>
                      <a:pt x="523874" y="603726"/>
                      <a:pt x="515569" y="601306"/>
                      <a:pt x="509468" y="596615"/>
                    </a:cubicBezTo>
                    <a:cubicBezTo>
                      <a:pt x="502622" y="591343"/>
                      <a:pt x="496256" y="587149"/>
                      <a:pt x="491996" y="579225"/>
                    </a:cubicBezTo>
                    <a:cubicBezTo>
                      <a:pt x="489741" y="578297"/>
                      <a:pt x="489924" y="580253"/>
                      <a:pt x="488631" y="580286"/>
                    </a:cubicBezTo>
                    <a:cubicBezTo>
                      <a:pt x="475070" y="564306"/>
                      <a:pt x="441999" y="580502"/>
                      <a:pt x="432384" y="564107"/>
                    </a:cubicBezTo>
                    <a:cubicBezTo>
                      <a:pt x="426897" y="554757"/>
                      <a:pt x="432616" y="550596"/>
                      <a:pt x="437025" y="540749"/>
                    </a:cubicBezTo>
                    <a:cubicBezTo>
                      <a:pt x="443175" y="527024"/>
                      <a:pt x="446508" y="522398"/>
                      <a:pt x="443043" y="505821"/>
                    </a:cubicBezTo>
                    <a:cubicBezTo>
                      <a:pt x="437938" y="481436"/>
                      <a:pt x="424328" y="454034"/>
                      <a:pt x="412093" y="432417"/>
                    </a:cubicBezTo>
                    <a:cubicBezTo>
                      <a:pt x="405147" y="420150"/>
                      <a:pt x="396345" y="410535"/>
                      <a:pt x="388024" y="398202"/>
                    </a:cubicBezTo>
                    <a:cubicBezTo>
                      <a:pt x="385039" y="393792"/>
                      <a:pt x="386067" y="387857"/>
                      <a:pt x="382752" y="384293"/>
                    </a:cubicBezTo>
                    <a:cubicBezTo>
                      <a:pt x="379271" y="380547"/>
                      <a:pt x="368976" y="380116"/>
                      <a:pt x="364401" y="375988"/>
                    </a:cubicBezTo>
                    <a:cubicBezTo>
                      <a:pt x="356958" y="369258"/>
                      <a:pt x="361450" y="362279"/>
                      <a:pt x="355814" y="355814"/>
                    </a:cubicBezTo>
                    <a:cubicBezTo>
                      <a:pt x="347426" y="346182"/>
                      <a:pt x="339469" y="349233"/>
                      <a:pt x="332424" y="336485"/>
                    </a:cubicBezTo>
                    <a:cubicBezTo>
                      <a:pt x="324532" y="322228"/>
                      <a:pt x="322842" y="311022"/>
                      <a:pt x="308353" y="302054"/>
                    </a:cubicBezTo>
                    <a:cubicBezTo>
                      <a:pt x="287532" y="289140"/>
                      <a:pt x="272099" y="285245"/>
                      <a:pt x="271237" y="257561"/>
                    </a:cubicBezTo>
                    <a:cubicBezTo>
                      <a:pt x="270590" y="237071"/>
                      <a:pt x="276160" y="232181"/>
                      <a:pt x="261655" y="217394"/>
                    </a:cubicBezTo>
                    <a:cubicBezTo>
                      <a:pt x="255471" y="211095"/>
                      <a:pt x="248012" y="199491"/>
                      <a:pt x="242028" y="194269"/>
                    </a:cubicBezTo>
                    <a:cubicBezTo>
                      <a:pt x="230275" y="183991"/>
                      <a:pt x="201961" y="187174"/>
                      <a:pt x="199938" y="167629"/>
                    </a:cubicBezTo>
                    <a:cubicBezTo>
                      <a:pt x="180261" y="168309"/>
                      <a:pt x="176051" y="158412"/>
                      <a:pt x="161346" y="151914"/>
                    </a:cubicBezTo>
                    <a:cubicBezTo>
                      <a:pt x="148233" y="146129"/>
                      <a:pt x="146112" y="151864"/>
                      <a:pt x="136182" y="140343"/>
                    </a:cubicBezTo>
                    <a:cubicBezTo>
                      <a:pt x="129402" y="132469"/>
                      <a:pt x="132104" y="125838"/>
                      <a:pt x="120235" y="120964"/>
                    </a:cubicBezTo>
                    <a:cubicBezTo>
                      <a:pt x="112013" y="117583"/>
                      <a:pt x="104420" y="122307"/>
                      <a:pt x="95385" y="119074"/>
                    </a:cubicBezTo>
                    <a:cubicBezTo>
                      <a:pt x="82124" y="114317"/>
                      <a:pt x="78112" y="95883"/>
                      <a:pt x="69293" y="86599"/>
                    </a:cubicBezTo>
                    <a:cubicBezTo>
                      <a:pt x="63856" y="80880"/>
                      <a:pt x="55965" y="79654"/>
                      <a:pt x="51041" y="73139"/>
                    </a:cubicBezTo>
                    <a:cubicBezTo>
                      <a:pt x="46334" y="66906"/>
                      <a:pt x="46201" y="59164"/>
                      <a:pt x="42338" y="52915"/>
                    </a:cubicBezTo>
                    <a:cubicBezTo>
                      <a:pt x="33652" y="38923"/>
                      <a:pt x="25877" y="29839"/>
                      <a:pt x="11803" y="22744"/>
                    </a:cubicBezTo>
                    <a:cubicBezTo>
                      <a:pt x="13461" y="19893"/>
                      <a:pt x="12864" y="14837"/>
                      <a:pt x="15582" y="11554"/>
                    </a:cubicBezTo>
                    <a:cubicBezTo>
                      <a:pt x="11687" y="7261"/>
                      <a:pt x="1807" y="1359"/>
                      <a:pt x="0" y="0"/>
                    </a:cubicBezTo>
                    <a:lnTo>
                      <a:pt x="0" y="981090"/>
                    </a:lnTo>
                    <a:lnTo>
                      <a:pt x="869542" y="9830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342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24"/>
              <p:cNvSpPr/>
              <p:nvPr/>
            </p:nvSpPr>
            <p:spPr>
              <a:xfrm>
                <a:off x="-8413" y="1624115"/>
                <a:ext cx="3137017" cy="3512234"/>
              </a:xfrm>
              <a:custGeom>
                <a:avLst/>
                <a:gdLst/>
                <a:ahLst/>
                <a:cxnLst/>
                <a:rect l="l" t="t" r="r" b="b"/>
                <a:pathLst>
                  <a:path w="853610" h="955710" extrusionOk="0">
                    <a:moveTo>
                      <a:pt x="853578" y="955711"/>
                    </a:moveTo>
                    <a:cubicBezTo>
                      <a:pt x="785810" y="925639"/>
                      <a:pt x="744566" y="845289"/>
                      <a:pt x="759618" y="772698"/>
                    </a:cubicBezTo>
                    <a:cubicBezTo>
                      <a:pt x="768388" y="730393"/>
                      <a:pt x="793319" y="684772"/>
                      <a:pt x="771868" y="647274"/>
                    </a:cubicBezTo>
                    <a:cubicBezTo>
                      <a:pt x="752042" y="612595"/>
                      <a:pt x="703753" y="607787"/>
                      <a:pt x="664431" y="614849"/>
                    </a:cubicBezTo>
                    <a:cubicBezTo>
                      <a:pt x="625111" y="621911"/>
                      <a:pt x="584795" y="636599"/>
                      <a:pt x="546352" y="625790"/>
                    </a:cubicBezTo>
                    <a:cubicBezTo>
                      <a:pt x="526592" y="620237"/>
                      <a:pt x="508804" y="607904"/>
                      <a:pt x="496670" y="591360"/>
                    </a:cubicBezTo>
                    <a:cubicBezTo>
                      <a:pt x="488249" y="579872"/>
                      <a:pt x="481386" y="565532"/>
                      <a:pt x="467975" y="560692"/>
                    </a:cubicBezTo>
                    <a:cubicBezTo>
                      <a:pt x="452840" y="555221"/>
                      <a:pt x="436859" y="564388"/>
                      <a:pt x="421658" y="569627"/>
                    </a:cubicBezTo>
                    <a:cubicBezTo>
                      <a:pt x="406440" y="574882"/>
                      <a:pt x="384508" y="572710"/>
                      <a:pt x="380895" y="557012"/>
                    </a:cubicBezTo>
                    <a:cubicBezTo>
                      <a:pt x="378192" y="545308"/>
                      <a:pt x="388305" y="534483"/>
                      <a:pt x="398831" y="528698"/>
                    </a:cubicBezTo>
                    <a:cubicBezTo>
                      <a:pt x="409358" y="522912"/>
                      <a:pt x="421625" y="519199"/>
                      <a:pt x="429267" y="509916"/>
                    </a:cubicBezTo>
                    <a:cubicBezTo>
                      <a:pt x="441170" y="495444"/>
                      <a:pt x="436826" y="473462"/>
                      <a:pt x="427742" y="457084"/>
                    </a:cubicBezTo>
                    <a:cubicBezTo>
                      <a:pt x="418658" y="440706"/>
                      <a:pt x="405445" y="426333"/>
                      <a:pt x="399975" y="408413"/>
                    </a:cubicBezTo>
                    <a:cubicBezTo>
                      <a:pt x="397406" y="399992"/>
                      <a:pt x="396394" y="390576"/>
                      <a:pt x="390460" y="384078"/>
                    </a:cubicBezTo>
                    <a:cubicBezTo>
                      <a:pt x="380315" y="372988"/>
                      <a:pt x="361549" y="376154"/>
                      <a:pt x="349100" y="367749"/>
                    </a:cubicBezTo>
                    <a:cubicBezTo>
                      <a:pt x="333053" y="356924"/>
                      <a:pt x="333932" y="332274"/>
                      <a:pt x="321018" y="317835"/>
                    </a:cubicBezTo>
                    <a:cubicBezTo>
                      <a:pt x="313691" y="309630"/>
                      <a:pt x="302832" y="305750"/>
                      <a:pt x="293300" y="300263"/>
                    </a:cubicBezTo>
                    <a:cubicBezTo>
                      <a:pt x="269943" y="286786"/>
                      <a:pt x="253632" y="261787"/>
                      <a:pt x="250697" y="234999"/>
                    </a:cubicBezTo>
                    <a:cubicBezTo>
                      <a:pt x="249056" y="219980"/>
                      <a:pt x="250896" y="203220"/>
                      <a:pt x="241530" y="191367"/>
                    </a:cubicBezTo>
                    <a:cubicBezTo>
                      <a:pt x="236009" y="184389"/>
                      <a:pt x="227539" y="180542"/>
                      <a:pt x="219399" y="176945"/>
                    </a:cubicBezTo>
                    <a:cubicBezTo>
                      <a:pt x="189859" y="163883"/>
                      <a:pt x="160301" y="150836"/>
                      <a:pt x="130761" y="137774"/>
                    </a:cubicBezTo>
                    <a:cubicBezTo>
                      <a:pt x="115128" y="130861"/>
                      <a:pt x="99214" y="123765"/>
                      <a:pt x="86533" y="112294"/>
                    </a:cubicBezTo>
                    <a:cubicBezTo>
                      <a:pt x="78924" y="105398"/>
                      <a:pt x="72708" y="97126"/>
                      <a:pt x="66557" y="88903"/>
                    </a:cubicBezTo>
                    <a:cubicBezTo>
                      <a:pt x="44377" y="59264"/>
                      <a:pt x="22180" y="29640"/>
                      <a:pt x="0" y="0"/>
                    </a:cubicBezTo>
                    <a:lnTo>
                      <a:pt x="0" y="955677"/>
                    </a:lnTo>
                    <a:lnTo>
                      <a:pt x="853611" y="955677"/>
                    </a:lnTo>
                  </a:path>
                </a:pathLst>
              </a:custGeom>
              <a:solidFill>
                <a:srgbClr val="FFDE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24"/>
              <p:cNvSpPr/>
              <p:nvPr/>
            </p:nvSpPr>
            <p:spPr>
              <a:xfrm>
                <a:off x="-8413" y="1631274"/>
                <a:ext cx="3137017" cy="3512234"/>
              </a:xfrm>
              <a:custGeom>
                <a:avLst/>
                <a:gdLst/>
                <a:ahLst/>
                <a:cxnLst/>
                <a:rect l="l" t="t" r="r" b="b"/>
                <a:pathLst>
                  <a:path w="853610" h="955710" extrusionOk="0">
                    <a:moveTo>
                      <a:pt x="853578" y="955711"/>
                    </a:moveTo>
                    <a:cubicBezTo>
                      <a:pt x="785810" y="925639"/>
                      <a:pt x="744566" y="845289"/>
                      <a:pt x="759618" y="772698"/>
                    </a:cubicBezTo>
                    <a:cubicBezTo>
                      <a:pt x="768388" y="730393"/>
                      <a:pt x="793319" y="684772"/>
                      <a:pt x="771868" y="647274"/>
                    </a:cubicBezTo>
                    <a:cubicBezTo>
                      <a:pt x="752042" y="612595"/>
                      <a:pt x="703753" y="607787"/>
                      <a:pt x="664431" y="614849"/>
                    </a:cubicBezTo>
                    <a:cubicBezTo>
                      <a:pt x="625111" y="621911"/>
                      <a:pt x="584795" y="636599"/>
                      <a:pt x="546352" y="625790"/>
                    </a:cubicBezTo>
                    <a:cubicBezTo>
                      <a:pt x="526592" y="620237"/>
                      <a:pt x="508804" y="607904"/>
                      <a:pt x="496670" y="591360"/>
                    </a:cubicBezTo>
                    <a:cubicBezTo>
                      <a:pt x="488249" y="579872"/>
                      <a:pt x="481386" y="565532"/>
                      <a:pt x="467975" y="560692"/>
                    </a:cubicBezTo>
                    <a:cubicBezTo>
                      <a:pt x="452840" y="555221"/>
                      <a:pt x="436859" y="564388"/>
                      <a:pt x="421658" y="569627"/>
                    </a:cubicBezTo>
                    <a:cubicBezTo>
                      <a:pt x="406440" y="574882"/>
                      <a:pt x="384508" y="572710"/>
                      <a:pt x="380895" y="557012"/>
                    </a:cubicBezTo>
                    <a:cubicBezTo>
                      <a:pt x="378192" y="545308"/>
                      <a:pt x="388305" y="534483"/>
                      <a:pt x="398831" y="528698"/>
                    </a:cubicBezTo>
                    <a:cubicBezTo>
                      <a:pt x="409358" y="522912"/>
                      <a:pt x="421625" y="519199"/>
                      <a:pt x="429267" y="509916"/>
                    </a:cubicBezTo>
                    <a:cubicBezTo>
                      <a:pt x="441170" y="495444"/>
                      <a:pt x="436826" y="473462"/>
                      <a:pt x="427742" y="457084"/>
                    </a:cubicBezTo>
                    <a:cubicBezTo>
                      <a:pt x="418658" y="440706"/>
                      <a:pt x="405445" y="426333"/>
                      <a:pt x="399975" y="408413"/>
                    </a:cubicBezTo>
                    <a:cubicBezTo>
                      <a:pt x="397406" y="399992"/>
                      <a:pt x="396394" y="390576"/>
                      <a:pt x="390460" y="384078"/>
                    </a:cubicBezTo>
                    <a:cubicBezTo>
                      <a:pt x="380315" y="372988"/>
                      <a:pt x="361549" y="376154"/>
                      <a:pt x="349100" y="367749"/>
                    </a:cubicBezTo>
                    <a:cubicBezTo>
                      <a:pt x="333053" y="356924"/>
                      <a:pt x="333932" y="332274"/>
                      <a:pt x="321018" y="317835"/>
                    </a:cubicBezTo>
                    <a:cubicBezTo>
                      <a:pt x="313691" y="309630"/>
                      <a:pt x="302832" y="305750"/>
                      <a:pt x="293300" y="300263"/>
                    </a:cubicBezTo>
                    <a:cubicBezTo>
                      <a:pt x="269943" y="286786"/>
                      <a:pt x="253632" y="261787"/>
                      <a:pt x="250697" y="234999"/>
                    </a:cubicBezTo>
                    <a:cubicBezTo>
                      <a:pt x="249056" y="219980"/>
                      <a:pt x="250896" y="203220"/>
                      <a:pt x="241530" y="191367"/>
                    </a:cubicBezTo>
                    <a:cubicBezTo>
                      <a:pt x="236009" y="184389"/>
                      <a:pt x="227539" y="180542"/>
                      <a:pt x="219399" y="176945"/>
                    </a:cubicBezTo>
                    <a:cubicBezTo>
                      <a:pt x="189859" y="163883"/>
                      <a:pt x="160301" y="150836"/>
                      <a:pt x="130761" y="137774"/>
                    </a:cubicBezTo>
                    <a:cubicBezTo>
                      <a:pt x="115128" y="130861"/>
                      <a:pt x="99214" y="123765"/>
                      <a:pt x="86533" y="112294"/>
                    </a:cubicBezTo>
                    <a:cubicBezTo>
                      <a:pt x="78924" y="105398"/>
                      <a:pt x="72708" y="97126"/>
                      <a:pt x="66557" y="88903"/>
                    </a:cubicBezTo>
                    <a:cubicBezTo>
                      <a:pt x="44377" y="59264"/>
                      <a:pt x="22180" y="29640"/>
                      <a:pt x="0" y="0"/>
                    </a:cubicBezTo>
                    <a:lnTo>
                      <a:pt x="0" y="955677"/>
                    </a:lnTo>
                    <a:lnTo>
                      <a:pt x="853611" y="95567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24"/>
            <p:cNvGrpSpPr/>
            <p:nvPr/>
          </p:nvGrpSpPr>
          <p:grpSpPr>
            <a:xfrm>
              <a:off x="-877718" y="-989378"/>
              <a:ext cx="10483777" cy="6502933"/>
              <a:chOff x="-877718" y="-989378"/>
              <a:chExt cx="10483777" cy="6502933"/>
            </a:xfrm>
          </p:grpSpPr>
          <p:grpSp>
            <p:nvGrpSpPr>
              <p:cNvPr id="677" name="Google Shape;677;p24"/>
              <p:cNvGrpSpPr/>
              <p:nvPr/>
            </p:nvGrpSpPr>
            <p:grpSpPr>
              <a:xfrm>
                <a:off x="8048706" y="110732"/>
                <a:ext cx="764131" cy="1134889"/>
                <a:chOff x="8048706" y="110732"/>
                <a:chExt cx="764131" cy="1134889"/>
              </a:xfrm>
            </p:grpSpPr>
            <p:sp>
              <p:nvSpPr>
                <p:cNvPr id="678" name="Google Shape;678;p24"/>
                <p:cNvSpPr/>
                <p:nvPr/>
              </p:nvSpPr>
              <p:spPr>
                <a:xfrm>
                  <a:off x="8048706" y="110732"/>
                  <a:ext cx="448310" cy="56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11" h="152344" extrusionOk="0">
                      <a:moveTo>
                        <a:pt x="52185" y="45853"/>
                      </a:moveTo>
                      <a:cubicBezTo>
                        <a:pt x="54738" y="30568"/>
                        <a:pt x="57308" y="15284"/>
                        <a:pt x="59860" y="0"/>
                      </a:cubicBezTo>
                      <a:cubicBezTo>
                        <a:pt x="62728" y="15019"/>
                        <a:pt x="65613" y="30038"/>
                        <a:pt x="68481" y="45073"/>
                      </a:cubicBezTo>
                      <a:cubicBezTo>
                        <a:pt x="77200" y="37000"/>
                        <a:pt x="85754" y="27286"/>
                        <a:pt x="91755" y="21766"/>
                      </a:cubicBezTo>
                      <a:cubicBezTo>
                        <a:pt x="89186" y="29126"/>
                        <a:pt x="82522" y="44643"/>
                        <a:pt x="80300" y="52881"/>
                      </a:cubicBezTo>
                      <a:cubicBezTo>
                        <a:pt x="95916" y="54307"/>
                        <a:pt x="105083" y="56164"/>
                        <a:pt x="121412" y="56943"/>
                      </a:cubicBezTo>
                      <a:cubicBezTo>
                        <a:pt x="111300" y="60507"/>
                        <a:pt x="88721" y="68099"/>
                        <a:pt x="84544" y="70387"/>
                      </a:cubicBezTo>
                      <a:cubicBezTo>
                        <a:pt x="87810" y="78294"/>
                        <a:pt x="91092" y="86218"/>
                        <a:pt x="94358" y="94126"/>
                      </a:cubicBezTo>
                      <a:cubicBezTo>
                        <a:pt x="86633" y="88207"/>
                        <a:pt x="79554" y="84245"/>
                        <a:pt x="70984" y="77300"/>
                      </a:cubicBezTo>
                      <a:cubicBezTo>
                        <a:pt x="68464" y="103525"/>
                        <a:pt x="67403" y="125108"/>
                        <a:pt x="64751" y="152345"/>
                      </a:cubicBezTo>
                      <a:cubicBezTo>
                        <a:pt x="61187" y="118627"/>
                        <a:pt x="59098" y="102895"/>
                        <a:pt x="55749" y="78825"/>
                      </a:cubicBezTo>
                      <a:cubicBezTo>
                        <a:pt x="49234" y="86467"/>
                        <a:pt x="39388" y="94905"/>
                        <a:pt x="32326" y="102049"/>
                      </a:cubicBezTo>
                      <a:cubicBezTo>
                        <a:pt x="36569" y="92650"/>
                        <a:pt x="38857" y="81759"/>
                        <a:pt x="43151" y="71465"/>
                      </a:cubicBezTo>
                      <a:cubicBezTo>
                        <a:pt x="16644" y="67121"/>
                        <a:pt x="19959" y="67022"/>
                        <a:pt x="0" y="63441"/>
                      </a:cubicBezTo>
                      <a:cubicBezTo>
                        <a:pt x="14638" y="60507"/>
                        <a:pt x="26126" y="57142"/>
                        <a:pt x="39636" y="53959"/>
                      </a:cubicBezTo>
                      <a:cubicBezTo>
                        <a:pt x="41974" y="53412"/>
                        <a:pt x="34563" y="33121"/>
                        <a:pt x="30817" y="21932"/>
                      </a:cubicBezTo>
                      <a:cubicBezTo>
                        <a:pt x="37332" y="28049"/>
                        <a:pt x="43117" y="37133"/>
                        <a:pt x="52185" y="4585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24"/>
                <p:cNvSpPr/>
                <p:nvPr/>
              </p:nvSpPr>
              <p:spPr>
                <a:xfrm rot="-1621174" flipH="1">
                  <a:off x="8360315" y="789256"/>
                  <a:ext cx="384886" cy="39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15" h="153824" extrusionOk="0">
                      <a:moveTo>
                        <a:pt x="53910" y="0"/>
                      </a:moveTo>
                      <a:cubicBezTo>
                        <a:pt x="26242" y="9267"/>
                        <a:pt x="4824" y="35011"/>
                        <a:pt x="730" y="63889"/>
                      </a:cubicBezTo>
                      <a:cubicBezTo>
                        <a:pt x="-3365" y="92783"/>
                        <a:pt x="10046" y="123451"/>
                        <a:pt x="34033" y="140061"/>
                      </a:cubicBezTo>
                      <a:cubicBezTo>
                        <a:pt x="58021" y="156671"/>
                        <a:pt x="91457" y="158412"/>
                        <a:pt x="117052" y="144388"/>
                      </a:cubicBezTo>
                      <a:cubicBezTo>
                        <a:pt x="131110" y="136679"/>
                        <a:pt x="142465" y="124943"/>
                        <a:pt x="151715" y="112510"/>
                      </a:cubicBezTo>
                      <a:cubicBezTo>
                        <a:pt x="128192" y="127396"/>
                        <a:pt x="95104" y="120782"/>
                        <a:pt x="74979" y="101552"/>
                      </a:cubicBezTo>
                      <a:cubicBezTo>
                        <a:pt x="54854" y="82323"/>
                        <a:pt x="46500" y="53163"/>
                        <a:pt x="47229" y="25347"/>
                      </a:cubicBezTo>
                      <a:cubicBezTo>
                        <a:pt x="47444" y="17058"/>
                        <a:pt x="48539" y="8388"/>
                        <a:pt x="5389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0" name="Google Shape;680;p24"/>
              <p:cNvGrpSpPr/>
              <p:nvPr/>
            </p:nvGrpSpPr>
            <p:grpSpPr>
              <a:xfrm rot="-203585">
                <a:off x="7394877" y="3545422"/>
                <a:ext cx="2156669" cy="1905981"/>
                <a:chOff x="1650557" y="1878453"/>
                <a:chExt cx="521849" cy="461190"/>
              </a:xfrm>
            </p:grpSpPr>
            <p:sp>
              <p:nvSpPr>
                <p:cNvPr id="681" name="Google Shape;681;p24"/>
                <p:cNvSpPr/>
                <p:nvPr/>
              </p:nvSpPr>
              <p:spPr>
                <a:xfrm>
                  <a:off x="1650860" y="1878836"/>
                  <a:ext cx="521126" cy="460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126" h="460471" extrusionOk="0">
                      <a:moveTo>
                        <a:pt x="520696" y="63998"/>
                      </a:moveTo>
                      <a:cubicBezTo>
                        <a:pt x="518242" y="45349"/>
                        <a:pt x="511147" y="38569"/>
                        <a:pt x="497902" y="26384"/>
                      </a:cubicBezTo>
                      <a:cubicBezTo>
                        <a:pt x="490492" y="19869"/>
                        <a:pt x="482552" y="13819"/>
                        <a:pt x="473948" y="8978"/>
                      </a:cubicBezTo>
                      <a:cubicBezTo>
                        <a:pt x="467582" y="5580"/>
                        <a:pt x="460686" y="3276"/>
                        <a:pt x="453641" y="1784"/>
                      </a:cubicBezTo>
                      <a:cubicBezTo>
                        <a:pt x="446048" y="93"/>
                        <a:pt x="438224" y="-239"/>
                        <a:pt x="430483" y="142"/>
                      </a:cubicBezTo>
                      <a:cubicBezTo>
                        <a:pt x="384928" y="1933"/>
                        <a:pt x="358935" y="12227"/>
                        <a:pt x="343469" y="21925"/>
                      </a:cubicBezTo>
                      <a:cubicBezTo>
                        <a:pt x="336572" y="26252"/>
                        <a:pt x="329958" y="31042"/>
                        <a:pt x="323410" y="35866"/>
                      </a:cubicBezTo>
                      <a:cubicBezTo>
                        <a:pt x="313679" y="42995"/>
                        <a:pt x="304313" y="50686"/>
                        <a:pt x="296058" y="59506"/>
                      </a:cubicBezTo>
                      <a:cubicBezTo>
                        <a:pt x="288333" y="67711"/>
                        <a:pt x="280972" y="76481"/>
                        <a:pt x="275817" y="86560"/>
                      </a:cubicBezTo>
                      <a:cubicBezTo>
                        <a:pt x="271109" y="96456"/>
                        <a:pt x="268440" y="107182"/>
                        <a:pt x="265622" y="117741"/>
                      </a:cubicBezTo>
                      <a:cubicBezTo>
                        <a:pt x="263583" y="126560"/>
                        <a:pt x="259472" y="143088"/>
                        <a:pt x="257466" y="147912"/>
                      </a:cubicBezTo>
                      <a:cubicBezTo>
                        <a:pt x="255046" y="154808"/>
                        <a:pt x="251929" y="161439"/>
                        <a:pt x="248464" y="167871"/>
                      </a:cubicBezTo>
                      <a:cubicBezTo>
                        <a:pt x="244818" y="174402"/>
                        <a:pt x="244469" y="175629"/>
                        <a:pt x="239264" y="182393"/>
                      </a:cubicBezTo>
                      <a:cubicBezTo>
                        <a:pt x="235965" y="186404"/>
                        <a:pt x="234175" y="188029"/>
                        <a:pt x="228124" y="192157"/>
                      </a:cubicBezTo>
                      <a:cubicBezTo>
                        <a:pt x="219239" y="197776"/>
                        <a:pt x="216868" y="199981"/>
                        <a:pt x="207204" y="204142"/>
                      </a:cubicBezTo>
                      <a:cubicBezTo>
                        <a:pt x="199529" y="207358"/>
                        <a:pt x="184808" y="212779"/>
                        <a:pt x="180664" y="214221"/>
                      </a:cubicBezTo>
                      <a:cubicBezTo>
                        <a:pt x="170253" y="217752"/>
                        <a:pt x="159727" y="220968"/>
                        <a:pt x="149399" y="224747"/>
                      </a:cubicBezTo>
                      <a:cubicBezTo>
                        <a:pt x="135176" y="230317"/>
                        <a:pt x="121151" y="236385"/>
                        <a:pt x="107542" y="243314"/>
                      </a:cubicBezTo>
                      <a:cubicBezTo>
                        <a:pt x="93882" y="250343"/>
                        <a:pt x="80504" y="258068"/>
                        <a:pt x="68303" y="267434"/>
                      </a:cubicBezTo>
                      <a:cubicBezTo>
                        <a:pt x="60048" y="273750"/>
                        <a:pt x="51941" y="280314"/>
                        <a:pt x="44233" y="287277"/>
                      </a:cubicBezTo>
                      <a:cubicBezTo>
                        <a:pt x="38149" y="292913"/>
                        <a:pt x="32645" y="299129"/>
                        <a:pt x="27258" y="305429"/>
                      </a:cubicBezTo>
                      <a:cubicBezTo>
                        <a:pt x="24141" y="309026"/>
                        <a:pt x="21290" y="312855"/>
                        <a:pt x="18505" y="316701"/>
                      </a:cubicBezTo>
                      <a:cubicBezTo>
                        <a:pt x="14908" y="321807"/>
                        <a:pt x="11377" y="327012"/>
                        <a:pt x="9139" y="332881"/>
                      </a:cubicBezTo>
                      <a:cubicBezTo>
                        <a:pt x="6122" y="340506"/>
                        <a:pt x="3221" y="348248"/>
                        <a:pt x="1712" y="356337"/>
                      </a:cubicBezTo>
                      <a:cubicBezTo>
                        <a:pt x="751" y="361576"/>
                        <a:pt x="370" y="366880"/>
                        <a:pt x="138" y="372185"/>
                      </a:cubicBezTo>
                      <a:cubicBezTo>
                        <a:pt x="-78" y="376926"/>
                        <a:pt x="-111" y="381684"/>
                        <a:pt x="569" y="386392"/>
                      </a:cubicBezTo>
                      <a:cubicBezTo>
                        <a:pt x="1431" y="392376"/>
                        <a:pt x="2856" y="398278"/>
                        <a:pt x="4332" y="404146"/>
                      </a:cubicBezTo>
                      <a:cubicBezTo>
                        <a:pt x="6072" y="410595"/>
                        <a:pt x="8178" y="417060"/>
                        <a:pt x="11642" y="422812"/>
                      </a:cubicBezTo>
                      <a:cubicBezTo>
                        <a:pt x="14013" y="426625"/>
                        <a:pt x="16963" y="430056"/>
                        <a:pt x="19865" y="433471"/>
                      </a:cubicBezTo>
                      <a:cubicBezTo>
                        <a:pt x="24357" y="438776"/>
                        <a:pt x="29430" y="443633"/>
                        <a:pt x="35165" y="447595"/>
                      </a:cubicBezTo>
                      <a:cubicBezTo>
                        <a:pt x="40818" y="451441"/>
                        <a:pt x="46786" y="455055"/>
                        <a:pt x="53417" y="456911"/>
                      </a:cubicBezTo>
                      <a:cubicBezTo>
                        <a:pt x="58423" y="458387"/>
                        <a:pt x="63562" y="459431"/>
                        <a:pt x="68751" y="460045"/>
                      </a:cubicBezTo>
                      <a:cubicBezTo>
                        <a:pt x="74122" y="460542"/>
                        <a:pt x="79526" y="460476"/>
                        <a:pt x="84914" y="460459"/>
                      </a:cubicBezTo>
                      <a:cubicBezTo>
                        <a:pt x="92506" y="460359"/>
                        <a:pt x="100098" y="459348"/>
                        <a:pt x="107359" y="457094"/>
                      </a:cubicBezTo>
                      <a:cubicBezTo>
                        <a:pt x="113924" y="455121"/>
                        <a:pt x="120057" y="452054"/>
                        <a:pt x="126025" y="448722"/>
                      </a:cubicBezTo>
                      <a:cubicBezTo>
                        <a:pt x="137745" y="442257"/>
                        <a:pt x="149067" y="434996"/>
                        <a:pt x="159727" y="426890"/>
                      </a:cubicBezTo>
                      <a:cubicBezTo>
                        <a:pt x="168910" y="419629"/>
                        <a:pt x="177133" y="411208"/>
                        <a:pt x="184675" y="402273"/>
                      </a:cubicBezTo>
                      <a:cubicBezTo>
                        <a:pt x="194058" y="391100"/>
                        <a:pt x="201568" y="378468"/>
                        <a:pt x="209243" y="366085"/>
                      </a:cubicBezTo>
                      <a:cubicBezTo>
                        <a:pt x="215376" y="356420"/>
                        <a:pt x="221676" y="346855"/>
                        <a:pt x="228091" y="337373"/>
                      </a:cubicBezTo>
                      <a:cubicBezTo>
                        <a:pt x="233578" y="329499"/>
                        <a:pt x="236429" y="325669"/>
                        <a:pt x="243906" y="316303"/>
                      </a:cubicBezTo>
                      <a:cubicBezTo>
                        <a:pt x="243906" y="316303"/>
                        <a:pt x="243922" y="316270"/>
                        <a:pt x="243939" y="316270"/>
                      </a:cubicBezTo>
                      <a:cubicBezTo>
                        <a:pt x="246343" y="313585"/>
                        <a:pt x="248746" y="310916"/>
                        <a:pt x="251150" y="308230"/>
                      </a:cubicBezTo>
                      <a:cubicBezTo>
                        <a:pt x="261047" y="298251"/>
                        <a:pt x="262953" y="296261"/>
                        <a:pt x="274391" y="285635"/>
                      </a:cubicBezTo>
                      <a:cubicBezTo>
                        <a:pt x="284885" y="276037"/>
                        <a:pt x="293339" y="269091"/>
                        <a:pt x="303517" y="262345"/>
                      </a:cubicBezTo>
                      <a:cubicBezTo>
                        <a:pt x="312303" y="256277"/>
                        <a:pt x="317078" y="253559"/>
                        <a:pt x="324471" y="249862"/>
                      </a:cubicBezTo>
                      <a:cubicBezTo>
                        <a:pt x="335611" y="244424"/>
                        <a:pt x="345657" y="241822"/>
                        <a:pt x="359002" y="237711"/>
                      </a:cubicBezTo>
                      <a:cubicBezTo>
                        <a:pt x="375910" y="232257"/>
                        <a:pt x="393349" y="228245"/>
                        <a:pt x="409662" y="221067"/>
                      </a:cubicBezTo>
                      <a:cubicBezTo>
                        <a:pt x="417784" y="217735"/>
                        <a:pt x="425029" y="212663"/>
                        <a:pt x="432389" y="207955"/>
                      </a:cubicBezTo>
                      <a:cubicBezTo>
                        <a:pt x="438423" y="203960"/>
                        <a:pt x="444441" y="199931"/>
                        <a:pt x="450143" y="195472"/>
                      </a:cubicBezTo>
                      <a:cubicBezTo>
                        <a:pt x="462874" y="184995"/>
                        <a:pt x="474876" y="173573"/>
                        <a:pt x="485535" y="160975"/>
                      </a:cubicBezTo>
                      <a:cubicBezTo>
                        <a:pt x="491619" y="153498"/>
                        <a:pt x="497720" y="145989"/>
                        <a:pt x="502776" y="137767"/>
                      </a:cubicBezTo>
                      <a:cubicBezTo>
                        <a:pt x="507036" y="130473"/>
                        <a:pt x="510003" y="122516"/>
                        <a:pt x="512656" y="114525"/>
                      </a:cubicBezTo>
                      <a:cubicBezTo>
                        <a:pt x="516303" y="103385"/>
                        <a:pt x="519734" y="92063"/>
                        <a:pt x="520613" y="80310"/>
                      </a:cubicBezTo>
                      <a:cubicBezTo>
                        <a:pt x="521027" y="74889"/>
                        <a:pt x="521491" y="69402"/>
                        <a:pt x="520679" y="63998"/>
                      </a:cubicBezTo>
                      <a:close/>
                      <a:moveTo>
                        <a:pt x="508047" y="86145"/>
                      </a:moveTo>
                      <a:cubicBezTo>
                        <a:pt x="507732" y="92461"/>
                        <a:pt x="507053" y="98760"/>
                        <a:pt x="505743" y="104960"/>
                      </a:cubicBezTo>
                      <a:cubicBezTo>
                        <a:pt x="504616" y="110381"/>
                        <a:pt x="503008" y="115686"/>
                        <a:pt x="501367" y="120974"/>
                      </a:cubicBezTo>
                      <a:cubicBezTo>
                        <a:pt x="498897" y="128682"/>
                        <a:pt x="497007" y="134816"/>
                        <a:pt x="492680" y="143535"/>
                      </a:cubicBezTo>
                      <a:cubicBezTo>
                        <a:pt x="489829" y="149039"/>
                        <a:pt x="487541" y="151559"/>
                        <a:pt x="483662" y="156814"/>
                      </a:cubicBezTo>
                      <a:cubicBezTo>
                        <a:pt x="474810" y="167788"/>
                        <a:pt x="475821" y="166876"/>
                        <a:pt x="464002" y="178431"/>
                      </a:cubicBezTo>
                      <a:cubicBezTo>
                        <a:pt x="462228" y="180022"/>
                        <a:pt x="460454" y="181613"/>
                        <a:pt x="458680" y="183205"/>
                      </a:cubicBezTo>
                      <a:cubicBezTo>
                        <a:pt x="458647" y="183238"/>
                        <a:pt x="458631" y="183255"/>
                        <a:pt x="458597" y="183288"/>
                      </a:cubicBezTo>
                      <a:lnTo>
                        <a:pt x="460189" y="181945"/>
                      </a:lnTo>
                      <a:cubicBezTo>
                        <a:pt x="451337" y="189521"/>
                        <a:pt x="449165" y="190747"/>
                        <a:pt x="439816" y="196997"/>
                      </a:cubicBezTo>
                      <a:cubicBezTo>
                        <a:pt x="435240" y="200047"/>
                        <a:pt x="427084" y="205153"/>
                        <a:pt x="426338" y="205451"/>
                      </a:cubicBezTo>
                      <a:cubicBezTo>
                        <a:pt x="416375" y="210491"/>
                        <a:pt x="408120" y="213409"/>
                        <a:pt x="399433" y="216028"/>
                      </a:cubicBezTo>
                      <a:cubicBezTo>
                        <a:pt x="388177" y="219393"/>
                        <a:pt x="376888" y="222742"/>
                        <a:pt x="365665" y="226239"/>
                      </a:cubicBezTo>
                      <a:cubicBezTo>
                        <a:pt x="356697" y="228958"/>
                        <a:pt x="347679" y="231594"/>
                        <a:pt x="339076" y="235290"/>
                      </a:cubicBezTo>
                      <a:cubicBezTo>
                        <a:pt x="328499" y="239949"/>
                        <a:pt x="318636" y="246033"/>
                        <a:pt x="309154" y="252614"/>
                      </a:cubicBezTo>
                      <a:cubicBezTo>
                        <a:pt x="297434" y="260538"/>
                        <a:pt x="286493" y="269572"/>
                        <a:pt x="276082" y="279137"/>
                      </a:cubicBezTo>
                      <a:cubicBezTo>
                        <a:pt x="262837" y="291371"/>
                        <a:pt x="249758" y="303854"/>
                        <a:pt x="237888" y="317447"/>
                      </a:cubicBezTo>
                      <a:cubicBezTo>
                        <a:pt x="228141" y="329018"/>
                        <a:pt x="219272" y="341318"/>
                        <a:pt x="211017" y="354000"/>
                      </a:cubicBezTo>
                      <a:cubicBezTo>
                        <a:pt x="205679" y="362057"/>
                        <a:pt x="200341" y="370113"/>
                        <a:pt x="195334" y="378385"/>
                      </a:cubicBezTo>
                      <a:cubicBezTo>
                        <a:pt x="187941" y="390370"/>
                        <a:pt x="181028" y="401063"/>
                        <a:pt x="174414" y="408489"/>
                      </a:cubicBezTo>
                      <a:cubicBezTo>
                        <a:pt x="174812" y="408025"/>
                        <a:pt x="175458" y="407263"/>
                        <a:pt x="175724" y="406931"/>
                      </a:cubicBezTo>
                      <a:cubicBezTo>
                        <a:pt x="173668" y="409119"/>
                        <a:pt x="171612" y="411307"/>
                        <a:pt x="169557" y="413512"/>
                      </a:cubicBezTo>
                      <a:cubicBezTo>
                        <a:pt x="169491" y="413579"/>
                        <a:pt x="169441" y="413645"/>
                        <a:pt x="169375" y="413711"/>
                      </a:cubicBezTo>
                      <a:cubicBezTo>
                        <a:pt x="169690" y="413363"/>
                        <a:pt x="170004" y="413015"/>
                        <a:pt x="170319" y="412683"/>
                      </a:cubicBezTo>
                      <a:cubicBezTo>
                        <a:pt x="168164" y="414855"/>
                        <a:pt x="166258" y="416546"/>
                        <a:pt x="163307" y="418817"/>
                      </a:cubicBezTo>
                      <a:cubicBezTo>
                        <a:pt x="158583" y="422447"/>
                        <a:pt x="153494" y="425564"/>
                        <a:pt x="148570" y="428913"/>
                      </a:cubicBezTo>
                      <a:cubicBezTo>
                        <a:pt x="140994" y="433471"/>
                        <a:pt x="139005" y="434814"/>
                        <a:pt x="132159" y="438395"/>
                      </a:cubicBezTo>
                      <a:cubicBezTo>
                        <a:pt x="123340" y="443070"/>
                        <a:pt x="118516" y="444810"/>
                        <a:pt x="108520" y="446518"/>
                      </a:cubicBezTo>
                      <a:cubicBezTo>
                        <a:pt x="103016" y="447363"/>
                        <a:pt x="97446" y="447545"/>
                        <a:pt x="91876" y="447479"/>
                      </a:cubicBezTo>
                      <a:cubicBezTo>
                        <a:pt x="81946" y="447562"/>
                        <a:pt x="74122" y="446634"/>
                        <a:pt x="65352" y="443865"/>
                      </a:cubicBezTo>
                      <a:cubicBezTo>
                        <a:pt x="59650" y="442174"/>
                        <a:pt x="54511" y="439058"/>
                        <a:pt x="49521" y="435875"/>
                      </a:cubicBezTo>
                      <a:cubicBezTo>
                        <a:pt x="40022" y="429642"/>
                        <a:pt x="32347" y="421038"/>
                        <a:pt x="25700" y="411904"/>
                      </a:cubicBezTo>
                      <a:cubicBezTo>
                        <a:pt x="19848" y="403284"/>
                        <a:pt x="17444" y="392923"/>
                        <a:pt x="15140" y="382911"/>
                      </a:cubicBezTo>
                      <a:cubicBezTo>
                        <a:pt x="14328" y="378750"/>
                        <a:pt x="13416" y="375235"/>
                        <a:pt x="13151" y="369964"/>
                      </a:cubicBezTo>
                      <a:cubicBezTo>
                        <a:pt x="12869" y="361841"/>
                        <a:pt x="13350" y="353652"/>
                        <a:pt x="14610" y="345612"/>
                      </a:cubicBezTo>
                      <a:cubicBezTo>
                        <a:pt x="16350" y="336097"/>
                        <a:pt x="18389" y="331289"/>
                        <a:pt x="21340" y="323564"/>
                      </a:cubicBezTo>
                      <a:cubicBezTo>
                        <a:pt x="23976" y="317215"/>
                        <a:pt x="23644" y="318061"/>
                        <a:pt x="26910" y="313054"/>
                      </a:cubicBezTo>
                      <a:cubicBezTo>
                        <a:pt x="30010" y="308479"/>
                        <a:pt x="29330" y="309606"/>
                        <a:pt x="33474" y="304119"/>
                      </a:cubicBezTo>
                      <a:cubicBezTo>
                        <a:pt x="37221" y="299776"/>
                        <a:pt x="40288" y="296146"/>
                        <a:pt x="43703" y="292813"/>
                      </a:cubicBezTo>
                      <a:cubicBezTo>
                        <a:pt x="46471" y="290111"/>
                        <a:pt x="52406" y="285387"/>
                        <a:pt x="57113" y="281458"/>
                      </a:cubicBezTo>
                      <a:cubicBezTo>
                        <a:pt x="59998" y="279237"/>
                        <a:pt x="62882" y="277015"/>
                        <a:pt x="65750" y="274811"/>
                      </a:cubicBezTo>
                      <a:cubicBezTo>
                        <a:pt x="70541" y="271462"/>
                        <a:pt x="75415" y="268229"/>
                        <a:pt x="80388" y="265146"/>
                      </a:cubicBezTo>
                      <a:cubicBezTo>
                        <a:pt x="99319" y="254155"/>
                        <a:pt x="119278" y="245005"/>
                        <a:pt x="139668" y="237081"/>
                      </a:cubicBezTo>
                      <a:cubicBezTo>
                        <a:pt x="143796" y="235522"/>
                        <a:pt x="157820" y="230931"/>
                        <a:pt x="165562" y="228394"/>
                      </a:cubicBezTo>
                      <a:cubicBezTo>
                        <a:pt x="176768" y="224565"/>
                        <a:pt x="187875" y="220454"/>
                        <a:pt x="198799" y="215895"/>
                      </a:cubicBezTo>
                      <a:cubicBezTo>
                        <a:pt x="205844" y="212862"/>
                        <a:pt x="212260" y="208601"/>
                        <a:pt x="218692" y="204440"/>
                      </a:cubicBezTo>
                      <a:cubicBezTo>
                        <a:pt x="229235" y="197793"/>
                        <a:pt x="238651" y="189487"/>
                        <a:pt x="246558" y="179840"/>
                      </a:cubicBezTo>
                      <a:cubicBezTo>
                        <a:pt x="252277" y="173093"/>
                        <a:pt x="256969" y="165533"/>
                        <a:pt x="261063" y="157692"/>
                      </a:cubicBezTo>
                      <a:cubicBezTo>
                        <a:pt x="265771" y="149056"/>
                        <a:pt x="269518" y="139938"/>
                        <a:pt x="272419" y="130539"/>
                      </a:cubicBezTo>
                      <a:cubicBezTo>
                        <a:pt x="278884" y="108607"/>
                        <a:pt x="282448" y="82962"/>
                        <a:pt x="292626" y="69518"/>
                      </a:cubicBezTo>
                      <a:cubicBezTo>
                        <a:pt x="299605" y="60152"/>
                        <a:pt x="304811" y="55461"/>
                        <a:pt x="314657" y="47918"/>
                      </a:cubicBezTo>
                      <a:cubicBezTo>
                        <a:pt x="323211" y="41519"/>
                        <a:pt x="327090" y="38602"/>
                        <a:pt x="337899" y="31656"/>
                      </a:cubicBezTo>
                      <a:cubicBezTo>
                        <a:pt x="344496" y="27661"/>
                        <a:pt x="359930" y="21726"/>
                        <a:pt x="368998" y="19239"/>
                      </a:cubicBezTo>
                      <a:cubicBezTo>
                        <a:pt x="406131" y="9094"/>
                        <a:pt x="418845" y="12758"/>
                        <a:pt x="426786" y="12990"/>
                      </a:cubicBezTo>
                      <a:cubicBezTo>
                        <a:pt x="439517" y="13354"/>
                        <a:pt x="450359" y="15957"/>
                        <a:pt x="462195" y="22257"/>
                      </a:cubicBezTo>
                      <a:cubicBezTo>
                        <a:pt x="471793" y="27876"/>
                        <a:pt x="480662" y="34756"/>
                        <a:pt x="488718" y="42414"/>
                      </a:cubicBezTo>
                      <a:cubicBezTo>
                        <a:pt x="493658" y="47222"/>
                        <a:pt x="498913" y="51913"/>
                        <a:pt x="502229" y="58063"/>
                      </a:cubicBezTo>
                      <a:cubicBezTo>
                        <a:pt x="503638" y="60533"/>
                        <a:pt x="504748" y="63152"/>
                        <a:pt x="505660" y="65855"/>
                      </a:cubicBezTo>
                      <a:cubicBezTo>
                        <a:pt x="506290" y="67860"/>
                        <a:pt x="506771" y="69900"/>
                        <a:pt x="507185" y="71955"/>
                      </a:cubicBezTo>
                      <a:cubicBezTo>
                        <a:pt x="508114" y="76630"/>
                        <a:pt x="508445" y="81387"/>
                        <a:pt x="508114" y="861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24"/>
                <p:cNvSpPr/>
                <p:nvPr/>
              </p:nvSpPr>
              <p:spPr>
                <a:xfrm>
                  <a:off x="1650557" y="1878453"/>
                  <a:ext cx="521849" cy="461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49" h="461190" extrusionOk="0">
                      <a:moveTo>
                        <a:pt x="80691" y="461190"/>
                      </a:moveTo>
                      <a:cubicBezTo>
                        <a:pt x="76828" y="461190"/>
                        <a:pt x="72900" y="461124"/>
                        <a:pt x="69020" y="460759"/>
                      </a:cubicBezTo>
                      <a:cubicBezTo>
                        <a:pt x="63732" y="460129"/>
                        <a:pt x="58560" y="459068"/>
                        <a:pt x="53637" y="457609"/>
                      </a:cubicBezTo>
                      <a:cubicBezTo>
                        <a:pt x="46824" y="455703"/>
                        <a:pt x="40789" y="451990"/>
                        <a:pt x="35286" y="448243"/>
                      </a:cubicBezTo>
                      <a:cubicBezTo>
                        <a:pt x="29931" y="444546"/>
                        <a:pt x="24759" y="439772"/>
                        <a:pt x="19935" y="434070"/>
                      </a:cubicBezTo>
                      <a:lnTo>
                        <a:pt x="19604" y="433672"/>
                      </a:lnTo>
                      <a:cubicBezTo>
                        <a:pt x="16852" y="430423"/>
                        <a:pt x="13984" y="427058"/>
                        <a:pt x="11696" y="423361"/>
                      </a:cubicBezTo>
                      <a:cubicBezTo>
                        <a:pt x="8049" y="417294"/>
                        <a:pt x="5928" y="410480"/>
                        <a:pt x="4353" y="404612"/>
                      </a:cubicBezTo>
                      <a:cubicBezTo>
                        <a:pt x="2861" y="398677"/>
                        <a:pt x="1452" y="392859"/>
                        <a:pt x="573" y="386825"/>
                      </a:cubicBezTo>
                      <a:cubicBezTo>
                        <a:pt x="-173" y="381686"/>
                        <a:pt x="-40" y="376497"/>
                        <a:pt x="142" y="372568"/>
                      </a:cubicBezTo>
                      <a:cubicBezTo>
                        <a:pt x="341" y="367860"/>
                        <a:pt x="689" y="362307"/>
                        <a:pt x="1734" y="356671"/>
                      </a:cubicBezTo>
                      <a:cubicBezTo>
                        <a:pt x="3275" y="348366"/>
                        <a:pt x="6259" y="340491"/>
                        <a:pt x="9177" y="333148"/>
                      </a:cubicBezTo>
                      <a:cubicBezTo>
                        <a:pt x="11398" y="327296"/>
                        <a:pt x="14879" y="322124"/>
                        <a:pt x="18576" y="316902"/>
                      </a:cubicBezTo>
                      <a:cubicBezTo>
                        <a:pt x="21245" y="313205"/>
                        <a:pt x="24146" y="309293"/>
                        <a:pt x="27345" y="305596"/>
                      </a:cubicBezTo>
                      <a:cubicBezTo>
                        <a:pt x="32501" y="299562"/>
                        <a:pt x="38137" y="293163"/>
                        <a:pt x="44337" y="287411"/>
                      </a:cubicBezTo>
                      <a:cubicBezTo>
                        <a:pt x="51316" y="281095"/>
                        <a:pt x="58975" y="274796"/>
                        <a:pt x="68440" y="267535"/>
                      </a:cubicBezTo>
                      <a:cubicBezTo>
                        <a:pt x="79066" y="259362"/>
                        <a:pt x="91549" y="251687"/>
                        <a:pt x="107728" y="243382"/>
                      </a:cubicBezTo>
                      <a:cubicBezTo>
                        <a:pt x="120194" y="237033"/>
                        <a:pt x="133904" y="230949"/>
                        <a:pt x="149619" y="224799"/>
                      </a:cubicBezTo>
                      <a:cubicBezTo>
                        <a:pt x="156333" y="222345"/>
                        <a:pt x="163229" y="220091"/>
                        <a:pt x="169893" y="217903"/>
                      </a:cubicBezTo>
                      <a:cubicBezTo>
                        <a:pt x="173507" y="216726"/>
                        <a:pt x="177237" y="215499"/>
                        <a:pt x="180900" y="214272"/>
                      </a:cubicBezTo>
                      <a:cubicBezTo>
                        <a:pt x="185194" y="212780"/>
                        <a:pt x="199798" y="207393"/>
                        <a:pt x="207407" y="204193"/>
                      </a:cubicBezTo>
                      <a:cubicBezTo>
                        <a:pt x="214817" y="200994"/>
                        <a:pt x="217901" y="198988"/>
                        <a:pt x="223006" y="195640"/>
                      </a:cubicBezTo>
                      <a:cubicBezTo>
                        <a:pt x="224515" y="194645"/>
                        <a:pt x="226239" y="193518"/>
                        <a:pt x="228295" y="192225"/>
                      </a:cubicBezTo>
                      <a:cubicBezTo>
                        <a:pt x="234461" y="188030"/>
                        <a:pt x="236202" y="186389"/>
                        <a:pt x="239368" y="182543"/>
                      </a:cubicBezTo>
                      <a:cubicBezTo>
                        <a:pt x="243628" y="177007"/>
                        <a:pt x="244640" y="175166"/>
                        <a:pt x="246861" y="171105"/>
                      </a:cubicBezTo>
                      <a:cubicBezTo>
                        <a:pt x="247342" y="170210"/>
                        <a:pt x="247889" y="169215"/>
                        <a:pt x="248535" y="168055"/>
                      </a:cubicBezTo>
                      <a:cubicBezTo>
                        <a:pt x="252398" y="160860"/>
                        <a:pt x="255349" y="154346"/>
                        <a:pt x="257520" y="148146"/>
                      </a:cubicBezTo>
                      <a:cubicBezTo>
                        <a:pt x="259460" y="143421"/>
                        <a:pt x="263538" y="127159"/>
                        <a:pt x="265660" y="118008"/>
                      </a:cubicBezTo>
                      <a:lnTo>
                        <a:pt x="266422" y="115157"/>
                      </a:lnTo>
                      <a:cubicBezTo>
                        <a:pt x="268959" y="105642"/>
                        <a:pt x="271578" y="95795"/>
                        <a:pt x="275888" y="86760"/>
                      </a:cubicBezTo>
                      <a:cubicBezTo>
                        <a:pt x="281375" y="75985"/>
                        <a:pt x="289232" y="67000"/>
                        <a:pt x="296178" y="59623"/>
                      </a:cubicBezTo>
                      <a:cubicBezTo>
                        <a:pt x="303472" y="51815"/>
                        <a:pt x="312192" y="44289"/>
                        <a:pt x="323580" y="35934"/>
                      </a:cubicBezTo>
                      <a:cubicBezTo>
                        <a:pt x="329863" y="31293"/>
                        <a:pt x="336594" y="26402"/>
                        <a:pt x="343656" y="21976"/>
                      </a:cubicBezTo>
                      <a:cubicBezTo>
                        <a:pt x="364460" y="8947"/>
                        <a:pt x="393785" y="1586"/>
                        <a:pt x="430835" y="144"/>
                      </a:cubicBezTo>
                      <a:cubicBezTo>
                        <a:pt x="439522" y="-287"/>
                        <a:pt x="447131" y="244"/>
                        <a:pt x="454076" y="1802"/>
                      </a:cubicBezTo>
                      <a:cubicBezTo>
                        <a:pt x="461636" y="3410"/>
                        <a:pt x="468499" y="5830"/>
                        <a:pt x="474466" y="9013"/>
                      </a:cubicBezTo>
                      <a:cubicBezTo>
                        <a:pt x="482225" y="13356"/>
                        <a:pt x="490082" y="19075"/>
                        <a:pt x="498487" y="26452"/>
                      </a:cubicBezTo>
                      <a:cubicBezTo>
                        <a:pt x="511201" y="38156"/>
                        <a:pt x="518877" y="45201"/>
                        <a:pt x="521397" y="64265"/>
                      </a:cubicBezTo>
                      <a:cubicBezTo>
                        <a:pt x="522192" y="69520"/>
                        <a:pt x="521778" y="74907"/>
                        <a:pt x="521380" y="80096"/>
                      </a:cubicBezTo>
                      <a:lnTo>
                        <a:pt x="521330" y="80643"/>
                      </a:lnTo>
                      <a:cubicBezTo>
                        <a:pt x="520468" y="92446"/>
                        <a:pt x="517070" y="103603"/>
                        <a:pt x="513373" y="114941"/>
                      </a:cubicBezTo>
                      <a:cubicBezTo>
                        <a:pt x="510837" y="122600"/>
                        <a:pt x="507870" y="130706"/>
                        <a:pt x="503460" y="138233"/>
                      </a:cubicBezTo>
                      <a:cubicBezTo>
                        <a:pt x="498338" y="146538"/>
                        <a:pt x="492171" y="154130"/>
                        <a:pt x="486186" y="161474"/>
                      </a:cubicBezTo>
                      <a:cubicBezTo>
                        <a:pt x="476108" y="173393"/>
                        <a:pt x="464503" y="184682"/>
                        <a:pt x="450744" y="196004"/>
                      </a:cubicBezTo>
                      <a:cubicBezTo>
                        <a:pt x="445042" y="200463"/>
                        <a:pt x="439074" y="204459"/>
                        <a:pt x="432957" y="208503"/>
                      </a:cubicBezTo>
                      <a:cubicBezTo>
                        <a:pt x="431780" y="209266"/>
                        <a:pt x="430603" y="210012"/>
                        <a:pt x="429443" y="210775"/>
                      </a:cubicBezTo>
                      <a:cubicBezTo>
                        <a:pt x="423342" y="214736"/>
                        <a:pt x="417043" y="218831"/>
                        <a:pt x="410180" y="221633"/>
                      </a:cubicBezTo>
                      <a:cubicBezTo>
                        <a:pt x="398974" y="226572"/>
                        <a:pt x="387038" y="230070"/>
                        <a:pt x="375500" y="233452"/>
                      </a:cubicBezTo>
                      <a:cubicBezTo>
                        <a:pt x="370245" y="234994"/>
                        <a:pt x="364791" y="236585"/>
                        <a:pt x="359503" y="238293"/>
                      </a:cubicBezTo>
                      <a:cubicBezTo>
                        <a:pt x="357232" y="238989"/>
                        <a:pt x="355061" y="239652"/>
                        <a:pt x="352972" y="240282"/>
                      </a:cubicBezTo>
                      <a:cubicBezTo>
                        <a:pt x="342926" y="243316"/>
                        <a:pt x="334240" y="245935"/>
                        <a:pt x="325023" y="250427"/>
                      </a:cubicBezTo>
                      <a:cubicBezTo>
                        <a:pt x="317845" y="254008"/>
                        <a:pt x="313120" y="256660"/>
                        <a:pt x="304119" y="262893"/>
                      </a:cubicBezTo>
                      <a:cubicBezTo>
                        <a:pt x="294554" y="269242"/>
                        <a:pt x="286398" y="275757"/>
                        <a:pt x="275026" y="286151"/>
                      </a:cubicBezTo>
                      <a:cubicBezTo>
                        <a:pt x="264151" y="296263"/>
                        <a:pt x="261830" y="298617"/>
                        <a:pt x="253160" y="307354"/>
                      </a:cubicBezTo>
                      <a:lnTo>
                        <a:pt x="251784" y="308729"/>
                      </a:lnTo>
                      <a:lnTo>
                        <a:pt x="244573" y="316753"/>
                      </a:lnTo>
                      <a:cubicBezTo>
                        <a:pt x="237279" y="325887"/>
                        <a:pt x="234329" y="329832"/>
                        <a:pt x="228759" y="337839"/>
                      </a:cubicBezTo>
                      <a:cubicBezTo>
                        <a:pt x="222194" y="347537"/>
                        <a:pt x="215862" y="357201"/>
                        <a:pt x="209927" y="366534"/>
                      </a:cubicBezTo>
                      <a:cubicBezTo>
                        <a:pt x="209131" y="367811"/>
                        <a:pt x="208336" y="369104"/>
                        <a:pt x="207540" y="370380"/>
                      </a:cubicBezTo>
                      <a:cubicBezTo>
                        <a:pt x="200760" y="381354"/>
                        <a:pt x="193748" y="392710"/>
                        <a:pt x="185326" y="402755"/>
                      </a:cubicBezTo>
                      <a:cubicBezTo>
                        <a:pt x="176988" y="412635"/>
                        <a:pt x="168815" y="420708"/>
                        <a:pt x="160328" y="427422"/>
                      </a:cubicBezTo>
                      <a:cubicBezTo>
                        <a:pt x="150050" y="435247"/>
                        <a:pt x="138695" y="442607"/>
                        <a:pt x="126577" y="449288"/>
                      </a:cubicBezTo>
                      <a:cubicBezTo>
                        <a:pt x="121603" y="452073"/>
                        <a:pt x="114989" y="455537"/>
                        <a:pt x="107844" y="457692"/>
                      </a:cubicBezTo>
                      <a:cubicBezTo>
                        <a:pt x="100998" y="459814"/>
                        <a:pt x="93422" y="460958"/>
                        <a:pt x="85299" y="461074"/>
                      </a:cubicBezTo>
                      <a:lnTo>
                        <a:pt x="83741" y="461074"/>
                      </a:lnTo>
                      <a:cubicBezTo>
                        <a:pt x="82746" y="461074"/>
                        <a:pt x="81752" y="461074"/>
                        <a:pt x="80757" y="461074"/>
                      </a:cubicBezTo>
                      <a:close/>
                      <a:moveTo>
                        <a:pt x="436389" y="708"/>
                      </a:moveTo>
                      <a:cubicBezTo>
                        <a:pt x="434582" y="708"/>
                        <a:pt x="432708" y="758"/>
                        <a:pt x="430802" y="857"/>
                      </a:cubicBezTo>
                      <a:cubicBezTo>
                        <a:pt x="393868" y="2299"/>
                        <a:pt x="364642" y="9610"/>
                        <a:pt x="343937" y="22590"/>
                      </a:cubicBezTo>
                      <a:cubicBezTo>
                        <a:pt x="336892" y="26999"/>
                        <a:pt x="330178" y="31890"/>
                        <a:pt x="323895" y="36515"/>
                      </a:cubicBezTo>
                      <a:cubicBezTo>
                        <a:pt x="312540" y="44836"/>
                        <a:pt x="303854" y="52346"/>
                        <a:pt x="296593" y="60121"/>
                      </a:cubicBezTo>
                      <a:cubicBezTo>
                        <a:pt x="289663" y="67464"/>
                        <a:pt x="281856" y="76416"/>
                        <a:pt x="276402" y="87092"/>
                      </a:cubicBezTo>
                      <a:cubicBezTo>
                        <a:pt x="272125" y="96077"/>
                        <a:pt x="269505" y="105874"/>
                        <a:pt x="266986" y="115373"/>
                      </a:cubicBezTo>
                      <a:lnTo>
                        <a:pt x="266223" y="118207"/>
                      </a:lnTo>
                      <a:cubicBezTo>
                        <a:pt x="264101" y="127358"/>
                        <a:pt x="260007" y="143686"/>
                        <a:pt x="258067" y="148427"/>
                      </a:cubicBezTo>
                      <a:cubicBezTo>
                        <a:pt x="255896" y="154644"/>
                        <a:pt x="252945" y="161192"/>
                        <a:pt x="249049" y="168420"/>
                      </a:cubicBezTo>
                      <a:cubicBezTo>
                        <a:pt x="248403" y="169580"/>
                        <a:pt x="247856" y="170575"/>
                        <a:pt x="247375" y="171470"/>
                      </a:cubicBezTo>
                      <a:cubicBezTo>
                        <a:pt x="245137" y="175548"/>
                        <a:pt x="244126" y="177405"/>
                        <a:pt x="239832" y="182991"/>
                      </a:cubicBezTo>
                      <a:cubicBezTo>
                        <a:pt x="236417" y="187135"/>
                        <a:pt x="234544" y="188777"/>
                        <a:pt x="228609" y="192821"/>
                      </a:cubicBezTo>
                      <a:cubicBezTo>
                        <a:pt x="226554" y="194131"/>
                        <a:pt x="224846" y="195242"/>
                        <a:pt x="223321" y="196236"/>
                      </a:cubicBezTo>
                      <a:cubicBezTo>
                        <a:pt x="218182" y="199602"/>
                        <a:pt x="215083" y="201624"/>
                        <a:pt x="207623" y="204840"/>
                      </a:cubicBezTo>
                      <a:cubicBezTo>
                        <a:pt x="199997" y="208039"/>
                        <a:pt x="185359" y="213427"/>
                        <a:pt x="181066" y="214935"/>
                      </a:cubicBezTo>
                      <a:cubicBezTo>
                        <a:pt x="177402" y="216179"/>
                        <a:pt x="173673" y="217389"/>
                        <a:pt x="170059" y="218582"/>
                      </a:cubicBezTo>
                      <a:cubicBezTo>
                        <a:pt x="163395" y="220754"/>
                        <a:pt x="156515" y="223009"/>
                        <a:pt x="149818" y="225462"/>
                      </a:cubicBezTo>
                      <a:cubicBezTo>
                        <a:pt x="134136" y="231595"/>
                        <a:pt x="120443" y="237663"/>
                        <a:pt x="107994" y="244012"/>
                      </a:cubicBezTo>
                      <a:cubicBezTo>
                        <a:pt x="91847" y="252300"/>
                        <a:pt x="79398" y="259959"/>
                        <a:pt x="68805" y="268099"/>
                      </a:cubicBezTo>
                      <a:cubicBezTo>
                        <a:pt x="59356" y="275343"/>
                        <a:pt x="51714" y="281642"/>
                        <a:pt x="44751" y="287925"/>
                      </a:cubicBezTo>
                      <a:cubicBezTo>
                        <a:pt x="38585" y="293644"/>
                        <a:pt x="32965" y="300026"/>
                        <a:pt x="27809" y="306044"/>
                      </a:cubicBezTo>
                      <a:cubicBezTo>
                        <a:pt x="24627" y="309724"/>
                        <a:pt x="21726" y="313636"/>
                        <a:pt x="19073" y="317300"/>
                      </a:cubicBezTo>
                      <a:cubicBezTo>
                        <a:pt x="15410" y="322488"/>
                        <a:pt x="11945" y="327611"/>
                        <a:pt x="9757" y="333396"/>
                      </a:cubicBezTo>
                      <a:cubicBezTo>
                        <a:pt x="6856" y="340723"/>
                        <a:pt x="3889" y="348564"/>
                        <a:pt x="2347" y="356803"/>
                      </a:cubicBezTo>
                      <a:cubicBezTo>
                        <a:pt x="1319" y="362390"/>
                        <a:pt x="971" y="367927"/>
                        <a:pt x="772" y="372618"/>
                      </a:cubicBezTo>
                      <a:cubicBezTo>
                        <a:pt x="590" y="376530"/>
                        <a:pt x="474" y="381669"/>
                        <a:pt x="1203" y="386758"/>
                      </a:cubicBezTo>
                      <a:cubicBezTo>
                        <a:pt x="2065" y="392759"/>
                        <a:pt x="3474" y="398561"/>
                        <a:pt x="4966" y="404479"/>
                      </a:cubicBezTo>
                      <a:cubicBezTo>
                        <a:pt x="6541" y="410298"/>
                        <a:pt x="8630" y="417062"/>
                        <a:pt x="12243" y="423046"/>
                      </a:cubicBezTo>
                      <a:cubicBezTo>
                        <a:pt x="14515" y="426693"/>
                        <a:pt x="17349" y="430041"/>
                        <a:pt x="20101" y="433274"/>
                      </a:cubicBezTo>
                      <a:lnTo>
                        <a:pt x="20433" y="433672"/>
                      </a:lnTo>
                      <a:cubicBezTo>
                        <a:pt x="25223" y="439325"/>
                        <a:pt x="30346" y="444066"/>
                        <a:pt x="35667" y="447729"/>
                      </a:cubicBezTo>
                      <a:cubicBezTo>
                        <a:pt x="41121" y="451426"/>
                        <a:pt x="47105" y="455123"/>
                        <a:pt x="53836" y="456996"/>
                      </a:cubicBezTo>
                      <a:cubicBezTo>
                        <a:pt x="58726" y="458438"/>
                        <a:pt x="63865" y="459499"/>
                        <a:pt x="69120" y="460129"/>
                      </a:cubicBezTo>
                      <a:cubicBezTo>
                        <a:pt x="73944" y="460577"/>
                        <a:pt x="78901" y="460560"/>
                        <a:pt x="83691" y="460544"/>
                      </a:cubicBezTo>
                      <a:lnTo>
                        <a:pt x="85250" y="460544"/>
                      </a:lnTo>
                      <a:cubicBezTo>
                        <a:pt x="93290" y="460428"/>
                        <a:pt x="100816" y="459300"/>
                        <a:pt x="107596" y="457178"/>
                      </a:cubicBezTo>
                      <a:cubicBezTo>
                        <a:pt x="114674" y="455057"/>
                        <a:pt x="121255" y="451592"/>
                        <a:pt x="126195" y="448840"/>
                      </a:cubicBezTo>
                      <a:cubicBezTo>
                        <a:pt x="138280" y="442176"/>
                        <a:pt x="149602" y="434832"/>
                        <a:pt x="159864" y="427041"/>
                      </a:cubicBezTo>
                      <a:cubicBezTo>
                        <a:pt x="168302" y="420360"/>
                        <a:pt x="176457" y="412320"/>
                        <a:pt x="184763" y="402473"/>
                      </a:cubicBezTo>
                      <a:cubicBezTo>
                        <a:pt x="193167" y="392461"/>
                        <a:pt x="200163" y="381139"/>
                        <a:pt x="206926" y="370181"/>
                      </a:cubicBezTo>
                      <a:cubicBezTo>
                        <a:pt x="207722" y="368888"/>
                        <a:pt x="208518" y="367612"/>
                        <a:pt x="209314" y="366335"/>
                      </a:cubicBezTo>
                      <a:cubicBezTo>
                        <a:pt x="215248" y="356986"/>
                        <a:pt x="221597" y="347321"/>
                        <a:pt x="228162" y="337607"/>
                      </a:cubicBezTo>
                      <a:cubicBezTo>
                        <a:pt x="233748" y="329583"/>
                        <a:pt x="236699" y="325638"/>
                        <a:pt x="243993" y="316521"/>
                      </a:cubicBezTo>
                      <a:lnTo>
                        <a:pt x="244043" y="316471"/>
                      </a:lnTo>
                      <a:lnTo>
                        <a:pt x="251254" y="308431"/>
                      </a:lnTo>
                      <a:lnTo>
                        <a:pt x="252630" y="307038"/>
                      </a:lnTo>
                      <a:cubicBezTo>
                        <a:pt x="261300" y="298286"/>
                        <a:pt x="263621" y="295932"/>
                        <a:pt x="274512" y="285820"/>
                      </a:cubicBezTo>
                      <a:cubicBezTo>
                        <a:pt x="285900" y="275393"/>
                        <a:pt x="294073" y="268861"/>
                        <a:pt x="303671" y="262495"/>
                      </a:cubicBezTo>
                      <a:cubicBezTo>
                        <a:pt x="312706" y="256246"/>
                        <a:pt x="317447" y="253593"/>
                        <a:pt x="324658" y="249996"/>
                      </a:cubicBezTo>
                      <a:cubicBezTo>
                        <a:pt x="333941" y="245471"/>
                        <a:pt x="342644" y="242851"/>
                        <a:pt x="352707" y="239801"/>
                      </a:cubicBezTo>
                      <a:cubicBezTo>
                        <a:pt x="354795" y="239171"/>
                        <a:pt x="356967" y="238508"/>
                        <a:pt x="359221" y="237812"/>
                      </a:cubicBezTo>
                      <a:cubicBezTo>
                        <a:pt x="364526" y="236104"/>
                        <a:pt x="369964" y="234513"/>
                        <a:pt x="375235" y="232971"/>
                      </a:cubicBezTo>
                      <a:cubicBezTo>
                        <a:pt x="386756" y="229606"/>
                        <a:pt x="398675" y="226108"/>
                        <a:pt x="409848" y="221185"/>
                      </a:cubicBezTo>
                      <a:cubicBezTo>
                        <a:pt x="416662" y="218400"/>
                        <a:pt x="422928" y="214322"/>
                        <a:pt x="429012" y="210377"/>
                      </a:cubicBezTo>
                      <a:cubicBezTo>
                        <a:pt x="430189" y="209614"/>
                        <a:pt x="431349" y="208852"/>
                        <a:pt x="432526" y="208105"/>
                      </a:cubicBezTo>
                      <a:cubicBezTo>
                        <a:pt x="438626" y="204077"/>
                        <a:pt x="444578" y="200082"/>
                        <a:pt x="450264" y="195640"/>
                      </a:cubicBezTo>
                      <a:cubicBezTo>
                        <a:pt x="463990" y="184334"/>
                        <a:pt x="475560" y="173078"/>
                        <a:pt x="485606" y="161192"/>
                      </a:cubicBezTo>
                      <a:cubicBezTo>
                        <a:pt x="491574" y="153865"/>
                        <a:pt x="497741" y="146289"/>
                        <a:pt x="502830" y="138034"/>
                      </a:cubicBezTo>
                      <a:cubicBezTo>
                        <a:pt x="507206" y="130557"/>
                        <a:pt x="510157" y="122484"/>
                        <a:pt x="512677" y="114859"/>
                      </a:cubicBezTo>
                      <a:cubicBezTo>
                        <a:pt x="516357" y="103570"/>
                        <a:pt x="519755" y="92446"/>
                        <a:pt x="520617" y="80709"/>
                      </a:cubicBezTo>
                      <a:lnTo>
                        <a:pt x="520667" y="80162"/>
                      </a:lnTo>
                      <a:cubicBezTo>
                        <a:pt x="521065" y="74990"/>
                        <a:pt x="521479" y="69653"/>
                        <a:pt x="520700" y="64464"/>
                      </a:cubicBezTo>
                      <a:lnTo>
                        <a:pt x="520700" y="64464"/>
                      </a:lnTo>
                      <a:cubicBezTo>
                        <a:pt x="518214" y="45632"/>
                        <a:pt x="511036" y="39018"/>
                        <a:pt x="498006" y="27032"/>
                      </a:cubicBezTo>
                      <a:cubicBezTo>
                        <a:pt x="489635" y="19672"/>
                        <a:pt x="481810" y="14003"/>
                        <a:pt x="474102" y="9676"/>
                      </a:cubicBezTo>
                      <a:cubicBezTo>
                        <a:pt x="468200" y="6526"/>
                        <a:pt x="461387" y="4106"/>
                        <a:pt x="453894" y="2515"/>
                      </a:cubicBezTo>
                      <a:cubicBezTo>
                        <a:pt x="448523" y="1321"/>
                        <a:pt x="442771" y="741"/>
                        <a:pt x="436405" y="741"/>
                      </a:cubicBezTo>
                      <a:close/>
                      <a:moveTo>
                        <a:pt x="94152" y="448210"/>
                      </a:moveTo>
                      <a:cubicBezTo>
                        <a:pt x="93488" y="448210"/>
                        <a:pt x="92809" y="448210"/>
                        <a:pt x="92113" y="448210"/>
                      </a:cubicBezTo>
                      <a:cubicBezTo>
                        <a:pt x="81669" y="448310"/>
                        <a:pt x="73961" y="447249"/>
                        <a:pt x="65506" y="444580"/>
                      </a:cubicBezTo>
                      <a:cubicBezTo>
                        <a:pt x="59737" y="442872"/>
                        <a:pt x="54482" y="439673"/>
                        <a:pt x="49609" y="436556"/>
                      </a:cubicBezTo>
                      <a:cubicBezTo>
                        <a:pt x="41270" y="431086"/>
                        <a:pt x="33661" y="423444"/>
                        <a:pt x="25704" y="412503"/>
                      </a:cubicBezTo>
                      <a:cubicBezTo>
                        <a:pt x="19770" y="403767"/>
                        <a:pt x="17399" y="393406"/>
                        <a:pt x="15095" y="383393"/>
                      </a:cubicBezTo>
                      <a:cubicBezTo>
                        <a:pt x="14946" y="382614"/>
                        <a:pt x="14780" y="381851"/>
                        <a:pt x="14631" y="381106"/>
                      </a:cubicBezTo>
                      <a:cubicBezTo>
                        <a:pt x="13951" y="377807"/>
                        <a:pt x="13321" y="374707"/>
                        <a:pt x="13089" y="370397"/>
                      </a:cubicBezTo>
                      <a:cubicBezTo>
                        <a:pt x="12791" y="362224"/>
                        <a:pt x="13288" y="354002"/>
                        <a:pt x="14548" y="345978"/>
                      </a:cubicBezTo>
                      <a:cubicBezTo>
                        <a:pt x="16156" y="337242"/>
                        <a:pt x="17996" y="332451"/>
                        <a:pt x="20549" y="325820"/>
                      </a:cubicBezTo>
                      <a:lnTo>
                        <a:pt x="21295" y="323864"/>
                      </a:lnTo>
                      <a:cubicBezTo>
                        <a:pt x="23615" y="318278"/>
                        <a:pt x="23649" y="318211"/>
                        <a:pt x="25820" y="314946"/>
                      </a:cubicBezTo>
                      <a:cubicBezTo>
                        <a:pt x="26135" y="314465"/>
                        <a:pt x="26483" y="313935"/>
                        <a:pt x="26898" y="313305"/>
                      </a:cubicBezTo>
                      <a:cubicBezTo>
                        <a:pt x="29036" y="310155"/>
                        <a:pt x="29401" y="309674"/>
                        <a:pt x="30744" y="307934"/>
                      </a:cubicBezTo>
                      <a:cubicBezTo>
                        <a:pt x="31357" y="307138"/>
                        <a:pt x="32186" y="306060"/>
                        <a:pt x="33479" y="304336"/>
                      </a:cubicBezTo>
                      <a:lnTo>
                        <a:pt x="34440" y="303226"/>
                      </a:lnTo>
                      <a:cubicBezTo>
                        <a:pt x="37756" y="299380"/>
                        <a:pt x="40607" y="296048"/>
                        <a:pt x="43757" y="292998"/>
                      </a:cubicBezTo>
                      <a:cubicBezTo>
                        <a:pt x="45796" y="291008"/>
                        <a:pt x="49559" y="287908"/>
                        <a:pt x="53206" y="284924"/>
                      </a:cubicBezTo>
                      <a:cubicBezTo>
                        <a:pt x="54565" y="283814"/>
                        <a:pt x="55925" y="282687"/>
                        <a:pt x="57184" y="281642"/>
                      </a:cubicBezTo>
                      <a:lnTo>
                        <a:pt x="65838" y="274978"/>
                      </a:lnTo>
                      <a:cubicBezTo>
                        <a:pt x="71060" y="271348"/>
                        <a:pt x="75850" y="268182"/>
                        <a:pt x="80492" y="265297"/>
                      </a:cubicBezTo>
                      <a:cubicBezTo>
                        <a:pt x="98114" y="255069"/>
                        <a:pt x="117525" y="245868"/>
                        <a:pt x="139838" y="237199"/>
                      </a:cubicBezTo>
                      <a:cubicBezTo>
                        <a:pt x="144281" y="235524"/>
                        <a:pt x="160444" y="230253"/>
                        <a:pt x="165749" y="228512"/>
                      </a:cubicBezTo>
                      <a:cubicBezTo>
                        <a:pt x="177784" y="224401"/>
                        <a:pt x="188642" y="220323"/>
                        <a:pt x="198953" y="216029"/>
                      </a:cubicBezTo>
                      <a:cubicBezTo>
                        <a:pt x="205617" y="213162"/>
                        <a:pt x="211817" y="209133"/>
                        <a:pt x="217818" y="205221"/>
                      </a:cubicBezTo>
                      <a:lnTo>
                        <a:pt x="218796" y="204591"/>
                      </a:lnTo>
                      <a:cubicBezTo>
                        <a:pt x="229372" y="197911"/>
                        <a:pt x="238722" y="189655"/>
                        <a:pt x="246579" y="180057"/>
                      </a:cubicBezTo>
                      <a:cubicBezTo>
                        <a:pt x="251718" y="173990"/>
                        <a:pt x="256459" y="166762"/>
                        <a:pt x="261051" y="157959"/>
                      </a:cubicBezTo>
                      <a:cubicBezTo>
                        <a:pt x="265610" y="149571"/>
                        <a:pt x="269423" y="140454"/>
                        <a:pt x="272373" y="130856"/>
                      </a:cubicBezTo>
                      <a:cubicBezTo>
                        <a:pt x="274213" y="124639"/>
                        <a:pt x="275821" y="118025"/>
                        <a:pt x="277396" y="111643"/>
                      </a:cubicBezTo>
                      <a:cubicBezTo>
                        <a:pt x="281458" y="95065"/>
                        <a:pt x="285304" y="79417"/>
                        <a:pt x="292631" y="69735"/>
                      </a:cubicBezTo>
                      <a:cubicBezTo>
                        <a:pt x="299709" y="60237"/>
                        <a:pt x="304948" y="55579"/>
                        <a:pt x="314728" y="48086"/>
                      </a:cubicBezTo>
                      <a:lnTo>
                        <a:pt x="315375" y="47605"/>
                      </a:lnTo>
                      <a:cubicBezTo>
                        <a:pt x="323415" y="41587"/>
                        <a:pt x="327443" y="38570"/>
                        <a:pt x="338003" y="31807"/>
                      </a:cubicBezTo>
                      <a:cubicBezTo>
                        <a:pt x="344683" y="27762"/>
                        <a:pt x="360249" y="21794"/>
                        <a:pt x="369184" y="19357"/>
                      </a:cubicBezTo>
                      <a:cubicBezTo>
                        <a:pt x="400515" y="10803"/>
                        <a:pt x="414523" y="12047"/>
                        <a:pt x="422895" y="12793"/>
                      </a:cubicBezTo>
                      <a:cubicBezTo>
                        <a:pt x="424470" y="12925"/>
                        <a:pt x="425829" y="13058"/>
                        <a:pt x="427072" y="13091"/>
                      </a:cubicBezTo>
                      <a:cubicBezTo>
                        <a:pt x="440301" y="13472"/>
                        <a:pt x="451258" y="16357"/>
                        <a:pt x="462614" y="22407"/>
                      </a:cubicBezTo>
                      <a:cubicBezTo>
                        <a:pt x="471847" y="27812"/>
                        <a:pt x="480799" y="34608"/>
                        <a:pt x="489204" y="42615"/>
                      </a:cubicBezTo>
                      <a:cubicBezTo>
                        <a:pt x="489751" y="43146"/>
                        <a:pt x="490298" y="43676"/>
                        <a:pt x="490845" y="44206"/>
                      </a:cubicBezTo>
                      <a:cubicBezTo>
                        <a:pt x="495254" y="48450"/>
                        <a:pt x="499796" y="52827"/>
                        <a:pt x="502764" y="58330"/>
                      </a:cubicBezTo>
                      <a:cubicBezTo>
                        <a:pt x="504073" y="60651"/>
                        <a:pt x="505217" y="63204"/>
                        <a:pt x="506212" y="66171"/>
                      </a:cubicBezTo>
                      <a:cubicBezTo>
                        <a:pt x="506925" y="68393"/>
                        <a:pt x="507405" y="70614"/>
                        <a:pt x="507753" y="72321"/>
                      </a:cubicBezTo>
                      <a:cubicBezTo>
                        <a:pt x="508698" y="77096"/>
                        <a:pt x="509013" y="81887"/>
                        <a:pt x="508682" y="86594"/>
                      </a:cubicBezTo>
                      <a:cubicBezTo>
                        <a:pt x="508334" y="93573"/>
                        <a:pt x="507588" y="99740"/>
                        <a:pt x="506361" y="105459"/>
                      </a:cubicBezTo>
                      <a:cubicBezTo>
                        <a:pt x="505267" y="110747"/>
                        <a:pt x="503725" y="115853"/>
                        <a:pt x="501968" y="121506"/>
                      </a:cubicBezTo>
                      <a:lnTo>
                        <a:pt x="501620" y="122617"/>
                      </a:lnTo>
                      <a:cubicBezTo>
                        <a:pt x="499349" y="129695"/>
                        <a:pt x="497409" y="135796"/>
                        <a:pt x="493265" y="144134"/>
                      </a:cubicBezTo>
                      <a:cubicBezTo>
                        <a:pt x="491060" y="148394"/>
                        <a:pt x="489220" y="150815"/>
                        <a:pt x="486684" y="154180"/>
                      </a:cubicBezTo>
                      <a:cubicBezTo>
                        <a:pt x="485938" y="155174"/>
                        <a:pt x="485126" y="156252"/>
                        <a:pt x="484230" y="157462"/>
                      </a:cubicBezTo>
                      <a:lnTo>
                        <a:pt x="481860" y="160413"/>
                      </a:lnTo>
                      <a:cubicBezTo>
                        <a:pt x="475461" y="168386"/>
                        <a:pt x="475212" y="168685"/>
                        <a:pt x="464553" y="179112"/>
                      </a:cubicBezTo>
                      <a:lnTo>
                        <a:pt x="460674" y="182577"/>
                      </a:lnTo>
                      <a:lnTo>
                        <a:pt x="460707" y="182626"/>
                      </a:lnTo>
                      <a:cubicBezTo>
                        <a:pt x="460707" y="182626"/>
                        <a:pt x="460707" y="182626"/>
                        <a:pt x="460707" y="182626"/>
                      </a:cubicBezTo>
                      <a:lnTo>
                        <a:pt x="460707" y="182626"/>
                      </a:lnTo>
                      <a:cubicBezTo>
                        <a:pt x="452866" y="189340"/>
                        <a:pt x="450264" y="191064"/>
                        <a:pt x="443285" y="195706"/>
                      </a:cubicBezTo>
                      <a:cubicBezTo>
                        <a:pt x="442373" y="196319"/>
                        <a:pt x="441378" y="196966"/>
                        <a:pt x="440301" y="197695"/>
                      </a:cubicBezTo>
                      <a:cubicBezTo>
                        <a:pt x="435759" y="200712"/>
                        <a:pt x="427536" y="205868"/>
                        <a:pt x="426757" y="206183"/>
                      </a:cubicBezTo>
                      <a:cubicBezTo>
                        <a:pt x="416264" y="211504"/>
                        <a:pt x="407610" y="214421"/>
                        <a:pt x="399836" y="216776"/>
                      </a:cubicBezTo>
                      <a:lnTo>
                        <a:pt x="393768" y="218582"/>
                      </a:lnTo>
                      <a:cubicBezTo>
                        <a:pt x="384684" y="221301"/>
                        <a:pt x="375285" y="224103"/>
                        <a:pt x="366068" y="226970"/>
                      </a:cubicBezTo>
                      <a:lnTo>
                        <a:pt x="364244" y="227518"/>
                      </a:lnTo>
                      <a:cubicBezTo>
                        <a:pt x="356022" y="230004"/>
                        <a:pt x="347518" y="232557"/>
                        <a:pt x="339511" y="236005"/>
                      </a:cubicBezTo>
                      <a:cubicBezTo>
                        <a:pt x="330261" y="240083"/>
                        <a:pt x="320762" y="245587"/>
                        <a:pt x="309639" y="253295"/>
                      </a:cubicBezTo>
                      <a:cubicBezTo>
                        <a:pt x="298980" y="260506"/>
                        <a:pt x="288171" y="269160"/>
                        <a:pt x="276601" y="279786"/>
                      </a:cubicBezTo>
                      <a:cubicBezTo>
                        <a:pt x="263836" y="291572"/>
                        <a:pt x="250392" y="304370"/>
                        <a:pt x="238440" y="318079"/>
                      </a:cubicBezTo>
                      <a:cubicBezTo>
                        <a:pt x="229322" y="328920"/>
                        <a:pt x="220536" y="340873"/>
                        <a:pt x="211585" y="354599"/>
                      </a:cubicBezTo>
                      <a:cubicBezTo>
                        <a:pt x="206363" y="362473"/>
                        <a:pt x="200975" y="370612"/>
                        <a:pt x="195903" y="378967"/>
                      </a:cubicBezTo>
                      <a:cubicBezTo>
                        <a:pt x="187945" y="391881"/>
                        <a:pt x="181331" y="401943"/>
                        <a:pt x="174932" y="409121"/>
                      </a:cubicBezTo>
                      <a:lnTo>
                        <a:pt x="174850" y="409055"/>
                      </a:lnTo>
                      <a:lnTo>
                        <a:pt x="169893" y="414343"/>
                      </a:lnTo>
                      <a:lnTo>
                        <a:pt x="169843" y="414293"/>
                      </a:lnTo>
                      <a:cubicBezTo>
                        <a:pt x="167987" y="416084"/>
                        <a:pt x="166246" y="417576"/>
                        <a:pt x="163776" y="419482"/>
                      </a:cubicBezTo>
                      <a:cubicBezTo>
                        <a:pt x="160510" y="422001"/>
                        <a:pt x="157012" y="424306"/>
                        <a:pt x="153631" y="426527"/>
                      </a:cubicBezTo>
                      <a:cubicBezTo>
                        <a:pt x="152089" y="427538"/>
                        <a:pt x="150547" y="428550"/>
                        <a:pt x="149022" y="429594"/>
                      </a:cubicBezTo>
                      <a:cubicBezTo>
                        <a:pt x="147514" y="430506"/>
                        <a:pt x="146254" y="431268"/>
                        <a:pt x="145110" y="431948"/>
                      </a:cubicBezTo>
                      <a:cubicBezTo>
                        <a:pt x="140435" y="434783"/>
                        <a:pt x="138098" y="436208"/>
                        <a:pt x="132578" y="439093"/>
                      </a:cubicBezTo>
                      <a:cubicBezTo>
                        <a:pt x="123526" y="443884"/>
                        <a:pt x="118653" y="445574"/>
                        <a:pt x="108839" y="447249"/>
                      </a:cubicBezTo>
                      <a:cubicBezTo>
                        <a:pt x="104529" y="447912"/>
                        <a:pt x="99821" y="448227"/>
                        <a:pt x="94168" y="448227"/>
                      </a:cubicBezTo>
                      <a:close/>
                      <a:moveTo>
                        <a:pt x="92129" y="447547"/>
                      </a:moveTo>
                      <a:cubicBezTo>
                        <a:pt x="98677" y="447630"/>
                        <a:pt x="103949" y="447315"/>
                        <a:pt x="108723" y="446586"/>
                      </a:cubicBezTo>
                      <a:cubicBezTo>
                        <a:pt x="118437" y="444911"/>
                        <a:pt x="123294" y="443254"/>
                        <a:pt x="132263" y="438496"/>
                      </a:cubicBezTo>
                      <a:cubicBezTo>
                        <a:pt x="137750" y="435628"/>
                        <a:pt x="140104" y="434202"/>
                        <a:pt x="144762" y="431384"/>
                      </a:cubicBezTo>
                      <a:cubicBezTo>
                        <a:pt x="145889" y="430688"/>
                        <a:pt x="147166" y="429925"/>
                        <a:pt x="148658" y="429030"/>
                      </a:cubicBezTo>
                      <a:cubicBezTo>
                        <a:pt x="150166" y="428002"/>
                        <a:pt x="151708" y="426991"/>
                        <a:pt x="153249" y="425963"/>
                      </a:cubicBezTo>
                      <a:cubicBezTo>
                        <a:pt x="156631" y="423742"/>
                        <a:pt x="160112" y="421455"/>
                        <a:pt x="163362" y="418951"/>
                      </a:cubicBezTo>
                      <a:cubicBezTo>
                        <a:pt x="166229" y="416730"/>
                        <a:pt x="168136" y="415072"/>
                        <a:pt x="170357" y="412851"/>
                      </a:cubicBezTo>
                      <a:lnTo>
                        <a:pt x="170374" y="412851"/>
                      </a:lnTo>
                      <a:cubicBezTo>
                        <a:pt x="170374" y="412851"/>
                        <a:pt x="175761" y="407132"/>
                        <a:pt x="175761" y="407132"/>
                      </a:cubicBezTo>
                      <a:lnTo>
                        <a:pt x="175794" y="407132"/>
                      </a:lnTo>
                      <a:cubicBezTo>
                        <a:pt x="181746" y="400136"/>
                        <a:pt x="187962" y="390621"/>
                        <a:pt x="195339" y="378652"/>
                      </a:cubicBezTo>
                      <a:cubicBezTo>
                        <a:pt x="200412" y="370281"/>
                        <a:pt x="205816" y="362141"/>
                        <a:pt x="211021" y="354250"/>
                      </a:cubicBezTo>
                      <a:cubicBezTo>
                        <a:pt x="219973" y="340508"/>
                        <a:pt x="228775" y="328539"/>
                        <a:pt x="237926" y="317665"/>
                      </a:cubicBezTo>
                      <a:cubicBezTo>
                        <a:pt x="249911" y="303922"/>
                        <a:pt x="263372" y="291108"/>
                        <a:pt x="276136" y="279321"/>
                      </a:cubicBezTo>
                      <a:cubicBezTo>
                        <a:pt x="287724" y="268679"/>
                        <a:pt x="298565" y="259992"/>
                        <a:pt x="309241" y="252765"/>
                      </a:cubicBezTo>
                      <a:cubicBezTo>
                        <a:pt x="320398" y="245023"/>
                        <a:pt x="329913" y="239519"/>
                        <a:pt x="339213" y="235408"/>
                      </a:cubicBezTo>
                      <a:cubicBezTo>
                        <a:pt x="347269" y="231944"/>
                        <a:pt x="355790" y="229374"/>
                        <a:pt x="364029" y="226888"/>
                      </a:cubicBezTo>
                      <a:lnTo>
                        <a:pt x="365852" y="226340"/>
                      </a:lnTo>
                      <a:cubicBezTo>
                        <a:pt x="375069" y="223473"/>
                        <a:pt x="384469" y="220655"/>
                        <a:pt x="393553" y="217952"/>
                      </a:cubicBezTo>
                      <a:lnTo>
                        <a:pt x="399620" y="216146"/>
                      </a:lnTo>
                      <a:cubicBezTo>
                        <a:pt x="407378" y="213792"/>
                        <a:pt x="415982" y="210891"/>
                        <a:pt x="426459" y="205586"/>
                      </a:cubicBezTo>
                      <a:cubicBezTo>
                        <a:pt x="427172" y="205304"/>
                        <a:pt x="435178" y="200298"/>
                        <a:pt x="439903" y="197148"/>
                      </a:cubicBezTo>
                      <a:cubicBezTo>
                        <a:pt x="440980" y="196419"/>
                        <a:pt x="441975" y="195772"/>
                        <a:pt x="442887" y="195159"/>
                      </a:cubicBezTo>
                      <a:cubicBezTo>
                        <a:pt x="449352" y="190865"/>
                        <a:pt x="452054" y="189075"/>
                        <a:pt x="458652" y="183472"/>
                      </a:cubicBezTo>
                      <a:lnTo>
                        <a:pt x="458652" y="183472"/>
                      </a:lnTo>
                      <a:cubicBezTo>
                        <a:pt x="458652" y="183472"/>
                        <a:pt x="464072" y="178615"/>
                        <a:pt x="464072" y="178615"/>
                      </a:cubicBezTo>
                      <a:cubicBezTo>
                        <a:pt x="474698" y="168237"/>
                        <a:pt x="474947" y="167922"/>
                        <a:pt x="481329" y="159982"/>
                      </a:cubicBezTo>
                      <a:lnTo>
                        <a:pt x="483700" y="157031"/>
                      </a:lnTo>
                      <a:cubicBezTo>
                        <a:pt x="484595" y="155821"/>
                        <a:pt x="485407" y="154743"/>
                        <a:pt x="486153" y="153749"/>
                      </a:cubicBezTo>
                      <a:cubicBezTo>
                        <a:pt x="488673" y="150417"/>
                        <a:pt x="490497" y="148013"/>
                        <a:pt x="492668" y="143803"/>
                      </a:cubicBezTo>
                      <a:cubicBezTo>
                        <a:pt x="496779" y="135514"/>
                        <a:pt x="498636" y="129728"/>
                        <a:pt x="500990" y="122385"/>
                      </a:cubicBezTo>
                      <a:lnTo>
                        <a:pt x="501338" y="121290"/>
                      </a:lnTo>
                      <a:cubicBezTo>
                        <a:pt x="503079" y="115654"/>
                        <a:pt x="504620" y="110565"/>
                        <a:pt x="505714" y="105310"/>
                      </a:cubicBezTo>
                      <a:cubicBezTo>
                        <a:pt x="506925" y="99624"/>
                        <a:pt x="507687" y="93491"/>
                        <a:pt x="508019" y="86545"/>
                      </a:cubicBezTo>
                      <a:lnTo>
                        <a:pt x="508019" y="86545"/>
                      </a:lnTo>
                      <a:cubicBezTo>
                        <a:pt x="508334" y="81887"/>
                        <a:pt x="508019" y="77145"/>
                        <a:pt x="507090" y="72437"/>
                      </a:cubicBezTo>
                      <a:cubicBezTo>
                        <a:pt x="506742" y="70763"/>
                        <a:pt x="506262" y="68558"/>
                        <a:pt x="505582" y="66370"/>
                      </a:cubicBezTo>
                      <a:cubicBezTo>
                        <a:pt x="504604" y="63453"/>
                        <a:pt x="503493" y="60933"/>
                        <a:pt x="502184" y="58645"/>
                      </a:cubicBezTo>
                      <a:cubicBezTo>
                        <a:pt x="499266" y="53224"/>
                        <a:pt x="494740" y="48881"/>
                        <a:pt x="490380" y="44671"/>
                      </a:cubicBezTo>
                      <a:cubicBezTo>
                        <a:pt x="489834" y="44140"/>
                        <a:pt x="489286" y="43610"/>
                        <a:pt x="488739" y="43079"/>
                      </a:cubicBezTo>
                      <a:cubicBezTo>
                        <a:pt x="480368" y="35105"/>
                        <a:pt x="471466" y="28342"/>
                        <a:pt x="462282" y="22971"/>
                      </a:cubicBezTo>
                      <a:cubicBezTo>
                        <a:pt x="451026" y="16970"/>
                        <a:pt x="440151" y="14135"/>
                        <a:pt x="427039" y="13737"/>
                      </a:cubicBezTo>
                      <a:cubicBezTo>
                        <a:pt x="425779" y="13704"/>
                        <a:pt x="424403" y="13572"/>
                        <a:pt x="422828" y="13439"/>
                      </a:cubicBezTo>
                      <a:cubicBezTo>
                        <a:pt x="414507" y="12693"/>
                        <a:pt x="400565" y="11466"/>
                        <a:pt x="369350" y="19987"/>
                      </a:cubicBezTo>
                      <a:cubicBezTo>
                        <a:pt x="360448" y="22424"/>
                        <a:pt x="344965" y="28359"/>
                        <a:pt x="338334" y="32370"/>
                      </a:cubicBezTo>
                      <a:cubicBezTo>
                        <a:pt x="327808" y="39117"/>
                        <a:pt x="323779" y="42134"/>
                        <a:pt x="315756" y="48135"/>
                      </a:cubicBezTo>
                      <a:lnTo>
                        <a:pt x="315109" y="48616"/>
                      </a:lnTo>
                      <a:cubicBezTo>
                        <a:pt x="305379" y="56076"/>
                        <a:pt x="300173" y="60717"/>
                        <a:pt x="293145" y="70150"/>
                      </a:cubicBezTo>
                      <a:cubicBezTo>
                        <a:pt x="285900" y="79715"/>
                        <a:pt x="282071" y="95314"/>
                        <a:pt x="278026" y="111825"/>
                      </a:cubicBezTo>
                      <a:cubicBezTo>
                        <a:pt x="276451" y="118224"/>
                        <a:pt x="274827" y="124838"/>
                        <a:pt x="272987" y="131071"/>
                      </a:cubicBezTo>
                      <a:cubicBezTo>
                        <a:pt x="270019" y="140719"/>
                        <a:pt x="266190" y="149870"/>
                        <a:pt x="261615" y="158291"/>
                      </a:cubicBezTo>
                      <a:cubicBezTo>
                        <a:pt x="257006" y="167127"/>
                        <a:pt x="252249" y="174387"/>
                        <a:pt x="247077" y="180488"/>
                      </a:cubicBezTo>
                      <a:cubicBezTo>
                        <a:pt x="239169" y="190136"/>
                        <a:pt x="229770" y="198424"/>
                        <a:pt x="219144" y="205138"/>
                      </a:cubicBezTo>
                      <a:lnTo>
                        <a:pt x="218182" y="205768"/>
                      </a:lnTo>
                      <a:cubicBezTo>
                        <a:pt x="212165" y="209680"/>
                        <a:pt x="205948" y="213725"/>
                        <a:pt x="199218" y="216626"/>
                      </a:cubicBezTo>
                      <a:cubicBezTo>
                        <a:pt x="188890" y="220936"/>
                        <a:pt x="178016" y="225014"/>
                        <a:pt x="165964" y="229125"/>
                      </a:cubicBezTo>
                      <a:cubicBezTo>
                        <a:pt x="160659" y="230866"/>
                        <a:pt x="144513" y="236138"/>
                        <a:pt x="140087" y="237795"/>
                      </a:cubicBezTo>
                      <a:cubicBezTo>
                        <a:pt x="117807" y="246449"/>
                        <a:pt x="98428" y="255632"/>
                        <a:pt x="80857" y="265844"/>
                      </a:cubicBezTo>
                      <a:cubicBezTo>
                        <a:pt x="76232" y="268712"/>
                        <a:pt x="71441" y="271878"/>
                        <a:pt x="66252" y="275492"/>
                      </a:cubicBezTo>
                      <a:lnTo>
                        <a:pt x="57615" y="282139"/>
                      </a:lnTo>
                      <a:cubicBezTo>
                        <a:pt x="56356" y="283184"/>
                        <a:pt x="54996" y="284311"/>
                        <a:pt x="53637" y="285422"/>
                      </a:cubicBezTo>
                      <a:cubicBezTo>
                        <a:pt x="50006" y="288406"/>
                        <a:pt x="46260" y="291506"/>
                        <a:pt x="44238" y="293462"/>
                      </a:cubicBezTo>
                      <a:cubicBezTo>
                        <a:pt x="41121" y="296495"/>
                        <a:pt x="38270" y="299811"/>
                        <a:pt x="34971" y="303657"/>
                      </a:cubicBezTo>
                      <a:lnTo>
                        <a:pt x="34026" y="304751"/>
                      </a:lnTo>
                      <a:cubicBezTo>
                        <a:pt x="32733" y="306458"/>
                        <a:pt x="31904" y="307536"/>
                        <a:pt x="31291" y="308332"/>
                      </a:cubicBezTo>
                      <a:cubicBezTo>
                        <a:pt x="29965" y="310055"/>
                        <a:pt x="29600" y="310520"/>
                        <a:pt x="27478" y="313669"/>
                      </a:cubicBezTo>
                      <a:cubicBezTo>
                        <a:pt x="27063" y="314299"/>
                        <a:pt x="26715" y="314846"/>
                        <a:pt x="26400" y="315310"/>
                      </a:cubicBezTo>
                      <a:cubicBezTo>
                        <a:pt x="24279" y="318543"/>
                        <a:pt x="24229" y="318593"/>
                        <a:pt x="21941" y="324113"/>
                      </a:cubicBezTo>
                      <a:lnTo>
                        <a:pt x="21195" y="326052"/>
                      </a:lnTo>
                      <a:cubicBezTo>
                        <a:pt x="18659" y="332650"/>
                        <a:pt x="16819" y="337424"/>
                        <a:pt x="15227" y="346094"/>
                      </a:cubicBezTo>
                      <a:cubicBezTo>
                        <a:pt x="13984" y="354068"/>
                        <a:pt x="13487" y="362241"/>
                        <a:pt x="13785" y="370380"/>
                      </a:cubicBezTo>
                      <a:cubicBezTo>
                        <a:pt x="14001" y="374640"/>
                        <a:pt x="14631" y="377724"/>
                        <a:pt x="15310" y="380989"/>
                      </a:cubicBezTo>
                      <a:cubicBezTo>
                        <a:pt x="15459" y="381736"/>
                        <a:pt x="15625" y="382498"/>
                        <a:pt x="15774" y="383261"/>
                      </a:cubicBezTo>
                      <a:cubicBezTo>
                        <a:pt x="18062" y="393207"/>
                        <a:pt x="20433" y="403501"/>
                        <a:pt x="26284" y="412138"/>
                      </a:cubicBezTo>
                      <a:cubicBezTo>
                        <a:pt x="34192" y="422996"/>
                        <a:pt x="41734" y="430589"/>
                        <a:pt x="50006" y="436026"/>
                      </a:cubicBezTo>
                      <a:cubicBezTo>
                        <a:pt x="54847" y="439126"/>
                        <a:pt x="60052" y="442309"/>
                        <a:pt x="65755" y="443983"/>
                      </a:cubicBezTo>
                      <a:cubicBezTo>
                        <a:pt x="74143" y="446635"/>
                        <a:pt x="81802" y="447680"/>
                        <a:pt x="92179" y="4475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3" name="Google Shape;683;p24"/>
              <p:cNvGrpSpPr/>
              <p:nvPr/>
            </p:nvGrpSpPr>
            <p:grpSpPr>
              <a:xfrm>
                <a:off x="-308533" y="3295248"/>
                <a:ext cx="1580108" cy="2071020"/>
                <a:chOff x="7709455" y="-991739"/>
                <a:chExt cx="1580108" cy="2071020"/>
              </a:xfrm>
            </p:grpSpPr>
            <p:grpSp>
              <p:nvGrpSpPr>
                <p:cNvPr id="684" name="Google Shape;684;p24"/>
                <p:cNvGrpSpPr/>
                <p:nvPr/>
              </p:nvGrpSpPr>
              <p:grpSpPr>
                <a:xfrm>
                  <a:off x="7709455" y="-991739"/>
                  <a:ext cx="1374440" cy="2034245"/>
                  <a:chOff x="7709455" y="-991739"/>
                  <a:chExt cx="1374440" cy="2034245"/>
                </a:xfrm>
              </p:grpSpPr>
              <p:sp>
                <p:nvSpPr>
                  <p:cNvPr id="685" name="Google Shape;685;p24"/>
                  <p:cNvSpPr/>
                  <p:nvPr/>
                </p:nvSpPr>
                <p:spPr>
                  <a:xfrm>
                    <a:off x="7955024" y="695695"/>
                    <a:ext cx="1068860" cy="346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35" h="82037" extrusionOk="0">
                        <a:moveTo>
                          <a:pt x="252836" y="59264"/>
                        </a:moveTo>
                        <a:cubicBezTo>
                          <a:pt x="214261" y="53926"/>
                          <a:pt x="177957" y="79736"/>
                          <a:pt x="139066" y="81891"/>
                        </a:cubicBezTo>
                        <a:cubicBezTo>
                          <a:pt x="111266" y="83433"/>
                          <a:pt x="83914" y="72608"/>
                          <a:pt x="60988" y="56810"/>
                        </a:cubicBezTo>
                        <a:cubicBezTo>
                          <a:pt x="38061" y="41012"/>
                          <a:pt x="18931" y="20407"/>
                          <a:pt x="0" y="0"/>
                        </a:cubicBezTo>
                        <a:cubicBezTo>
                          <a:pt x="49069" y="50759"/>
                          <a:pt x="124147" y="74929"/>
                          <a:pt x="193606" y="62297"/>
                        </a:cubicBezTo>
                        <a:cubicBezTo>
                          <a:pt x="213216" y="58733"/>
                          <a:pt x="233457" y="52450"/>
                          <a:pt x="252836" y="5928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4"/>
                  <p:cNvSpPr/>
                  <p:nvPr/>
                </p:nvSpPr>
                <p:spPr>
                  <a:xfrm>
                    <a:off x="7770848" y="533105"/>
                    <a:ext cx="1134737" cy="348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418" h="82520" extrusionOk="0">
                        <a:moveTo>
                          <a:pt x="268419" y="77731"/>
                        </a:moveTo>
                        <a:cubicBezTo>
                          <a:pt x="257759" y="74001"/>
                          <a:pt x="246205" y="72807"/>
                          <a:pt x="235015" y="74299"/>
                        </a:cubicBezTo>
                        <a:cubicBezTo>
                          <a:pt x="226030" y="75493"/>
                          <a:pt x="217361" y="78361"/>
                          <a:pt x="208475" y="80184"/>
                        </a:cubicBezTo>
                        <a:cubicBezTo>
                          <a:pt x="174061" y="87213"/>
                          <a:pt x="137740" y="77780"/>
                          <a:pt x="107454" y="59993"/>
                        </a:cubicBezTo>
                        <a:cubicBezTo>
                          <a:pt x="89600" y="49516"/>
                          <a:pt x="73553" y="36288"/>
                          <a:pt x="56396" y="24700"/>
                        </a:cubicBezTo>
                        <a:cubicBezTo>
                          <a:pt x="39238" y="13129"/>
                          <a:pt x="20473" y="3034"/>
                          <a:pt x="0" y="0"/>
                        </a:cubicBezTo>
                        <a:cubicBezTo>
                          <a:pt x="47179" y="6233"/>
                          <a:pt x="85008" y="40680"/>
                          <a:pt x="127960" y="61137"/>
                        </a:cubicBezTo>
                        <a:cubicBezTo>
                          <a:pt x="136464" y="65182"/>
                          <a:pt x="145316" y="68729"/>
                          <a:pt x="154632" y="70072"/>
                        </a:cubicBezTo>
                        <a:cubicBezTo>
                          <a:pt x="168375" y="72061"/>
                          <a:pt x="182300" y="69160"/>
                          <a:pt x="196142" y="68000"/>
                        </a:cubicBezTo>
                        <a:cubicBezTo>
                          <a:pt x="219284" y="66044"/>
                          <a:pt x="242807" y="68945"/>
                          <a:pt x="268419" y="7773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4"/>
                  <p:cNvSpPr/>
                  <p:nvPr/>
                </p:nvSpPr>
                <p:spPr>
                  <a:xfrm>
                    <a:off x="7709455" y="345844"/>
                    <a:ext cx="1040971" cy="402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38" h="95136" extrusionOk="0">
                        <a:moveTo>
                          <a:pt x="246238" y="95137"/>
                        </a:moveTo>
                        <a:cubicBezTo>
                          <a:pt x="233722" y="87727"/>
                          <a:pt x="218405" y="86848"/>
                          <a:pt x="203916" y="88091"/>
                        </a:cubicBezTo>
                        <a:cubicBezTo>
                          <a:pt x="189428" y="89335"/>
                          <a:pt x="175089" y="92484"/>
                          <a:pt x="160534" y="92385"/>
                        </a:cubicBezTo>
                        <a:cubicBezTo>
                          <a:pt x="148565" y="92302"/>
                          <a:pt x="136613" y="89998"/>
                          <a:pt x="125539" y="85472"/>
                        </a:cubicBezTo>
                        <a:cubicBezTo>
                          <a:pt x="90810" y="71299"/>
                          <a:pt x="68149" y="37564"/>
                          <a:pt x="36337" y="17671"/>
                        </a:cubicBezTo>
                        <a:cubicBezTo>
                          <a:pt x="24899" y="10527"/>
                          <a:pt x="12416" y="5238"/>
                          <a:pt x="0" y="0"/>
                        </a:cubicBezTo>
                        <a:cubicBezTo>
                          <a:pt x="32193" y="7858"/>
                          <a:pt x="63557" y="20788"/>
                          <a:pt x="89666" y="41228"/>
                        </a:cubicBezTo>
                        <a:cubicBezTo>
                          <a:pt x="101386" y="50411"/>
                          <a:pt x="112244" y="61187"/>
                          <a:pt x="125954" y="67005"/>
                        </a:cubicBezTo>
                        <a:cubicBezTo>
                          <a:pt x="149228" y="76869"/>
                          <a:pt x="175951" y="70602"/>
                          <a:pt x="201015" y="73852"/>
                        </a:cubicBezTo>
                        <a:cubicBezTo>
                          <a:pt x="217062" y="75924"/>
                          <a:pt x="232579" y="82041"/>
                          <a:pt x="246238" y="9513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4"/>
                  <p:cNvSpPr/>
                  <p:nvPr/>
                </p:nvSpPr>
                <p:spPr>
                  <a:xfrm>
                    <a:off x="7726137" y="194119"/>
                    <a:ext cx="840820" cy="40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893" h="95401" extrusionOk="0">
                        <a:moveTo>
                          <a:pt x="198877" y="95402"/>
                        </a:moveTo>
                        <a:cubicBezTo>
                          <a:pt x="185516" y="85787"/>
                          <a:pt x="167977" y="85108"/>
                          <a:pt x="151632" y="83151"/>
                        </a:cubicBezTo>
                        <a:cubicBezTo>
                          <a:pt x="125523" y="80051"/>
                          <a:pt x="99513" y="72625"/>
                          <a:pt x="77615" y="58087"/>
                        </a:cubicBezTo>
                        <a:cubicBezTo>
                          <a:pt x="59562" y="46101"/>
                          <a:pt x="44875" y="29723"/>
                          <a:pt x="27551" y="16726"/>
                        </a:cubicBezTo>
                        <a:cubicBezTo>
                          <a:pt x="18948" y="10261"/>
                          <a:pt x="9714" y="4658"/>
                          <a:pt x="0" y="0"/>
                        </a:cubicBezTo>
                        <a:cubicBezTo>
                          <a:pt x="23788" y="9863"/>
                          <a:pt x="47842" y="19893"/>
                          <a:pt x="68398" y="35392"/>
                        </a:cubicBezTo>
                        <a:cubicBezTo>
                          <a:pt x="77598" y="42338"/>
                          <a:pt x="86036" y="50328"/>
                          <a:pt x="95850" y="56396"/>
                        </a:cubicBezTo>
                        <a:cubicBezTo>
                          <a:pt x="125689" y="74830"/>
                          <a:pt x="164413" y="73205"/>
                          <a:pt x="198894" y="9540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4"/>
                  <p:cNvSpPr/>
                  <p:nvPr/>
                </p:nvSpPr>
                <p:spPr>
                  <a:xfrm>
                    <a:off x="7742113" y="41829"/>
                    <a:ext cx="680898" cy="4250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064" h="100540" extrusionOk="0">
                        <a:moveTo>
                          <a:pt x="161064" y="100541"/>
                        </a:moveTo>
                        <a:cubicBezTo>
                          <a:pt x="142747" y="90048"/>
                          <a:pt x="121113" y="86865"/>
                          <a:pt x="102132" y="77615"/>
                        </a:cubicBezTo>
                        <a:cubicBezTo>
                          <a:pt x="63507" y="58783"/>
                          <a:pt x="39537" y="16826"/>
                          <a:pt x="0" y="0"/>
                        </a:cubicBezTo>
                        <a:cubicBezTo>
                          <a:pt x="26706" y="8786"/>
                          <a:pt x="51572" y="23142"/>
                          <a:pt x="72525" y="41907"/>
                        </a:cubicBezTo>
                        <a:cubicBezTo>
                          <a:pt x="82704" y="51008"/>
                          <a:pt x="92053" y="61203"/>
                          <a:pt x="103525" y="68613"/>
                        </a:cubicBezTo>
                        <a:cubicBezTo>
                          <a:pt x="120964" y="79869"/>
                          <a:pt x="142680" y="84295"/>
                          <a:pt x="161048" y="10054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4"/>
                  <p:cNvSpPr/>
                  <p:nvPr/>
                </p:nvSpPr>
                <p:spPr>
                  <a:xfrm>
                    <a:off x="7750805" y="-224620"/>
                    <a:ext cx="527981" cy="537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892" h="127180" extrusionOk="0">
                        <a:moveTo>
                          <a:pt x="124893" y="127180"/>
                        </a:moveTo>
                        <a:cubicBezTo>
                          <a:pt x="104801" y="107139"/>
                          <a:pt x="76206" y="97673"/>
                          <a:pt x="55434" y="78327"/>
                        </a:cubicBezTo>
                        <a:cubicBezTo>
                          <a:pt x="31961" y="56479"/>
                          <a:pt x="20871" y="24352"/>
                          <a:pt x="0" y="0"/>
                        </a:cubicBezTo>
                        <a:cubicBezTo>
                          <a:pt x="11007" y="12914"/>
                          <a:pt x="22015" y="25827"/>
                          <a:pt x="33005" y="38741"/>
                        </a:cubicBezTo>
                        <a:cubicBezTo>
                          <a:pt x="43681" y="51273"/>
                          <a:pt x="54390" y="63822"/>
                          <a:pt x="66143" y="75360"/>
                        </a:cubicBezTo>
                        <a:cubicBezTo>
                          <a:pt x="82671" y="91589"/>
                          <a:pt x="101154" y="105680"/>
                          <a:pt x="124893" y="12718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4"/>
                  <p:cNvSpPr/>
                  <p:nvPr/>
                </p:nvSpPr>
                <p:spPr>
                  <a:xfrm>
                    <a:off x="7815492" y="-375858"/>
                    <a:ext cx="377380" cy="537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" h="127246" extrusionOk="0">
                        <a:moveTo>
                          <a:pt x="89268" y="127247"/>
                        </a:moveTo>
                        <a:cubicBezTo>
                          <a:pt x="80615" y="108067"/>
                          <a:pt x="57705" y="100541"/>
                          <a:pt x="42239" y="86284"/>
                        </a:cubicBezTo>
                        <a:cubicBezTo>
                          <a:pt x="30353" y="75327"/>
                          <a:pt x="22976" y="60374"/>
                          <a:pt x="17240" y="45272"/>
                        </a:cubicBezTo>
                        <a:cubicBezTo>
                          <a:pt x="11521" y="30154"/>
                          <a:pt x="7161" y="14488"/>
                          <a:pt x="0" y="0"/>
                        </a:cubicBezTo>
                        <a:cubicBezTo>
                          <a:pt x="12997" y="21501"/>
                          <a:pt x="26010" y="42985"/>
                          <a:pt x="39006" y="64485"/>
                        </a:cubicBezTo>
                        <a:cubicBezTo>
                          <a:pt x="42686" y="70569"/>
                          <a:pt x="46383" y="76670"/>
                          <a:pt x="51041" y="82024"/>
                        </a:cubicBezTo>
                        <a:cubicBezTo>
                          <a:pt x="57390" y="89302"/>
                          <a:pt x="65331" y="94988"/>
                          <a:pt x="72211" y="101768"/>
                        </a:cubicBezTo>
                        <a:cubicBezTo>
                          <a:pt x="79471" y="108929"/>
                          <a:pt x="85505" y="117300"/>
                          <a:pt x="89252" y="1272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4"/>
                  <p:cNvSpPr/>
                  <p:nvPr/>
                </p:nvSpPr>
                <p:spPr>
                  <a:xfrm>
                    <a:off x="7885852" y="-526466"/>
                    <a:ext cx="250534" cy="518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63" h="122588" extrusionOk="0">
                        <a:moveTo>
                          <a:pt x="59264" y="122589"/>
                        </a:moveTo>
                        <a:cubicBezTo>
                          <a:pt x="58849" y="115941"/>
                          <a:pt x="54406" y="110189"/>
                          <a:pt x="49251" y="105962"/>
                        </a:cubicBezTo>
                        <a:cubicBezTo>
                          <a:pt x="44095" y="101751"/>
                          <a:pt x="38128" y="98635"/>
                          <a:pt x="32956" y="94441"/>
                        </a:cubicBezTo>
                        <a:cubicBezTo>
                          <a:pt x="19710" y="83715"/>
                          <a:pt x="12881" y="66906"/>
                          <a:pt x="9200" y="50262"/>
                        </a:cubicBezTo>
                        <a:cubicBezTo>
                          <a:pt x="5520" y="33619"/>
                          <a:pt x="4459" y="16445"/>
                          <a:pt x="0" y="0"/>
                        </a:cubicBezTo>
                        <a:cubicBezTo>
                          <a:pt x="7725" y="17290"/>
                          <a:pt x="14488" y="35011"/>
                          <a:pt x="20224" y="53047"/>
                        </a:cubicBezTo>
                        <a:cubicBezTo>
                          <a:pt x="22976" y="61717"/>
                          <a:pt x="25562" y="70586"/>
                          <a:pt x="30535" y="78211"/>
                        </a:cubicBezTo>
                        <a:cubicBezTo>
                          <a:pt x="39470" y="91921"/>
                          <a:pt x="55716" y="101071"/>
                          <a:pt x="59264" y="12257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4"/>
                  <p:cNvSpPr/>
                  <p:nvPr/>
                </p:nvSpPr>
                <p:spPr>
                  <a:xfrm>
                    <a:off x="7913183" y="-737132"/>
                    <a:ext cx="194004" cy="540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91" h="127843" extrusionOk="0">
                        <a:moveTo>
                          <a:pt x="45770" y="127844"/>
                        </a:moveTo>
                        <a:cubicBezTo>
                          <a:pt x="45737" y="115079"/>
                          <a:pt x="37614" y="103856"/>
                          <a:pt x="29193" y="94242"/>
                        </a:cubicBezTo>
                        <a:cubicBezTo>
                          <a:pt x="20771" y="84643"/>
                          <a:pt x="11389" y="75111"/>
                          <a:pt x="7841" y="62828"/>
                        </a:cubicBezTo>
                        <a:cubicBezTo>
                          <a:pt x="5338" y="54158"/>
                          <a:pt x="6018" y="44941"/>
                          <a:pt x="5819" y="35906"/>
                        </a:cubicBezTo>
                        <a:cubicBezTo>
                          <a:pt x="5537" y="23739"/>
                          <a:pt x="3581" y="11621"/>
                          <a:pt x="0" y="0"/>
                        </a:cubicBezTo>
                        <a:cubicBezTo>
                          <a:pt x="6830" y="12997"/>
                          <a:pt x="12831" y="26623"/>
                          <a:pt x="15251" y="41095"/>
                        </a:cubicBezTo>
                        <a:cubicBezTo>
                          <a:pt x="16428" y="48190"/>
                          <a:pt x="16760" y="55434"/>
                          <a:pt x="18633" y="62364"/>
                        </a:cubicBezTo>
                        <a:cubicBezTo>
                          <a:pt x="21733" y="73802"/>
                          <a:pt x="28828" y="83649"/>
                          <a:pt x="35044" y="93744"/>
                        </a:cubicBezTo>
                        <a:cubicBezTo>
                          <a:pt x="41261" y="103840"/>
                          <a:pt x="46847" y="115063"/>
                          <a:pt x="45753" y="12782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4"/>
                  <p:cNvSpPr/>
                  <p:nvPr/>
                </p:nvSpPr>
                <p:spPr>
                  <a:xfrm>
                    <a:off x="7989855" y="-991739"/>
                    <a:ext cx="99727" cy="619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90" h="146542" extrusionOk="0">
                        <a:moveTo>
                          <a:pt x="22877" y="146543"/>
                        </a:moveTo>
                        <a:cubicBezTo>
                          <a:pt x="22097" y="129651"/>
                          <a:pt x="11538" y="114897"/>
                          <a:pt x="6896" y="98635"/>
                        </a:cubicBezTo>
                        <a:cubicBezTo>
                          <a:pt x="2636" y="83732"/>
                          <a:pt x="3415" y="67934"/>
                          <a:pt x="3382" y="52434"/>
                        </a:cubicBezTo>
                        <a:cubicBezTo>
                          <a:pt x="3349" y="34912"/>
                          <a:pt x="2205" y="17390"/>
                          <a:pt x="0" y="0"/>
                        </a:cubicBezTo>
                        <a:cubicBezTo>
                          <a:pt x="11040" y="25546"/>
                          <a:pt x="16909" y="53312"/>
                          <a:pt x="17141" y="81146"/>
                        </a:cubicBezTo>
                        <a:cubicBezTo>
                          <a:pt x="17191" y="88108"/>
                          <a:pt x="16909" y="95104"/>
                          <a:pt x="17688" y="102016"/>
                        </a:cubicBezTo>
                        <a:cubicBezTo>
                          <a:pt x="19329" y="116571"/>
                          <a:pt x="25678" y="130977"/>
                          <a:pt x="22893" y="14654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4"/>
                  <p:cNvSpPr/>
                  <p:nvPr/>
                </p:nvSpPr>
                <p:spPr>
                  <a:xfrm>
                    <a:off x="8098508" y="-787309"/>
                    <a:ext cx="135018" cy="556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8" h="131540" extrusionOk="0">
                        <a:moveTo>
                          <a:pt x="1900" y="131540"/>
                        </a:moveTo>
                        <a:cubicBezTo>
                          <a:pt x="-2940" y="120102"/>
                          <a:pt x="2414" y="102265"/>
                          <a:pt x="7404" y="90893"/>
                        </a:cubicBezTo>
                        <a:cubicBezTo>
                          <a:pt x="12394" y="79521"/>
                          <a:pt x="19472" y="69077"/>
                          <a:pt x="23567" y="57357"/>
                        </a:cubicBezTo>
                        <a:cubicBezTo>
                          <a:pt x="29932" y="39139"/>
                          <a:pt x="28656" y="19263"/>
                          <a:pt x="27296" y="0"/>
                        </a:cubicBezTo>
                        <a:cubicBezTo>
                          <a:pt x="30413" y="17837"/>
                          <a:pt x="31955" y="35939"/>
                          <a:pt x="31938" y="54058"/>
                        </a:cubicBezTo>
                        <a:cubicBezTo>
                          <a:pt x="31938" y="60142"/>
                          <a:pt x="31689" y="66441"/>
                          <a:pt x="29054" y="71929"/>
                        </a:cubicBezTo>
                        <a:cubicBezTo>
                          <a:pt x="26517" y="77200"/>
                          <a:pt x="22008" y="81212"/>
                          <a:pt x="18229" y="85671"/>
                        </a:cubicBezTo>
                        <a:cubicBezTo>
                          <a:pt x="8150" y="97590"/>
                          <a:pt x="491" y="118146"/>
                          <a:pt x="1884" y="13154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4"/>
                  <p:cNvSpPr/>
                  <p:nvPr/>
                </p:nvSpPr>
                <p:spPr>
                  <a:xfrm>
                    <a:off x="8137817" y="-549520"/>
                    <a:ext cx="200197" cy="508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56" h="120184" extrusionOk="0">
                        <a:moveTo>
                          <a:pt x="45" y="120168"/>
                        </a:moveTo>
                        <a:cubicBezTo>
                          <a:pt x="-319" y="105050"/>
                          <a:pt x="1405" y="89252"/>
                          <a:pt x="9478" y="76471"/>
                        </a:cubicBezTo>
                        <a:cubicBezTo>
                          <a:pt x="14252" y="68895"/>
                          <a:pt x="20999" y="62795"/>
                          <a:pt x="26552" y="55766"/>
                        </a:cubicBezTo>
                        <a:cubicBezTo>
                          <a:pt x="39018" y="40001"/>
                          <a:pt x="45135" y="19976"/>
                          <a:pt x="47357" y="0"/>
                        </a:cubicBezTo>
                        <a:cubicBezTo>
                          <a:pt x="46644" y="22761"/>
                          <a:pt x="45533" y="46831"/>
                          <a:pt x="33051" y="65861"/>
                        </a:cubicBezTo>
                        <a:cubicBezTo>
                          <a:pt x="27348" y="74564"/>
                          <a:pt x="19573" y="81676"/>
                          <a:pt x="12992" y="89716"/>
                        </a:cubicBezTo>
                        <a:cubicBezTo>
                          <a:pt x="6411" y="97756"/>
                          <a:pt x="824" y="107371"/>
                          <a:pt x="45" y="12018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4"/>
                  <p:cNvSpPr/>
                  <p:nvPr/>
                </p:nvSpPr>
                <p:spPr>
                  <a:xfrm>
                    <a:off x="8194999" y="-380132"/>
                    <a:ext cx="209591" cy="547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78" h="129517" extrusionOk="0">
                        <a:moveTo>
                          <a:pt x="1190" y="129518"/>
                        </a:moveTo>
                        <a:cubicBezTo>
                          <a:pt x="-87" y="117997"/>
                          <a:pt x="-1297" y="105929"/>
                          <a:pt x="3013" y="95186"/>
                        </a:cubicBezTo>
                        <a:cubicBezTo>
                          <a:pt x="7124" y="84975"/>
                          <a:pt x="15678" y="77333"/>
                          <a:pt x="21961" y="68282"/>
                        </a:cubicBezTo>
                        <a:cubicBezTo>
                          <a:pt x="35985" y="48041"/>
                          <a:pt x="37975" y="21733"/>
                          <a:pt x="49579" y="0"/>
                        </a:cubicBezTo>
                        <a:cubicBezTo>
                          <a:pt x="45152" y="12068"/>
                          <a:pt x="40677" y="24269"/>
                          <a:pt x="39069" y="37017"/>
                        </a:cubicBezTo>
                        <a:cubicBezTo>
                          <a:pt x="37792" y="47146"/>
                          <a:pt x="38289" y="57722"/>
                          <a:pt x="34427" y="67171"/>
                        </a:cubicBezTo>
                        <a:cubicBezTo>
                          <a:pt x="30167" y="77598"/>
                          <a:pt x="21215" y="85223"/>
                          <a:pt x="13739" y="93661"/>
                        </a:cubicBezTo>
                        <a:cubicBezTo>
                          <a:pt x="6262" y="102099"/>
                          <a:pt x="-219" y="113073"/>
                          <a:pt x="1190" y="12950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4"/>
                  <p:cNvSpPr/>
                  <p:nvPr/>
                </p:nvSpPr>
                <p:spPr>
                  <a:xfrm>
                    <a:off x="8261719" y="-275292"/>
                    <a:ext cx="226970" cy="576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89" h="136331" extrusionOk="0">
                        <a:moveTo>
                          <a:pt x="4986" y="136331"/>
                        </a:moveTo>
                        <a:cubicBezTo>
                          <a:pt x="-1695" y="124545"/>
                          <a:pt x="-1662" y="109244"/>
                          <a:pt x="5085" y="97491"/>
                        </a:cubicBezTo>
                        <a:cubicBezTo>
                          <a:pt x="8566" y="91440"/>
                          <a:pt x="13589" y="86417"/>
                          <a:pt x="17369" y="80565"/>
                        </a:cubicBezTo>
                        <a:cubicBezTo>
                          <a:pt x="24895" y="68912"/>
                          <a:pt x="27033" y="54721"/>
                          <a:pt x="31244" y="41493"/>
                        </a:cubicBezTo>
                        <a:cubicBezTo>
                          <a:pt x="36035" y="26424"/>
                          <a:pt x="43710" y="12267"/>
                          <a:pt x="53690" y="0"/>
                        </a:cubicBezTo>
                        <a:cubicBezTo>
                          <a:pt x="40627" y="16776"/>
                          <a:pt x="39930" y="39769"/>
                          <a:pt x="32471" y="59678"/>
                        </a:cubicBezTo>
                        <a:cubicBezTo>
                          <a:pt x="28559" y="70138"/>
                          <a:pt x="22740" y="79770"/>
                          <a:pt x="17817" y="89782"/>
                        </a:cubicBezTo>
                        <a:cubicBezTo>
                          <a:pt x="14020" y="97507"/>
                          <a:pt x="10738" y="105481"/>
                          <a:pt x="7472" y="113438"/>
                        </a:cubicBezTo>
                        <a:cubicBezTo>
                          <a:pt x="4455" y="120782"/>
                          <a:pt x="1405" y="128954"/>
                          <a:pt x="4969" y="13633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4"/>
                  <p:cNvSpPr/>
                  <p:nvPr/>
                </p:nvSpPr>
                <p:spPr>
                  <a:xfrm>
                    <a:off x="8369189" y="-162669"/>
                    <a:ext cx="142281" cy="610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56" h="144387" extrusionOk="0">
                        <a:moveTo>
                          <a:pt x="10962" y="144371"/>
                        </a:moveTo>
                        <a:cubicBezTo>
                          <a:pt x="-244" y="131888"/>
                          <a:pt x="-3212" y="112642"/>
                          <a:pt x="3701" y="97375"/>
                        </a:cubicBezTo>
                        <a:cubicBezTo>
                          <a:pt x="6917" y="90263"/>
                          <a:pt x="11973" y="84146"/>
                          <a:pt x="15620" y="77250"/>
                        </a:cubicBezTo>
                        <a:cubicBezTo>
                          <a:pt x="28020" y="53743"/>
                          <a:pt x="22616" y="24186"/>
                          <a:pt x="33656" y="0"/>
                        </a:cubicBezTo>
                        <a:cubicBezTo>
                          <a:pt x="28219" y="13328"/>
                          <a:pt x="29147" y="28248"/>
                          <a:pt x="29363" y="42637"/>
                        </a:cubicBezTo>
                        <a:cubicBezTo>
                          <a:pt x="29578" y="57026"/>
                          <a:pt x="28699" y="72343"/>
                          <a:pt x="20427" y="84113"/>
                        </a:cubicBezTo>
                        <a:cubicBezTo>
                          <a:pt x="17609" y="88125"/>
                          <a:pt x="13995" y="91606"/>
                          <a:pt x="11724" y="95966"/>
                        </a:cubicBezTo>
                        <a:cubicBezTo>
                          <a:pt x="8525" y="102099"/>
                          <a:pt x="8309" y="109327"/>
                          <a:pt x="8442" y="116256"/>
                        </a:cubicBezTo>
                        <a:cubicBezTo>
                          <a:pt x="8591" y="124561"/>
                          <a:pt x="9122" y="132866"/>
                          <a:pt x="10962" y="14438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4"/>
                  <p:cNvSpPr/>
                  <p:nvPr/>
                </p:nvSpPr>
                <p:spPr>
                  <a:xfrm>
                    <a:off x="8507448" y="-111227"/>
                    <a:ext cx="138193" cy="687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89" h="162722" extrusionOk="0">
                        <a:moveTo>
                          <a:pt x="12507" y="162722"/>
                        </a:moveTo>
                        <a:cubicBezTo>
                          <a:pt x="7219" y="155478"/>
                          <a:pt x="2826" y="147438"/>
                          <a:pt x="952" y="138669"/>
                        </a:cubicBezTo>
                        <a:cubicBezTo>
                          <a:pt x="-937" y="129916"/>
                          <a:pt x="-125" y="120367"/>
                          <a:pt x="4384" y="112626"/>
                        </a:cubicBezTo>
                        <a:cubicBezTo>
                          <a:pt x="7202" y="107785"/>
                          <a:pt x="11313" y="103840"/>
                          <a:pt x="14579" y="99298"/>
                        </a:cubicBezTo>
                        <a:cubicBezTo>
                          <a:pt x="18790" y="93462"/>
                          <a:pt x="21591" y="86599"/>
                          <a:pt x="22669" y="79488"/>
                        </a:cubicBezTo>
                        <a:cubicBezTo>
                          <a:pt x="24674" y="66342"/>
                          <a:pt x="20911" y="53047"/>
                          <a:pt x="20580" y="39736"/>
                        </a:cubicBezTo>
                        <a:cubicBezTo>
                          <a:pt x="20248" y="25910"/>
                          <a:pt x="23730" y="12018"/>
                          <a:pt x="30543" y="0"/>
                        </a:cubicBezTo>
                        <a:cubicBezTo>
                          <a:pt x="25304" y="12798"/>
                          <a:pt x="23464" y="26955"/>
                          <a:pt x="25254" y="40664"/>
                        </a:cubicBezTo>
                        <a:cubicBezTo>
                          <a:pt x="27310" y="56313"/>
                          <a:pt x="33991" y="71564"/>
                          <a:pt x="32466" y="87279"/>
                        </a:cubicBezTo>
                        <a:cubicBezTo>
                          <a:pt x="31819" y="93877"/>
                          <a:pt x="29697" y="100342"/>
                          <a:pt x="26299" y="106028"/>
                        </a:cubicBezTo>
                        <a:cubicBezTo>
                          <a:pt x="23282" y="111084"/>
                          <a:pt x="19303" y="115510"/>
                          <a:pt x="16253" y="120533"/>
                        </a:cubicBezTo>
                        <a:cubicBezTo>
                          <a:pt x="8711" y="132949"/>
                          <a:pt x="7401" y="148930"/>
                          <a:pt x="12523" y="1627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4"/>
                  <p:cNvSpPr/>
                  <p:nvPr/>
                </p:nvSpPr>
                <p:spPr>
                  <a:xfrm>
                    <a:off x="8665214" y="49679"/>
                    <a:ext cx="126271" cy="664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69" h="157102" extrusionOk="0">
                        <a:moveTo>
                          <a:pt x="14261" y="157102"/>
                        </a:moveTo>
                        <a:cubicBezTo>
                          <a:pt x="9039" y="150836"/>
                          <a:pt x="3684" y="144321"/>
                          <a:pt x="1347" y="136497"/>
                        </a:cubicBezTo>
                        <a:cubicBezTo>
                          <a:pt x="-2084" y="124976"/>
                          <a:pt x="1579" y="112576"/>
                          <a:pt x="6287" y="101502"/>
                        </a:cubicBezTo>
                        <a:cubicBezTo>
                          <a:pt x="10995" y="90429"/>
                          <a:pt x="16863" y="79521"/>
                          <a:pt x="18024" y="67552"/>
                        </a:cubicBezTo>
                        <a:cubicBezTo>
                          <a:pt x="19118" y="56164"/>
                          <a:pt x="15836" y="44891"/>
                          <a:pt x="13548" y="33685"/>
                        </a:cubicBezTo>
                        <a:cubicBezTo>
                          <a:pt x="11244" y="22479"/>
                          <a:pt x="10017" y="10361"/>
                          <a:pt x="14858" y="0"/>
                        </a:cubicBezTo>
                        <a:cubicBezTo>
                          <a:pt x="14294" y="17655"/>
                          <a:pt x="17212" y="35409"/>
                          <a:pt x="23395" y="51953"/>
                        </a:cubicBezTo>
                        <a:cubicBezTo>
                          <a:pt x="26080" y="59148"/>
                          <a:pt x="29412" y="66292"/>
                          <a:pt x="29827" y="73951"/>
                        </a:cubicBezTo>
                        <a:cubicBezTo>
                          <a:pt x="30672" y="90114"/>
                          <a:pt x="18621" y="103757"/>
                          <a:pt x="13034" y="118958"/>
                        </a:cubicBezTo>
                        <a:cubicBezTo>
                          <a:pt x="8989" y="129982"/>
                          <a:pt x="8409" y="142249"/>
                          <a:pt x="14277" y="15710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4"/>
                  <p:cNvSpPr/>
                  <p:nvPr/>
                </p:nvSpPr>
                <p:spPr>
                  <a:xfrm>
                    <a:off x="8816980" y="191456"/>
                    <a:ext cx="131454" cy="641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95" h="151731" extrusionOk="0">
                        <a:moveTo>
                          <a:pt x="14533" y="151731"/>
                        </a:moveTo>
                        <a:cubicBezTo>
                          <a:pt x="2134" y="140558"/>
                          <a:pt x="-3569" y="121809"/>
                          <a:pt x="2349" y="106194"/>
                        </a:cubicBezTo>
                        <a:cubicBezTo>
                          <a:pt x="4885" y="99497"/>
                          <a:pt x="9278" y="93695"/>
                          <a:pt x="12727" y="87412"/>
                        </a:cubicBezTo>
                        <a:cubicBezTo>
                          <a:pt x="17003" y="79604"/>
                          <a:pt x="19855" y="70818"/>
                          <a:pt x="19457" y="61916"/>
                        </a:cubicBezTo>
                        <a:cubicBezTo>
                          <a:pt x="19009" y="52053"/>
                          <a:pt x="14616" y="42670"/>
                          <a:pt x="14268" y="32790"/>
                        </a:cubicBezTo>
                        <a:cubicBezTo>
                          <a:pt x="13854" y="21285"/>
                          <a:pt x="18943" y="10394"/>
                          <a:pt x="23900" y="0"/>
                        </a:cubicBezTo>
                        <a:cubicBezTo>
                          <a:pt x="17086" y="17588"/>
                          <a:pt x="19755" y="37531"/>
                          <a:pt x="25789" y="55418"/>
                        </a:cubicBezTo>
                        <a:cubicBezTo>
                          <a:pt x="28143" y="62380"/>
                          <a:pt x="31011" y="69376"/>
                          <a:pt x="31094" y="76719"/>
                        </a:cubicBezTo>
                        <a:cubicBezTo>
                          <a:pt x="31193" y="85240"/>
                          <a:pt x="27464" y="93413"/>
                          <a:pt x="22441" y="100309"/>
                        </a:cubicBezTo>
                        <a:cubicBezTo>
                          <a:pt x="18280" y="105995"/>
                          <a:pt x="13158" y="111084"/>
                          <a:pt x="10107" y="117433"/>
                        </a:cubicBezTo>
                        <a:cubicBezTo>
                          <a:pt x="5416" y="127164"/>
                          <a:pt x="6361" y="139381"/>
                          <a:pt x="14550" y="15171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4"/>
                  <p:cNvSpPr/>
                  <p:nvPr/>
                </p:nvSpPr>
                <p:spPr>
                  <a:xfrm>
                    <a:off x="8957227" y="212548"/>
                    <a:ext cx="126669" cy="70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63" h="166253" extrusionOk="0">
                        <a:moveTo>
                          <a:pt x="9740" y="166253"/>
                        </a:moveTo>
                        <a:cubicBezTo>
                          <a:pt x="2181" y="153339"/>
                          <a:pt x="-2826" y="137674"/>
                          <a:pt x="1749" y="123418"/>
                        </a:cubicBezTo>
                        <a:cubicBezTo>
                          <a:pt x="5430" y="111996"/>
                          <a:pt x="14796" y="102928"/>
                          <a:pt x="17796" y="91307"/>
                        </a:cubicBezTo>
                        <a:cubicBezTo>
                          <a:pt x="20797" y="79703"/>
                          <a:pt x="17017" y="67569"/>
                          <a:pt x="16271" y="55600"/>
                        </a:cubicBezTo>
                        <a:cubicBezTo>
                          <a:pt x="15094" y="36354"/>
                          <a:pt x="21874" y="17506"/>
                          <a:pt x="29964" y="0"/>
                        </a:cubicBezTo>
                        <a:cubicBezTo>
                          <a:pt x="20548" y="24103"/>
                          <a:pt x="21195" y="51025"/>
                          <a:pt x="25422" y="76554"/>
                        </a:cubicBezTo>
                        <a:cubicBezTo>
                          <a:pt x="26649" y="84013"/>
                          <a:pt x="28174" y="91589"/>
                          <a:pt x="27113" y="99082"/>
                        </a:cubicBezTo>
                        <a:cubicBezTo>
                          <a:pt x="25521" y="110255"/>
                          <a:pt x="18426" y="119721"/>
                          <a:pt x="13022" y="129634"/>
                        </a:cubicBezTo>
                        <a:cubicBezTo>
                          <a:pt x="7618" y="139547"/>
                          <a:pt x="3855" y="151897"/>
                          <a:pt x="9723" y="16625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04" name="Google Shape;704;p24"/>
                <p:cNvSpPr/>
                <p:nvPr/>
              </p:nvSpPr>
              <p:spPr>
                <a:xfrm>
                  <a:off x="8052859" y="-578817"/>
                  <a:ext cx="1236704" cy="165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538" h="392217" extrusionOk="0">
                      <a:moveTo>
                        <a:pt x="0" y="0"/>
                      </a:moveTo>
                      <a:cubicBezTo>
                        <a:pt x="12715" y="65613"/>
                        <a:pt x="7294" y="137160"/>
                        <a:pt x="41145" y="194799"/>
                      </a:cubicBezTo>
                      <a:cubicBezTo>
                        <a:pt x="56130" y="220311"/>
                        <a:pt x="77847" y="241099"/>
                        <a:pt x="99513" y="261241"/>
                      </a:cubicBezTo>
                      <a:cubicBezTo>
                        <a:pt x="153870" y="311735"/>
                        <a:pt x="210912" y="361135"/>
                        <a:pt x="278282" y="392217"/>
                      </a:cubicBezTo>
                      <a:lnTo>
                        <a:pt x="292538" y="381276"/>
                      </a:lnTo>
                      <a:cubicBezTo>
                        <a:pt x="221008" y="357670"/>
                        <a:pt x="162009" y="307276"/>
                        <a:pt x="105000" y="258041"/>
                      </a:cubicBezTo>
                      <a:cubicBezTo>
                        <a:pt x="85290" y="241016"/>
                        <a:pt x="65347" y="223726"/>
                        <a:pt x="50842" y="202093"/>
                      </a:cubicBezTo>
                      <a:cubicBezTo>
                        <a:pt x="12284" y="144603"/>
                        <a:pt x="19014" y="68961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05" name="Google Shape;705;p24"/>
              <p:cNvGrpSpPr/>
              <p:nvPr/>
            </p:nvGrpSpPr>
            <p:grpSpPr>
              <a:xfrm>
                <a:off x="-877718" y="-989378"/>
                <a:ext cx="2192209" cy="2254437"/>
                <a:chOff x="-877718" y="-989378"/>
                <a:chExt cx="2192209" cy="2254437"/>
              </a:xfrm>
            </p:grpSpPr>
            <p:sp>
              <p:nvSpPr>
                <p:cNvPr id="706" name="Google Shape;706;p24"/>
                <p:cNvSpPr/>
                <p:nvPr/>
              </p:nvSpPr>
              <p:spPr>
                <a:xfrm rot="-1893242">
                  <a:off x="-747824" y="-94653"/>
                  <a:ext cx="1719796" cy="982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023" h="243344" extrusionOk="0">
                      <a:moveTo>
                        <a:pt x="153020" y="7966"/>
                      </a:moveTo>
                      <a:cubicBezTo>
                        <a:pt x="77627" y="27643"/>
                        <a:pt x="16292" y="93355"/>
                        <a:pt x="1853" y="169925"/>
                      </a:cubicBezTo>
                      <a:cubicBezTo>
                        <a:pt x="-3170" y="196565"/>
                        <a:pt x="1090" y="230598"/>
                        <a:pt x="26221" y="240727"/>
                      </a:cubicBezTo>
                      <a:cubicBezTo>
                        <a:pt x="42683" y="247374"/>
                        <a:pt x="61630" y="240445"/>
                        <a:pt x="76135" y="230233"/>
                      </a:cubicBezTo>
                      <a:cubicBezTo>
                        <a:pt x="90640" y="220022"/>
                        <a:pt x="102825" y="206561"/>
                        <a:pt x="118208" y="197742"/>
                      </a:cubicBezTo>
                      <a:cubicBezTo>
                        <a:pt x="143936" y="182988"/>
                        <a:pt x="175748" y="182972"/>
                        <a:pt x="204775" y="189089"/>
                      </a:cubicBezTo>
                      <a:cubicBezTo>
                        <a:pt x="233801" y="195206"/>
                        <a:pt x="261320" y="206926"/>
                        <a:pt x="289965" y="214618"/>
                      </a:cubicBezTo>
                      <a:cubicBezTo>
                        <a:pt x="318610" y="222293"/>
                        <a:pt x="349726" y="225741"/>
                        <a:pt x="377493" y="215347"/>
                      </a:cubicBezTo>
                      <a:cubicBezTo>
                        <a:pt x="405276" y="204937"/>
                        <a:pt x="428269" y="177601"/>
                        <a:pt x="425849" y="148044"/>
                      </a:cubicBezTo>
                      <a:cubicBezTo>
                        <a:pt x="424406" y="130472"/>
                        <a:pt x="414593" y="114707"/>
                        <a:pt x="403502" y="101014"/>
                      </a:cubicBezTo>
                      <a:cubicBezTo>
                        <a:pt x="354716" y="40772"/>
                        <a:pt x="270338" y="-22669"/>
                        <a:pt x="153004" y="79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 rot="-2534394">
                  <a:off x="21693" y="-725364"/>
                  <a:ext cx="1135583" cy="90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71" h="244453" extrusionOk="0">
                      <a:moveTo>
                        <a:pt x="78005" y="13593"/>
                      </a:moveTo>
                      <a:cubicBezTo>
                        <a:pt x="45365" y="21086"/>
                        <a:pt x="18493" y="47278"/>
                        <a:pt x="7022" y="78742"/>
                      </a:cubicBezTo>
                      <a:cubicBezTo>
                        <a:pt x="-4450" y="110205"/>
                        <a:pt x="-1300" y="146012"/>
                        <a:pt x="12359" y="176580"/>
                      </a:cubicBezTo>
                      <a:cubicBezTo>
                        <a:pt x="19040" y="191533"/>
                        <a:pt x="28589" y="205839"/>
                        <a:pt x="42563" y="214426"/>
                      </a:cubicBezTo>
                      <a:cubicBezTo>
                        <a:pt x="55709" y="222499"/>
                        <a:pt x="71507" y="224787"/>
                        <a:pt x="86791" y="226892"/>
                      </a:cubicBezTo>
                      <a:cubicBezTo>
                        <a:pt x="123394" y="231932"/>
                        <a:pt x="159996" y="236988"/>
                        <a:pt x="196599" y="242027"/>
                      </a:cubicBezTo>
                      <a:cubicBezTo>
                        <a:pt x="210275" y="243917"/>
                        <a:pt x="224266" y="245791"/>
                        <a:pt x="237810" y="243138"/>
                      </a:cubicBezTo>
                      <a:cubicBezTo>
                        <a:pt x="276153" y="235629"/>
                        <a:pt x="298814" y="194534"/>
                        <a:pt x="304483" y="155876"/>
                      </a:cubicBezTo>
                      <a:cubicBezTo>
                        <a:pt x="311512" y="108000"/>
                        <a:pt x="298068" y="54390"/>
                        <a:pt x="259708" y="24899"/>
                      </a:cubicBezTo>
                      <a:cubicBezTo>
                        <a:pt x="216475" y="-8355"/>
                        <a:pt x="155752" y="-4227"/>
                        <a:pt x="77989" y="13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08" name="Google Shape;708;p24"/>
          <p:cNvSpPr txBox="1">
            <a:spLocks noGrp="1"/>
          </p:cNvSpPr>
          <p:nvPr>
            <p:ph type="title"/>
          </p:nvPr>
        </p:nvSpPr>
        <p:spPr>
          <a:xfrm>
            <a:off x="792998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24"/>
          <p:cNvSpPr txBox="1">
            <a:spLocks noGrp="1"/>
          </p:cNvSpPr>
          <p:nvPr>
            <p:ph type="subTitle" idx="1"/>
          </p:nvPr>
        </p:nvSpPr>
        <p:spPr>
          <a:xfrm>
            <a:off x="792998" y="22794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24"/>
          <p:cNvSpPr>
            <a:spLocks noGrp="1"/>
          </p:cNvSpPr>
          <p:nvPr>
            <p:ph type="pic" idx="2"/>
          </p:nvPr>
        </p:nvSpPr>
        <p:spPr>
          <a:xfrm flipH="1">
            <a:off x="6107178" y="600075"/>
            <a:ext cx="2315400" cy="3034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31000"/>
              </a:schemeClr>
            </a:outerShdw>
          </a:effectLst>
        </p:spPr>
      </p:sp>
      <p:sp>
        <p:nvSpPr>
          <p:cNvPr id="711" name="Google Shape;711;p24"/>
          <p:cNvSpPr>
            <a:spLocks noGrp="1"/>
          </p:cNvSpPr>
          <p:nvPr>
            <p:ph type="pic" idx="3"/>
          </p:nvPr>
        </p:nvSpPr>
        <p:spPr>
          <a:xfrm flipH="1">
            <a:off x="5406803" y="3074300"/>
            <a:ext cx="1994700" cy="13011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31000"/>
              </a:schemeClr>
            </a:outerShdw>
          </a:effectLst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25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25"/>
          <p:cNvGrpSpPr/>
          <p:nvPr/>
        </p:nvGrpSpPr>
        <p:grpSpPr>
          <a:xfrm>
            <a:off x="-807852" y="-853996"/>
            <a:ext cx="10449455" cy="6814312"/>
            <a:chOff x="-807852" y="-853996"/>
            <a:chExt cx="10449455" cy="6814312"/>
          </a:xfrm>
        </p:grpSpPr>
        <p:grpSp>
          <p:nvGrpSpPr>
            <p:cNvPr id="716" name="Google Shape;716;p25"/>
            <p:cNvGrpSpPr/>
            <p:nvPr/>
          </p:nvGrpSpPr>
          <p:grpSpPr>
            <a:xfrm>
              <a:off x="274154" y="-7"/>
              <a:ext cx="8869853" cy="4938535"/>
              <a:chOff x="274154" y="-7"/>
              <a:chExt cx="8869853" cy="4938535"/>
            </a:xfrm>
          </p:grpSpPr>
          <p:grpSp>
            <p:nvGrpSpPr>
              <p:cNvPr id="717" name="Google Shape;717;p25"/>
              <p:cNvGrpSpPr/>
              <p:nvPr/>
            </p:nvGrpSpPr>
            <p:grpSpPr>
              <a:xfrm flipH="1">
                <a:off x="274154" y="112427"/>
                <a:ext cx="8869849" cy="4826102"/>
                <a:chOff x="5506469" y="1744624"/>
                <a:chExt cx="1461525" cy="1178075"/>
              </a:xfrm>
            </p:grpSpPr>
            <p:sp>
              <p:nvSpPr>
                <p:cNvPr id="718" name="Google Shape;718;p25"/>
                <p:cNvSpPr/>
                <p:nvPr/>
              </p:nvSpPr>
              <p:spPr>
                <a:xfrm>
                  <a:off x="5506469" y="1744624"/>
                  <a:ext cx="1461525" cy="117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525" h="1178075" extrusionOk="0">
                      <a:moveTo>
                        <a:pt x="1443973" y="9172"/>
                      </a:moveTo>
                      <a:cubicBezTo>
                        <a:pt x="1443973" y="13597"/>
                        <a:pt x="1444605" y="18653"/>
                        <a:pt x="1443973" y="22999"/>
                      </a:cubicBezTo>
                      <a:cubicBezTo>
                        <a:pt x="1443578" y="25922"/>
                        <a:pt x="1441602" y="28529"/>
                        <a:pt x="1441207" y="30504"/>
                      </a:cubicBezTo>
                      <a:cubicBezTo>
                        <a:pt x="1438916" y="42593"/>
                        <a:pt x="1444526" y="38090"/>
                        <a:pt x="1453928" y="40618"/>
                      </a:cubicBezTo>
                      <a:cubicBezTo>
                        <a:pt x="1455034" y="47254"/>
                        <a:pt x="1443814" y="52785"/>
                        <a:pt x="1443183" y="60054"/>
                      </a:cubicBezTo>
                      <a:cubicBezTo>
                        <a:pt x="1430936" y="59422"/>
                        <a:pt x="1440180" y="70167"/>
                        <a:pt x="1444605" y="73723"/>
                      </a:cubicBezTo>
                      <a:cubicBezTo>
                        <a:pt x="1449977" y="77989"/>
                        <a:pt x="1449345" y="73248"/>
                        <a:pt x="1450767" y="81229"/>
                      </a:cubicBezTo>
                      <a:cubicBezTo>
                        <a:pt x="1451637" y="85969"/>
                        <a:pt x="1451637" y="93633"/>
                        <a:pt x="1450215" y="98215"/>
                      </a:cubicBezTo>
                      <a:cubicBezTo>
                        <a:pt x="1445395" y="98532"/>
                        <a:pt x="1442392" y="97267"/>
                        <a:pt x="1440180" y="101692"/>
                      </a:cubicBezTo>
                      <a:cubicBezTo>
                        <a:pt x="1438837" y="104299"/>
                        <a:pt x="1440417" y="112358"/>
                        <a:pt x="1440417" y="114965"/>
                      </a:cubicBezTo>
                      <a:cubicBezTo>
                        <a:pt x="1440417" y="122629"/>
                        <a:pt x="1440417" y="130372"/>
                        <a:pt x="1440417" y="138036"/>
                      </a:cubicBezTo>
                      <a:cubicBezTo>
                        <a:pt x="1440417" y="145700"/>
                        <a:pt x="1440259" y="152969"/>
                        <a:pt x="1440417" y="160396"/>
                      </a:cubicBezTo>
                      <a:cubicBezTo>
                        <a:pt x="1440654" y="172405"/>
                        <a:pt x="1438600" y="173037"/>
                        <a:pt x="1427064" y="174775"/>
                      </a:cubicBezTo>
                      <a:cubicBezTo>
                        <a:pt x="1427855" y="180701"/>
                        <a:pt x="1432595" y="179121"/>
                        <a:pt x="1436230" y="181728"/>
                      </a:cubicBezTo>
                      <a:cubicBezTo>
                        <a:pt x="1437494" y="182597"/>
                        <a:pt x="1438205" y="184652"/>
                        <a:pt x="1439469" y="185363"/>
                      </a:cubicBezTo>
                      <a:cubicBezTo>
                        <a:pt x="1440733" y="186074"/>
                        <a:pt x="1444763" y="187417"/>
                        <a:pt x="1445316" y="188128"/>
                      </a:cubicBezTo>
                      <a:cubicBezTo>
                        <a:pt x="1450136" y="194291"/>
                        <a:pt x="1444684" y="192078"/>
                        <a:pt x="1441128" y="195476"/>
                      </a:cubicBezTo>
                      <a:cubicBezTo>
                        <a:pt x="1436467" y="199900"/>
                        <a:pt x="1436941" y="202192"/>
                        <a:pt x="1436941" y="208433"/>
                      </a:cubicBezTo>
                      <a:cubicBezTo>
                        <a:pt x="1436941" y="220127"/>
                        <a:pt x="1444763" y="230872"/>
                        <a:pt x="1443973" y="242960"/>
                      </a:cubicBezTo>
                      <a:cubicBezTo>
                        <a:pt x="1443499" y="249755"/>
                        <a:pt x="1424458" y="268243"/>
                        <a:pt x="1440022" y="267611"/>
                      </a:cubicBezTo>
                      <a:cubicBezTo>
                        <a:pt x="1437020" y="274801"/>
                        <a:pt x="1427539" y="277882"/>
                        <a:pt x="1426275" y="287364"/>
                      </a:cubicBezTo>
                      <a:cubicBezTo>
                        <a:pt x="1424852" y="298504"/>
                        <a:pt x="1434808" y="304509"/>
                        <a:pt x="1436625" y="314780"/>
                      </a:cubicBezTo>
                      <a:cubicBezTo>
                        <a:pt x="1437652" y="320626"/>
                        <a:pt x="1436230" y="326473"/>
                        <a:pt x="1436625" y="332399"/>
                      </a:cubicBezTo>
                      <a:cubicBezTo>
                        <a:pt x="1437257" y="344092"/>
                        <a:pt x="1442866" y="354363"/>
                        <a:pt x="1446659" y="365188"/>
                      </a:cubicBezTo>
                      <a:cubicBezTo>
                        <a:pt x="1449819" y="374353"/>
                        <a:pt x="1457641" y="393157"/>
                        <a:pt x="1441365" y="390470"/>
                      </a:cubicBezTo>
                      <a:cubicBezTo>
                        <a:pt x="1445553" y="390470"/>
                        <a:pt x="1454007" y="388574"/>
                        <a:pt x="1457799" y="390233"/>
                      </a:cubicBezTo>
                      <a:cubicBezTo>
                        <a:pt x="1465542" y="393552"/>
                        <a:pt x="1459300" y="400031"/>
                        <a:pt x="1456219" y="404613"/>
                      </a:cubicBezTo>
                      <a:cubicBezTo>
                        <a:pt x="1452427" y="410302"/>
                        <a:pt x="1452268" y="413225"/>
                        <a:pt x="1445553" y="414568"/>
                      </a:cubicBezTo>
                      <a:cubicBezTo>
                        <a:pt x="1435439" y="416702"/>
                        <a:pt x="1435756" y="414568"/>
                        <a:pt x="1442076" y="422627"/>
                      </a:cubicBezTo>
                      <a:cubicBezTo>
                        <a:pt x="1445553" y="427131"/>
                        <a:pt x="1450451" y="443249"/>
                        <a:pt x="1447449" y="449174"/>
                      </a:cubicBezTo>
                      <a:cubicBezTo>
                        <a:pt x="1445474" y="453046"/>
                        <a:pt x="1437415" y="452256"/>
                        <a:pt x="1439943" y="459288"/>
                      </a:cubicBezTo>
                      <a:cubicBezTo>
                        <a:pt x="1442076" y="465292"/>
                        <a:pt x="1448950" y="463870"/>
                        <a:pt x="1450767" y="471060"/>
                      </a:cubicBezTo>
                      <a:cubicBezTo>
                        <a:pt x="1451479" y="473746"/>
                        <a:pt x="1449977" y="476986"/>
                        <a:pt x="1450451" y="479751"/>
                      </a:cubicBezTo>
                      <a:cubicBezTo>
                        <a:pt x="1451084" y="483386"/>
                        <a:pt x="1453296" y="485913"/>
                        <a:pt x="1453770" y="489548"/>
                      </a:cubicBezTo>
                      <a:cubicBezTo>
                        <a:pt x="1450530" y="489864"/>
                        <a:pt x="1447528" y="490180"/>
                        <a:pt x="1444289" y="490575"/>
                      </a:cubicBezTo>
                      <a:cubicBezTo>
                        <a:pt x="1441444" y="500530"/>
                        <a:pt x="1443814" y="514041"/>
                        <a:pt x="1443814" y="524470"/>
                      </a:cubicBezTo>
                      <a:cubicBezTo>
                        <a:pt x="1443814" y="537823"/>
                        <a:pt x="1439232" y="563422"/>
                        <a:pt x="1447133" y="574167"/>
                      </a:cubicBezTo>
                      <a:cubicBezTo>
                        <a:pt x="1452032" y="580804"/>
                        <a:pt x="1453928" y="578433"/>
                        <a:pt x="1454165" y="587994"/>
                      </a:cubicBezTo>
                      <a:cubicBezTo>
                        <a:pt x="1454323" y="594156"/>
                        <a:pt x="1455350" y="600635"/>
                        <a:pt x="1450846" y="605454"/>
                      </a:cubicBezTo>
                      <a:cubicBezTo>
                        <a:pt x="1448318" y="608220"/>
                        <a:pt x="1439627" y="608220"/>
                        <a:pt x="1437573" y="610985"/>
                      </a:cubicBezTo>
                      <a:cubicBezTo>
                        <a:pt x="1435519" y="613751"/>
                        <a:pt x="1436072" y="624259"/>
                        <a:pt x="1436783" y="627577"/>
                      </a:cubicBezTo>
                      <a:cubicBezTo>
                        <a:pt x="1437889" y="632792"/>
                        <a:pt x="1439548" y="638954"/>
                        <a:pt x="1441128" y="644011"/>
                      </a:cubicBezTo>
                      <a:cubicBezTo>
                        <a:pt x="1442235" y="647567"/>
                        <a:pt x="1446422" y="650964"/>
                        <a:pt x="1447449" y="654756"/>
                      </a:cubicBezTo>
                      <a:cubicBezTo>
                        <a:pt x="1451163" y="668820"/>
                        <a:pt x="1442550" y="679407"/>
                        <a:pt x="1440259" y="691970"/>
                      </a:cubicBezTo>
                      <a:cubicBezTo>
                        <a:pt x="1439232" y="697500"/>
                        <a:pt x="1440575" y="704295"/>
                        <a:pt x="1440417" y="709984"/>
                      </a:cubicBezTo>
                      <a:cubicBezTo>
                        <a:pt x="1440417" y="713618"/>
                        <a:pt x="1439232" y="720018"/>
                        <a:pt x="1440891" y="723257"/>
                      </a:cubicBezTo>
                      <a:cubicBezTo>
                        <a:pt x="1442788" y="726892"/>
                        <a:pt x="1446185" y="726655"/>
                        <a:pt x="1448713" y="729341"/>
                      </a:cubicBezTo>
                      <a:cubicBezTo>
                        <a:pt x="1452032" y="732739"/>
                        <a:pt x="1456298" y="741035"/>
                        <a:pt x="1454086" y="745933"/>
                      </a:cubicBezTo>
                      <a:cubicBezTo>
                        <a:pt x="1451084" y="752491"/>
                        <a:pt x="1440101" y="751542"/>
                        <a:pt x="1434413" y="751306"/>
                      </a:cubicBezTo>
                      <a:cubicBezTo>
                        <a:pt x="1442550" y="751385"/>
                        <a:pt x="1464120" y="754387"/>
                        <a:pt x="1447291" y="763473"/>
                      </a:cubicBezTo>
                      <a:cubicBezTo>
                        <a:pt x="1443736" y="765369"/>
                        <a:pt x="1436546" y="765527"/>
                        <a:pt x="1434017" y="769162"/>
                      </a:cubicBezTo>
                      <a:cubicBezTo>
                        <a:pt x="1432358" y="771611"/>
                        <a:pt x="1432753" y="782593"/>
                        <a:pt x="1433307" y="785674"/>
                      </a:cubicBezTo>
                      <a:cubicBezTo>
                        <a:pt x="1434175" y="790257"/>
                        <a:pt x="1436151" y="797368"/>
                        <a:pt x="1438521" y="801319"/>
                      </a:cubicBezTo>
                      <a:cubicBezTo>
                        <a:pt x="1442788" y="808587"/>
                        <a:pt x="1444921" y="803452"/>
                        <a:pt x="1450925" y="806059"/>
                      </a:cubicBezTo>
                      <a:cubicBezTo>
                        <a:pt x="1459853" y="809851"/>
                        <a:pt x="1449819" y="814355"/>
                        <a:pt x="1445395" y="816725"/>
                      </a:cubicBezTo>
                      <a:cubicBezTo>
                        <a:pt x="1439785" y="819649"/>
                        <a:pt x="1436704" y="818938"/>
                        <a:pt x="1430304" y="820597"/>
                      </a:cubicBezTo>
                      <a:cubicBezTo>
                        <a:pt x="1429988" y="825653"/>
                        <a:pt x="1435993" y="828576"/>
                        <a:pt x="1437178" y="833554"/>
                      </a:cubicBezTo>
                      <a:cubicBezTo>
                        <a:pt x="1438679" y="840112"/>
                        <a:pt x="1436941" y="849514"/>
                        <a:pt x="1436941" y="856309"/>
                      </a:cubicBezTo>
                      <a:cubicBezTo>
                        <a:pt x="1436941" y="864921"/>
                        <a:pt x="1434887" y="876693"/>
                        <a:pt x="1437494" y="884752"/>
                      </a:cubicBezTo>
                      <a:lnTo>
                        <a:pt x="1443183" y="885937"/>
                      </a:lnTo>
                      <a:cubicBezTo>
                        <a:pt x="1445632" y="894629"/>
                        <a:pt x="1446659" y="914381"/>
                        <a:pt x="1438047" y="918805"/>
                      </a:cubicBezTo>
                      <a:cubicBezTo>
                        <a:pt x="1447923" y="924652"/>
                        <a:pt x="1443736" y="937056"/>
                        <a:pt x="1443736" y="947090"/>
                      </a:cubicBezTo>
                      <a:cubicBezTo>
                        <a:pt x="1443736" y="954913"/>
                        <a:pt x="1439074" y="974665"/>
                        <a:pt x="1446975" y="978378"/>
                      </a:cubicBezTo>
                      <a:cubicBezTo>
                        <a:pt x="1448713" y="979247"/>
                        <a:pt x="1452032" y="977430"/>
                        <a:pt x="1454165" y="978378"/>
                      </a:cubicBezTo>
                      <a:cubicBezTo>
                        <a:pt x="1459459" y="980827"/>
                        <a:pt x="1460407" y="988807"/>
                        <a:pt x="1461039" y="993785"/>
                      </a:cubicBezTo>
                      <a:cubicBezTo>
                        <a:pt x="1462856" y="1009034"/>
                        <a:pt x="1455508" y="1006110"/>
                        <a:pt x="1444210" y="1009745"/>
                      </a:cubicBezTo>
                      <a:cubicBezTo>
                        <a:pt x="1443183" y="1014090"/>
                        <a:pt x="1443736" y="1018673"/>
                        <a:pt x="1443736" y="1023098"/>
                      </a:cubicBezTo>
                      <a:cubicBezTo>
                        <a:pt x="1443736" y="1030366"/>
                        <a:pt x="1440733" y="1044035"/>
                        <a:pt x="1443499" y="1050751"/>
                      </a:cubicBezTo>
                      <a:cubicBezTo>
                        <a:pt x="1445395" y="1055491"/>
                        <a:pt x="1450925" y="1054385"/>
                        <a:pt x="1450293" y="1060548"/>
                      </a:cubicBezTo>
                      <a:cubicBezTo>
                        <a:pt x="1449740" y="1066315"/>
                        <a:pt x="1442788" y="1067422"/>
                        <a:pt x="1443419" y="1075164"/>
                      </a:cubicBezTo>
                      <a:cubicBezTo>
                        <a:pt x="1443973" y="1082275"/>
                        <a:pt x="1449503" y="1085120"/>
                        <a:pt x="1450846" y="1091598"/>
                      </a:cubicBezTo>
                      <a:cubicBezTo>
                        <a:pt x="1451479" y="1094601"/>
                        <a:pt x="1450610" y="1098867"/>
                        <a:pt x="1450610" y="1101949"/>
                      </a:cubicBezTo>
                      <a:cubicBezTo>
                        <a:pt x="1450610" y="1110245"/>
                        <a:pt x="1452742" y="1121622"/>
                        <a:pt x="1450767" y="1129602"/>
                      </a:cubicBezTo>
                      <a:cubicBezTo>
                        <a:pt x="1449661" y="1134263"/>
                        <a:pt x="1447765" y="1133947"/>
                        <a:pt x="1447844" y="1138846"/>
                      </a:cubicBezTo>
                      <a:cubicBezTo>
                        <a:pt x="1447844" y="1142796"/>
                        <a:pt x="1454718" y="1143587"/>
                        <a:pt x="1447370" y="1146826"/>
                      </a:cubicBezTo>
                      <a:cubicBezTo>
                        <a:pt x="1441049" y="1149670"/>
                        <a:pt x="1426195" y="1146352"/>
                        <a:pt x="1419480" y="1146589"/>
                      </a:cubicBezTo>
                      <a:cubicBezTo>
                        <a:pt x="1410315" y="1146905"/>
                        <a:pt x="1402414" y="1149670"/>
                        <a:pt x="1394039" y="1152514"/>
                      </a:cubicBezTo>
                      <a:cubicBezTo>
                        <a:pt x="1390325" y="1153779"/>
                        <a:pt x="1382266" y="1155280"/>
                        <a:pt x="1379185" y="1157571"/>
                      </a:cubicBezTo>
                      <a:cubicBezTo>
                        <a:pt x="1375156" y="1160652"/>
                        <a:pt x="1374445" y="1164366"/>
                        <a:pt x="1368598" y="1166025"/>
                      </a:cubicBezTo>
                      <a:cubicBezTo>
                        <a:pt x="1368203" y="1163181"/>
                        <a:pt x="1367887" y="1160337"/>
                        <a:pt x="1367571" y="1157413"/>
                      </a:cubicBezTo>
                      <a:cubicBezTo>
                        <a:pt x="1358643" y="1154806"/>
                        <a:pt x="1348055" y="1157413"/>
                        <a:pt x="1339680" y="1160337"/>
                      </a:cubicBezTo>
                      <a:cubicBezTo>
                        <a:pt x="1335493" y="1161838"/>
                        <a:pt x="1331148" y="1162944"/>
                        <a:pt x="1326960" y="1164603"/>
                      </a:cubicBezTo>
                      <a:cubicBezTo>
                        <a:pt x="1324906" y="1165393"/>
                        <a:pt x="1322299" y="1167842"/>
                        <a:pt x="1319928" y="1167605"/>
                      </a:cubicBezTo>
                      <a:cubicBezTo>
                        <a:pt x="1315899" y="1167289"/>
                        <a:pt x="1315820" y="1163971"/>
                        <a:pt x="1313133" y="1162312"/>
                      </a:cubicBezTo>
                      <a:cubicBezTo>
                        <a:pt x="1305706" y="1157808"/>
                        <a:pt x="1295119" y="1160494"/>
                        <a:pt x="1286981" y="1163260"/>
                      </a:cubicBezTo>
                      <a:cubicBezTo>
                        <a:pt x="1277026" y="1166657"/>
                        <a:pt x="1270784" y="1173531"/>
                        <a:pt x="1258775" y="1170055"/>
                      </a:cubicBezTo>
                      <a:cubicBezTo>
                        <a:pt x="1258538" y="1155675"/>
                        <a:pt x="1239971" y="1160257"/>
                        <a:pt x="1230015" y="1160257"/>
                      </a:cubicBezTo>
                      <a:lnTo>
                        <a:pt x="1186245" y="1160257"/>
                      </a:lnTo>
                      <a:cubicBezTo>
                        <a:pt x="1174630" y="1160257"/>
                        <a:pt x="1163016" y="1159941"/>
                        <a:pt x="1151402" y="1160099"/>
                      </a:cubicBezTo>
                      <a:cubicBezTo>
                        <a:pt x="1146424" y="1160178"/>
                        <a:pt x="1141367" y="1159863"/>
                        <a:pt x="1137496" y="1163497"/>
                      </a:cubicBezTo>
                      <a:cubicBezTo>
                        <a:pt x="1135995" y="1164919"/>
                        <a:pt x="1135442" y="1168948"/>
                        <a:pt x="1133782" y="1169975"/>
                      </a:cubicBezTo>
                      <a:cubicBezTo>
                        <a:pt x="1125328" y="1175348"/>
                        <a:pt x="1124538" y="1166025"/>
                        <a:pt x="1123590" y="1160573"/>
                      </a:cubicBezTo>
                      <a:cubicBezTo>
                        <a:pt x="1120904" y="1160020"/>
                        <a:pt x="1116637" y="1159230"/>
                        <a:pt x="1113872" y="1159941"/>
                      </a:cubicBezTo>
                      <a:cubicBezTo>
                        <a:pt x="1109052" y="1161126"/>
                        <a:pt x="1107868" y="1165077"/>
                        <a:pt x="1103601" y="1166499"/>
                      </a:cubicBezTo>
                      <a:cubicBezTo>
                        <a:pt x="1095937" y="1169106"/>
                        <a:pt x="1094436" y="1161680"/>
                        <a:pt x="1088273" y="1160020"/>
                      </a:cubicBezTo>
                      <a:cubicBezTo>
                        <a:pt x="1081004" y="1158045"/>
                        <a:pt x="1068995" y="1160257"/>
                        <a:pt x="1061568" y="1160178"/>
                      </a:cubicBezTo>
                      <a:cubicBezTo>
                        <a:pt x="1050033" y="1160178"/>
                        <a:pt x="1039445" y="1160494"/>
                        <a:pt x="1028542" y="1164287"/>
                      </a:cubicBezTo>
                      <a:cubicBezTo>
                        <a:pt x="1028147" y="1166262"/>
                        <a:pt x="1027752" y="1168237"/>
                        <a:pt x="1027278" y="1170213"/>
                      </a:cubicBezTo>
                      <a:cubicBezTo>
                        <a:pt x="1024355" y="1169422"/>
                        <a:pt x="1025066" y="1167684"/>
                        <a:pt x="1022616" y="1165867"/>
                      </a:cubicBezTo>
                      <a:cubicBezTo>
                        <a:pt x="1019930" y="1163892"/>
                        <a:pt x="1017007" y="1162786"/>
                        <a:pt x="1014084" y="1161126"/>
                      </a:cubicBezTo>
                      <a:cubicBezTo>
                        <a:pt x="1008158" y="1157808"/>
                        <a:pt x="1007921" y="1156702"/>
                        <a:pt x="1000573" y="1156860"/>
                      </a:cubicBezTo>
                      <a:cubicBezTo>
                        <a:pt x="990618" y="1157018"/>
                        <a:pt x="979872" y="1155438"/>
                        <a:pt x="970075" y="1157650"/>
                      </a:cubicBezTo>
                      <a:cubicBezTo>
                        <a:pt x="966678" y="1158440"/>
                        <a:pt x="963755" y="1160099"/>
                        <a:pt x="960120" y="1160494"/>
                      </a:cubicBezTo>
                      <a:cubicBezTo>
                        <a:pt x="956091" y="1160968"/>
                        <a:pt x="948980" y="1158756"/>
                        <a:pt x="945108" y="1160020"/>
                      </a:cubicBezTo>
                      <a:cubicBezTo>
                        <a:pt x="939025" y="1161995"/>
                        <a:pt x="939578" y="1172109"/>
                        <a:pt x="933494" y="1175822"/>
                      </a:cubicBezTo>
                      <a:cubicBezTo>
                        <a:pt x="928042" y="1179141"/>
                        <a:pt x="918087" y="1178588"/>
                        <a:pt x="912952" y="1175506"/>
                      </a:cubicBezTo>
                      <a:cubicBezTo>
                        <a:pt x="910424" y="1174005"/>
                        <a:pt x="910898" y="1171477"/>
                        <a:pt x="907816" y="1170370"/>
                      </a:cubicBezTo>
                      <a:cubicBezTo>
                        <a:pt x="905683" y="1169581"/>
                        <a:pt x="901021" y="1170370"/>
                        <a:pt x="898809" y="1170529"/>
                      </a:cubicBezTo>
                      <a:cubicBezTo>
                        <a:pt x="892567" y="1170924"/>
                        <a:pt x="876686" y="1178271"/>
                        <a:pt x="871472" y="1173926"/>
                      </a:cubicBezTo>
                      <a:cubicBezTo>
                        <a:pt x="868865" y="1171793"/>
                        <a:pt x="868865" y="1167447"/>
                        <a:pt x="865704" y="1164603"/>
                      </a:cubicBezTo>
                      <a:cubicBezTo>
                        <a:pt x="862623" y="1161838"/>
                        <a:pt x="855828" y="1157650"/>
                        <a:pt x="852036" y="1156702"/>
                      </a:cubicBezTo>
                      <a:cubicBezTo>
                        <a:pt x="847058" y="1155438"/>
                        <a:pt x="837340" y="1156465"/>
                        <a:pt x="832046" y="1156781"/>
                      </a:cubicBezTo>
                      <a:cubicBezTo>
                        <a:pt x="825330" y="1157176"/>
                        <a:pt x="820827" y="1161285"/>
                        <a:pt x="814111" y="1159783"/>
                      </a:cubicBezTo>
                      <a:cubicBezTo>
                        <a:pt x="807000" y="1158203"/>
                        <a:pt x="801786" y="1151092"/>
                        <a:pt x="794280" y="1149828"/>
                      </a:cubicBezTo>
                      <a:cubicBezTo>
                        <a:pt x="792463" y="1149512"/>
                        <a:pt x="789223" y="1149591"/>
                        <a:pt x="787327" y="1149907"/>
                      </a:cubicBezTo>
                      <a:cubicBezTo>
                        <a:pt x="785589" y="1149354"/>
                        <a:pt x="783930" y="1149433"/>
                        <a:pt x="782429" y="1150144"/>
                      </a:cubicBezTo>
                      <a:cubicBezTo>
                        <a:pt x="780769" y="1150302"/>
                        <a:pt x="780137" y="1151329"/>
                        <a:pt x="780532" y="1153305"/>
                      </a:cubicBezTo>
                      <a:cubicBezTo>
                        <a:pt x="779742" y="1153858"/>
                        <a:pt x="778794" y="1156702"/>
                        <a:pt x="777372" y="1157887"/>
                      </a:cubicBezTo>
                      <a:cubicBezTo>
                        <a:pt x="774686" y="1160020"/>
                        <a:pt x="771604" y="1159230"/>
                        <a:pt x="768839" y="1160652"/>
                      </a:cubicBezTo>
                      <a:cubicBezTo>
                        <a:pt x="761728" y="1164208"/>
                        <a:pt x="759437" y="1168712"/>
                        <a:pt x="749640" y="1167131"/>
                      </a:cubicBezTo>
                      <a:cubicBezTo>
                        <a:pt x="739368" y="1165551"/>
                        <a:pt x="721433" y="1167368"/>
                        <a:pt x="711952" y="1164524"/>
                      </a:cubicBezTo>
                      <a:cubicBezTo>
                        <a:pt x="707686" y="1163260"/>
                        <a:pt x="703340" y="1162628"/>
                        <a:pt x="699074" y="1161285"/>
                      </a:cubicBezTo>
                      <a:cubicBezTo>
                        <a:pt x="695281" y="1160415"/>
                        <a:pt x="691647" y="1158914"/>
                        <a:pt x="688328" y="1156939"/>
                      </a:cubicBezTo>
                      <a:cubicBezTo>
                        <a:pt x="686195" y="1155122"/>
                        <a:pt x="684536" y="1152989"/>
                        <a:pt x="683430" y="1150381"/>
                      </a:cubicBezTo>
                      <a:cubicBezTo>
                        <a:pt x="677346" y="1148169"/>
                        <a:pt x="670630" y="1157571"/>
                        <a:pt x="665416" y="1160415"/>
                      </a:cubicBezTo>
                      <a:cubicBezTo>
                        <a:pt x="657989" y="1164366"/>
                        <a:pt x="651273" y="1163734"/>
                        <a:pt x="643056" y="1163734"/>
                      </a:cubicBezTo>
                      <a:cubicBezTo>
                        <a:pt x="635076" y="1163734"/>
                        <a:pt x="627018" y="1163734"/>
                        <a:pt x="619038" y="1163734"/>
                      </a:cubicBezTo>
                      <a:cubicBezTo>
                        <a:pt x="611294" y="1163734"/>
                        <a:pt x="607028" y="1165630"/>
                        <a:pt x="600233" y="1167289"/>
                      </a:cubicBezTo>
                      <a:cubicBezTo>
                        <a:pt x="583720" y="1171318"/>
                        <a:pt x="574871" y="1161126"/>
                        <a:pt x="560571" y="1157650"/>
                      </a:cubicBezTo>
                      <a:cubicBezTo>
                        <a:pt x="546270" y="1154174"/>
                        <a:pt x="530310" y="1159625"/>
                        <a:pt x="515931" y="1157018"/>
                      </a:cubicBezTo>
                      <a:cubicBezTo>
                        <a:pt x="504790" y="1155043"/>
                        <a:pt x="502341" y="1151408"/>
                        <a:pt x="491911" y="1156860"/>
                      </a:cubicBezTo>
                      <a:cubicBezTo>
                        <a:pt x="484564" y="1160652"/>
                        <a:pt x="477611" y="1164998"/>
                        <a:pt x="470342" y="1161206"/>
                      </a:cubicBezTo>
                      <a:cubicBezTo>
                        <a:pt x="465127" y="1158519"/>
                        <a:pt x="461414" y="1154569"/>
                        <a:pt x="454066" y="1156544"/>
                      </a:cubicBezTo>
                      <a:cubicBezTo>
                        <a:pt x="447746" y="1158282"/>
                        <a:pt x="443795" y="1163023"/>
                        <a:pt x="436605" y="1163892"/>
                      </a:cubicBezTo>
                      <a:cubicBezTo>
                        <a:pt x="433682" y="1164287"/>
                        <a:pt x="429494" y="1163655"/>
                        <a:pt x="426571" y="1163655"/>
                      </a:cubicBezTo>
                      <a:cubicBezTo>
                        <a:pt x="417801" y="1163497"/>
                        <a:pt x="413455" y="1163655"/>
                        <a:pt x="406108" y="1167052"/>
                      </a:cubicBezTo>
                      <a:cubicBezTo>
                        <a:pt x="404843" y="1167605"/>
                        <a:pt x="396626" y="1171240"/>
                        <a:pt x="395362" y="1170924"/>
                      </a:cubicBezTo>
                      <a:cubicBezTo>
                        <a:pt x="390543" y="1169817"/>
                        <a:pt x="392123" y="1164761"/>
                        <a:pt x="391649" y="1160732"/>
                      </a:cubicBezTo>
                      <a:cubicBezTo>
                        <a:pt x="386908" y="1159625"/>
                        <a:pt x="379718" y="1158993"/>
                        <a:pt x="374978" y="1160811"/>
                      </a:cubicBezTo>
                      <a:cubicBezTo>
                        <a:pt x="370553" y="1162469"/>
                        <a:pt x="363996" y="1170370"/>
                        <a:pt x="359097" y="1170370"/>
                      </a:cubicBezTo>
                      <a:cubicBezTo>
                        <a:pt x="354673" y="1170370"/>
                        <a:pt x="351117" y="1167289"/>
                        <a:pt x="345824" y="1167052"/>
                      </a:cubicBezTo>
                      <a:cubicBezTo>
                        <a:pt x="339582" y="1166815"/>
                        <a:pt x="333182" y="1167052"/>
                        <a:pt x="326940" y="1167052"/>
                      </a:cubicBezTo>
                      <a:cubicBezTo>
                        <a:pt x="315484" y="1167210"/>
                        <a:pt x="311612" y="1157097"/>
                        <a:pt x="299445" y="1160890"/>
                      </a:cubicBezTo>
                      <a:cubicBezTo>
                        <a:pt x="291465" y="1163339"/>
                        <a:pt x="272740" y="1174005"/>
                        <a:pt x="264918" y="1164998"/>
                      </a:cubicBezTo>
                      <a:cubicBezTo>
                        <a:pt x="267841" y="1178271"/>
                        <a:pt x="240662" y="1174242"/>
                        <a:pt x="234342" y="1174084"/>
                      </a:cubicBezTo>
                      <a:cubicBezTo>
                        <a:pt x="224307" y="1173847"/>
                        <a:pt x="216801" y="1169975"/>
                        <a:pt x="207952" y="1167368"/>
                      </a:cubicBezTo>
                      <a:cubicBezTo>
                        <a:pt x="203133" y="1165946"/>
                        <a:pt x="195311" y="1166578"/>
                        <a:pt x="190096" y="1166894"/>
                      </a:cubicBezTo>
                      <a:cubicBezTo>
                        <a:pt x="185435" y="1167210"/>
                        <a:pt x="180615" y="1170450"/>
                        <a:pt x="176270" y="1170134"/>
                      </a:cubicBezTo>
                      <a:cubicBezTo>
                        <a:pt x="175954" y="1168237"/>
                        <a:pt x="175638" y="1166262"/>
                        <a:pt x="175164" y="1164366"/>
                      </a:cubicBezTo>
                      <a:cubicBezTo>
                        <a:pt x="164892" y="1163971"/>
                        <a:pt x="162996" y="1148722"/>
                        <a:pt x="151540" y="1149512"/>
                      </a:cubicBezTo>
                      <a:cubicBezTo>
                        <a:pt x="145535" y="1149907"/>
                        <a:pt x="139926" y="1156386"/>
                        <a:pt x="134632" y="1157018"/>
                      </a:cubicBezTo>
                      <a:cubicBezTo>
                        <a:pt x="128153" y="1157808"/>
                        <a:pt x="126889" y="1153146"/>
                        <a:pt x="122543" y="1149828"/>
                      </a:cubicBezTo>
                      <a:cubicBezTo>
                        <a:pt x="116618" y="1145404"/>
                        <a:pt x="107927" y="1144692"/>
                        <a:pt x="100105" y="1146589"/>
                      </a:cubicBezTo>
                      <a:cubicBezTo>
                        <a:pt x="95759" y="1147695"/>
                        <a:pt x="93152" y="1151408"/>
                        <a:pt x="89044" y="1152752"/>
                      </a:cubicBezTo>
                      <a:cubicBezTo>
                        <a:pt x="84777" y="1154095"/>
                        <a:pt x="80036" y="1153305"/>
                        <a:pt x="75691" y="1154095"/>
                      </a:cubicBezTo>
                      <a:cubicBezTo>
                        <a:pt x="67158" y="1155596"/>
                        <a:pt x="53331" y="1154648"/>
                        <a:pt x="48512" y="1160020"/>
                      </a:cubicBezTo>
                      <a:cubicBezTo>
                        <a:pt x="48354" y="1160257"/>
                        <a:pt x="46616" y="1166578"/>
                        <a:pt x="45588" y="1167921"/>
                      </a:cubicBezTo>
                      <a:cubicBezTo>
                        <a:pt x="42981" y="1171240"/>
                        <a:pt x="36265" y="1175190"/>
                        <a:pt x="32157" y="1174400"/>
                      </a:cubicBezTo>
                      <a:cubicBezTo>
                        <a:pt x="24809" y="1173057"/>
                        <a:pt x="24730" y="1166894"/>
                        <a:pt x="24177" y="1160732"/>
                      </a:cubicBezTo>
                      <a:cubicBezTo>
                        <a:pt x="14933" y="1159783"/>
                        <a:pt x="10982" y="1156070"/>
                        <a:pt x="8217" y="1146510"/>
                      </a:cubicBezTo>
                      <a:cubicBezTo>
                        <a:pt x="6321" y="1140110"/>
                        <a:pt x="5610" y="1124545"/>
                        <a:pt x="7901" y="1118145"/>
                      </a:cubicBezTo>
                      <a:cubicBezTo>
                        <a:pt x="13827" y="1101475"/>
                        <a:pt x="29787" y="1116328"/>
                        <a:pt x="21491" y="1097287"/>
                      </a:cubicBezTo>
                      <a:cubicBezTo>
                        <a:pt x="15565" y="1083618"/>
                        <a:pt x="9560" y="1063945"/>
                        <a:pt x="17856" y="1051067"/>
                      </a:cubicBezTo>
                      <a:cubicBezTo>
                        <a:pt x="20226" y="1047353"/>
                        <a:pt x="20938" y="1048380"/>
                        <a:pt x="21412" y="1043561"/>
                      </a:cubicBezTo>
                      <a:cubicBezTo>
                        <a:pt x="22123" y="1036529"/>
                        <a:pt x="18093" y="1029734"/>
                        <a:pt x="17619" y="1022624"/>
                      </a:cubicBezTo>
                      <a:cubicBezTo>
                        <a:pt x="17145" y="1014090"/>
                        <a:pt x="19990" y="1003345"/>
                        <a:pt x="18014" y="995128"/>
                      </a:cubicBezTo>
                      <a:cubicBezTo>
                        <a:pt x="17382" y="992521"/>
                        <a:pt x="13985" y="991178"/>
                        <a:pt x="13985" y="988570"/>
                      </a:cubicBezTo>
                      <a:cubicBezTo>
                        <a:pt x="13985" y="981301"/>
                        <a:pt x="21333" y="983198"/>
                        <a:pt x="24177" y="978299"/>
                      </a:cubicBezTo>
                      <a:cubicBezTo>
                        <a:pt x="30656" y="967159"/>
                        <a:pt x="16829" y="954359"/>
                        <a:pt x="18173" y="944325"/>
                      </a:cubicBezTo>
                      <a:cubicBezTo>
                        <a:pt x="29787" y="940612"/>
                        <a:pt x="21886" y="925284"/>
                        <a:pt x="18804" y="917067"/>
                      </a:cubicBezTo>
                      <a:cubicBezTo>
                        <a:pt x="17935" y="914776"/>
                        <a:pt x="13669" y="908613"/>
                        <a:pt x="13985" y="905848"/>
                      </a:cubicBezTo>
                      <a:cubicBezTo>
                        <a:pt x="14459" y="901818"/>
                        <a:pt x="20069" y="900554"/>
                        <a:pt x="21570" y="896209"/>
                      </a:cubicBezTo>
                      <a:cubicBezTo>
                        <a:pt x="26231" y="882540"/>
                        <a:pt x="13432" y="865711"/>
                        <a:pt x="14301" y="851094"/>
                      </a:cubicBezTo>
                      <a:cubicBezTo>
                        <a:pt x="14854" y="842166"/>
                        <a:pt x="17856" y="834739"/>
                        <a:pt x="17777" y="825337"/>
                      </a:cubicBezTo>
                      <a:cubicBezTo>
                        <a:pt x="17777" y="817041"/>
                        <a:pt x="16750" y="809220"/>
                        <a:pt x="20305" y="802267"/>
                      </a:cubicBezTo>
                      <a:cubicBezTo>
                        <a:pt x="21728" y="799422"/>
                        <a:pt x="25283" y="796341"/>
                        <a:pt x="25204" y="792786"/>
                      </a:cubicBezTo>
                      <a:cubicBezTo>
                        <a:pt x="24967" y="785043"/>
                        <a:pt x="14696" y="782277"/>
                        <a:pt x="14696" y="773428"/>
                      </a:cubicBezTo>
                      <a:cubicBezTo>
                        <a:pt x="14696" y="770268"/>
                        <a:pt x="18488" y="766713"/>
                        <a:pt x="17935" y="761735"/>
                      </a:cubicBezTo>
                      <a:cubicBezTo>
                        <a:pt x="17224" y="755414"/>
                        <a:pt x="15565" y="756520"/>
                        <a:pt x="11694" y="750673"/>
                      </a:cubicBezTo>
                      <a:cubicBezTo>
                        <a:pt x="-237" y="732581"/>
                        <a:pt x="16355" y="740323"/>
                        <a:pt x="27811" y="737005"/>
                      </a:cubicBezTo>
                      <a:cubicBezTo>
                        <a:pt x="26310" y="732501"/>
                        <a:pt x="15960" y="725390"/>
                        <a:pt x="11220" y="723020"/>
                      </a:cubicBezTo>
                      <a:cubicBezTo>
                        <a:pt x="12799" y="717648"/>
                        <a:pt x="20069" y="718912"/>
                        <a:pt x="21570" y="712196"/>
                      </a:cubicBezTo>
                      <a:cubicBezTo>
                        <a:pt x="24098" y="700819"/>
                        <a:pt x="6558" y="688888"/>
                        <a:pt x="0" y="682647"/>
                      </a:cubicBezTo>
                      <a:cubicBezTo>
                        <a:pt x="1580" y="677669"/>
                        <a:pt x="7901" y="676800"/>
                        <a:pt x="12089" y="674746"/>
                      </a:cubicBezTo>
                      <a:cubicBezTo>
                        <a:pt x="19673" y="670874"/>
                        <a:pt x="31051" y="666213"/>
                        <a:pt x="34764" y="657601"/>
                      </a:cubicBezTo>
                      <a:cubicBezTo>
                        <a:pt x="38162" y="649542"/>
                        <a:pt x="34211" y="638954"/>
                        <a:pt x="33184" y="630975"/>
                      </a:cubicBezTo>
                      <a:cubicBezTo>
                        <a:pt x="31683" y="619123"/>
                        <a:pt x="34211" y="615173"/>
                        <a:pt x="44877" y="609089"/>
                      </a:cubicBezTo>
                      <a:cubicBezTo>
                        <a:pt x="59178" y="600951"/>
                        <a:pt x="79167" y="601425"/>
                        <a:pt x="94653" y="596605"/>
                      </a:cubicBezTo>
                      <a:cubicBezTo>
                        <a:pt x="101132" y="594630"/>
                        <a:pt x="104055" y="593366"/>
                        <a:pt x="106900" y="587677"/>
                      </a:cubicBezTo>
                      <a:cubicBezTo>
                        <a:pt x="108559" y="584359"/>
                        <a:pt x="108243" y="579540"/>
                        <a:pt x="109744" y="575984"/>
                      </a:cubicBezTo>
                      <a:cubicBezTo>
                        <a:pt x="114406" y="565081"/>
                        <a:pt x="124124" y="556232"/>
                        <a:pt x="130682" y="546435"/>
                      </a:cubicBezTo>
                      <a:cubicBezTo>
                        <a:pt x="138977" y="534030"/>
                        <a:pt x="146562" y="521073"/>
                        <a:pt x="155174" y="508826"/>
                      </a:cubicBezTo>
                      <a:cubicBezTo>
                        <a:pt x="159520" y="502663"/>
                        <a:pt x="164814" y="493499"/>
                        <a:pt x="172003" y="490575"/>
                      </a:cubicBezTo>
                      <a:cubicBezTo>
                        <a:pt x="176586" y="488758"/>
                        <a:pt x="181564" y="489627"/>
                        <a:pt x="186462" y="488047"/>
                      </a:cubicBezTo>
                      <a:cubicBezTo>
                        <a:pt x="191914" y="486230"/>
                        <a:pt x="197523" y="483069"/>
                        <a:pt x="201711" y="479119"/>
                      </a:cubicBezTo>
                      <a:cubicBezTo>
                        <a:pt x="210323" y="470981"/>
                        <a:pt x="203528" y="461579"/>
                        <a:pt x="206925" y="450518"/>
                      </a:cubicBezTo>
                      <a:cubicBezTo>
                        <a:pt x="213799" y="428237"/>
                        <a:pt x="236712" y="433451"/>
                        <a:pt x="255121" y="431713"/>
                      </a:cubicBezTo>
                      <a:cubicBezTo>
                        <a:pt x="253225" y="419151"/>
                        <a:pt x="242243" y="412593"/>
                        <a:pt x="252119" y="399241"/>
                      </a:cubicBezTo>
                      <a:cubicBezTo>
                        <a:pt x="265629" y="390866"/>
                        <a:pt x="280009" y="384308"/>
                        <a:pt x="295179" y="379488"/>
                      </a:cubicBezTo>
                      <a:cubicBezTo>
                        <a:pt x="309242" y="373800"/>
                        <a:pt x="322832" y="367005"/>
                        <a:pt x="335947" y="359262"/>
                      </a:cubicBezTo>
                      <a:cubicBezTo>
                        <a:pt x="347404" y="347964"/>
                        <a:pt x="334683" y="334927"/>
                        <a:pt x="349853" y="324893"/>
                      </a:cubicBezTo>
                      <a:cubicBezTo>
                        <a:pt x="346772" y="320785"/>
                        <a:pt x="342505" y="314701"/>
                        <a:pt x="345112" y="309328"/>
                      </a:cubicBezTo>
                      <a:cubicBezTo>
                        <a:pt x="347957" y="308222"/>
                        <a:pt x="350880" y="307590"/>
                        <a:pt x="353962" y="307511"/>
                      </a:cubicBezTo>
                      <a:cubicBezTo>
                        <a:pt x="355462" y="299294"/>
                        <a:pt x="355462" y="295264"/>
                        <a:pt x="360835" y="287758"/>
                      </a:cubicBezTo>
                      <a:cubicBezTo>
                        <a:pt x="362573" y="285230"/>
                        <a:pt x="364628" y="281359"/>
                        <a:pt x="367235" y="279621"/>
                      </a:cubicBezTo>
                      <a:cubicBezTo>
                        <a:pt x="368815" y="278515"/>
                        <a:pt x="371502" y="278278"/>
                        <a:pt x="372687" y="277329"/>
                      </a:cubicBezTo>
                      <a:cubicBezTo>
                        <a:pt x="379007" y="272273"/>
                        <a:pt x="379797" y="258525"/>
                        <a:pt x="388805" y="256076"/>
                      </a:cubicBezTo>
                      <a:cubicBezTo>
                        <a:pt x="393466" y="254812"/>
                        <a:pt x="398128" y="258051"/>
                        <a:pt x="401604" y="259710"/>
                      </a:cubicBezTo>
                      <a:cubicBezTo>
                        <a:pt x="407135" y="252283"/>
                        <a:pt x="404211" y="250782"/>
                        <a:pt x="402078" y="243355"/>
                      </a:cubicBezTo>
                      <a:cubicBezTo>
                        <a:pt x="415589" y="240353"/>
                        <a:pt x="427835" y="245410"/>
                        <a:pt x="440872" y="238931"/>
                      </a:cubicBezTo>
                      <a:cubicBezTo>
                        <a:pt x="441188" y="233874"/>
                        <a:pt x="439766" y="229608"/>
                        <a:pt x="440555" y="224472"/>
                      </a:cubicBezTo>
                      <a:cubicBezTo>
                        <a:pt x="442136" y="213490"/>
                        <a:pt x="449958" y="207011"/>
                        <a:pt x="455488" y="198162"/>
                      </a:cubicBezTo>
                      <a:cubicBezTo>
                        <a:pt x="460150" y="190656"/>
                        <a:pt x="462046" y="189392"/>
                        <a:pt x="470895" y="187259"/>
                      </a:cubicBezTo>
                      <a:cubicBezTo>
                        <a:pt x="473424" y="179042"/>
                        <a:pt x="468841" y="174380"/>
                        <a:pt x="476821" y="167269"/>
                      </a:cubicBezTo>
                      <a:cubicBezTo>
                        <a:pt x="484801" y="160080"/>
                        <a:pt x="494361" y="154549"/>
                        <a:pt x="502420" y="147359"/>
                      </a:cubicBezTo>
                      <a:cubicBezTo>
                        <a:pt x="505264" y="144831"/>
                        <a:pt x="508187" y="141671"/>
                        <a:pt x="511269" y="139774"/>
                      </a:cubicBezTo>
                      <a:cubicBezTo>
                        <a:pt x="522014" y="133216"/>
                        <a:pt x="539712" y="141433"/>
                        <a:pt x="543900" y="127923"/>
                      </a:cubicBezTo>
                      <a:cubicBezTo>
                        <a:pt x="545638" y="122471"/>
                        <a:pt x="541766" y="114807"/>
                        <a:pt x="542873" y="109198"/>
                      </a:cubicBezTo>
                      <a:cubicBezTo>
                        <a:pt x="544058" y="102956"/>
                        <a:pt x="551722" y="96240"/>
                        <a:pt x="556383" y="92527"/>
                      </a:cubicBezTo>
                      <a:cubicBezTo>
                        <a:pt x="560650" y="89129"/>
                        <a:pt x="566812" y="88655"/>
                        <a:pt x="570526" y="85732"/>
                      </a:cubicBezTo>
                      <a:cubicBezTo>
                        <a:pt x="576846" y="80675"/>
                        <a:pt x="572817" y="78542"/>
                        <a:pt x="574160" y="71115"/>
                      </a:cubicBezTo>
                      <a:cubicBezTo>
                        <a:pt x="576372" y="58711"/>
                        <a:pt x="592174" y="61555"/>
                        <a:pt x="602050" y="60212"/>
                      </a:cubicBezTo>
                      <a:cubicBezTo>
                        <a:pt x="603078" y="53180"/>
                        <a:pt x="600312" y="48203"/>
                        <a:pt x="604421" y="41487"/>
                      </a:cubicBezTo>
                      <a:cubicBezTo>
                        <a:pt x="609082" y="33823"/>
                        <a:pt x="616825" y="29082"/>
                        <a:pt x="625516" y="29477"/>
                      </a:cubicBezTo>
                      <a:cubicBezTo>
                        <a:pt x="626464" y="22920"/>
                        <a:pt x="625121" y="22999"/>
                        <a:pt x="629862" y="18969"/>
                      </a:cubicBezTo>
                      <a:cubicBezTo>
                        <a:pt x="634681" y="14861"/>
                        <a:pt x="642424" y="10041"/>
                        <a:pt x="648587" y="9014"/>
                      </a:cubicBezTo>
                      <a:cubicBezTo>
                        <a:pt x="665890" y="6091"/>
                        <a:pt x="668734" y="28371"/>
                        <a:pt x="681375" y="35324"/>
                      </a:cubicBezTo>
                      <a:cubicBezTo>
                        <a:pt x="680427" y="28134"/>
                        <a:pt x="680901" y="11226"/>
                        <a:pt x="688724" y="6407"/>
                      </a:cubicBezTo>
                      <a:cubicBezTo>
                        <a:pt x="695677" y="2061"/>
                        <a:pt x="699390" y="9093"/>
                        <a:pt x="703893" y="12095"/>
                      </a:cubicBezTo>
                      <a:cubicBezTo>
                        <a:pt x="707923" y="14703"/>
                        <a:pt x="714085" y="16678"/>
                        <a:pt x="718984" y="16362"/>
                      </a:cubicBezTo>
                      <a:cubicBezTo>
                        <a:pt x="728228" y="15888"/>
                        <a:pt x="724752" y="11542"/>
                        <a:pt x="730204" y="5775"/>
                      </a:cubicBezTo>
                      <a:cubicBezTo>
                        <a:pt x="733443" y="2377"/>
                        <a:pt x="741265" y="-151"/>
                        <a:pt x="745768" y="7"/>
                      </a:cubicBezTo>
                      <a:cubicBezTo>
                        <a:pt x="754854" y="323"/>
                        <a:pt x="754222" y="3404"/>
                        <a:pt x="756592" y="9409"/>
                      </a:cubicBezTo>
                      <a:cubicBezTo>
                        <a:pt x="757935" y="12886"/>
                        <a:pt x="755328" y="15098"/>
                        <a:pt x="759200" y="16915"/>
                      </a:cubicBezTo>
                      <a:cubicBezTo>
                        <a:pt x="761412" y="17942"/>
                        <a:pt x="772868" y="10594"/>
                        <a:pt x="774923" y="9883"/>
                      </a:cubicBezTo>
                      <a:cubicBezTo>
                        <a:pt x="787169" y="5696"/>
                        <a:pt x="810003" y="2535"/>
                        <a:pt x="822486" y="9251"/>
                      </a:cubicBezTo>
                      <a:cubicBezTo>
                        <a:pt x="826437" y="9251"/>
                        <a:pt x="828570" y="10831"/>
                        <a:pt x="828965" y="14071"/>
                      </a:cubicBezTo>
                      <a:cubicBezTo>
                        <a:pt x="830071" y="15967"/>
                        <a:pt x="829992" y="17942"/>
                        <a:pt x="828807" y="19917"/>
                      </a:cubicBezTo>
                      <a:cubicBezTo>
                        <a:pt x="831651" y="27739"/>
                        <a:pt x="839947" y="30426"/>
                        <a:pt x="847453" y="32559"/>
                      </a:cubicBezTo>
                      <a:cubicBezTo>
                        <a:pt x="854564" y="28055"/>
                        <a:pt x="843423" y="10831"/>
                        <a:pt x="852589" y="8856"/>
                      </a:cubicBezTo>
                      <a:cubicBezTo>
                        <a:pt x="858672" y="7592"/>
                        <a:pt x="861912" y="17310"/>
                        <a:pt x="866573" y="19127"/>
                      </a:cubicBezTo>
                      <a:cubicBezTo>
                        <a:pt x="869813" y="20391"/>
                        <a:pt x="873526" y="19680"/>
                        <a:pt x="876923" y="19601"/>
                      </a:cubicBezTo>
                      <a:cubicBezTo>
                        <a:pt x="883402" y="19522"/>
                        <a:pt x="887432" y="19364"/>
                        <a:pt x="893357" y="22841"/>
                      </a:cubicBezTo>
                      <a:cubicBezTo>
                        <a:pt x="898019" y="25606"/>
                        <a:pt x="899362" y="29003"/>
                        <a:pt x="905130" y="30189"/>
                      </a:cubicBezTo>
                      <a:cubicBezTo>
                        <a:pt x="913426" y="31848"/>
                        <a:pt x="915164" y="28055"/>
                        <a:pt x="920300" y="23157"/>
                      </a:cubicBezTo>
                      <a:cubicBezTo>
                        <a:pt x="926936" y="16836"/>
                        <a:pt x="934284" y="15572"/>
                        <a:pt x="942264" y="11937"/>
                      </a:cubicBezTo>
                      <a:cubicBezTo>
                        <a:pt x="953483" y="6723"/>
                        <a:pt x="955143" y="4274"/>
                        <a:pt x="965967" y="9330"/>
                      </a:cubicBezTo>
                      <a:cubicBezTo>
                        <a:pt x="978529" y="15177"/>
                        <a:pt x="991408" y="14545"/>
                        <a:pt x="1004444" y="13597"/>
                      </a:cubicBezTo>
                      <a:cubicBezTo>
                        <a:pt x="1008316" y="13360"/>
                        <a:pt x="1010291" y="11147"/>
                        <a:pt x="1014320" y="13360"/>
                      </a:cubicBezTo>
                      <a:cubicBezTo>
                        <a:pt x="1015822" y="15256"/>
                        <a:pt x="1017402" y="17152"/>
                        <a:pt x="1018982" y="19048"/>
                      </a:cubicBezTo>
                      <a:cubicBezTo>
                        <a:pt x="1022695" y="19996"/>
                        <a:pt x="1026488" y="20154"/>
                        <a:pt x="1030359" y="19680"/>
                      </a:cubicBezTo>
                      <a:cubicBezTo>
                        <a:pt x="1038814" y="19838"/>
                        <a:pt x="1047188" y="19206"/>
                        <a:pt x="1055643" y="19443"/>
                      </a:cubicBezTo>
                      <a:cubicBezTo>
                        <a:pt x="1070733" y="19838"/>
                        <a:pt x="1089063" y="26317"/>
                        <a:pt x="1103838" y="22604"/>
                      </a:cubicBezTo>
                      <a:cubicBezTo>
                        <a:pt x="1103996" y="18653"/>
                        <a:pt x="1101625" y="12886"/>
                        <a:pt x="1104786" y="9804"/>
                      </a:cubicBezTo>
                      <a:cubicBezTo>
                        <a:pt x="1109369" y="5459"/>
                        <a:pt x="1118692" y="9488"/>
                        <a:pt x="1120509" y="14229"/>
                      </a:cubicBezTo>
                      <a:cubicBezTo>
                        <a:pt x="1122010" y="18179"/>
                        <a:pt x="1118613" y="23552"/>
                        <a:pt x="1122010" y="26317"/>
                      </a:cubicBezTo>
                      <a:cubicBezTo>
                        <a:pt x="1129832" y="32638"/>
                        <a:pt x="1148162" y="21892"/>
                        <a:pt x="1155510" y="20154"/>
                      </a:cubicBezTo>
                      <a:cubicBezTo>
                        <a:pt x="1160961" y="18890"/>
                        <a:pt x="1170759" y="17784"/>
                        <a:pt x="1175973" y="19996"/>
                      </a:cubicBezTo>
                      <a:cubicBezTo>
                        <a:pt x="1181978" y="22604"/>
                        <a:pt x="1183321" y="34297"/>
                        <a:pt x="1190906" y="29161"/>
                      </a:cubicBezTo>
                      <a:cubicBezTo>
                        <a:pt x="1197622" y="24579"/>
                        <a:pt x="1198728" y="4511"/>
                        <a:pt x="1212002" y="8777"/>
                      </a:cubicBezTo>
                      <a:cubicBezTo>
                        <a:pt x="1219429" y="11147"/>
                        <a:pt x="1217611" y="19917"/>
                        <a:pt x="1220692" y="26475"/>
                      </a:cubicBezTo>
                      <a:cubicBezTo>
                        <a:pt x="1231359" y="27186"/>
                        <a:pt x="1237680" y="14229"/>
                        <a:pt x="1248504" y="15730"/>
                      </a:cubicBezTo>
                      <a:cubicBezTo>
                        <a:pt x="1254430" y="16520"/>
                        <a:pt x="1256247" y="22367"/>
                        <a:pt x="1261303" y="23552"/>
                      </a:cubicBezTo>
                      <a:cubicBezTo>
                        <a:pt x="1266202" y="24658"/>
                        <a:pt x="1275683" y="19206"/>
                        <a:pt x="1279949" y="17468"/>
                      </a:cubicBezTo>
                      <a:cubicBezTo>
                        <a:pt x="1281846" y="16204"/>
                        <a:pt x="1283663" y="14782"/>
                        <a:pt x="1285401" y="13360"/>
                      </a:cubicBezTo>
                      <a:cubicBezTo>
                        <a:pt x="1290774" y="12490"/>
                        <a:pt x="1296147" y="12253"/>
                        <a:pt x="1301598" y="12569"/>
                      </a:cubicBezTo>
                      <a:cubicBezTo>
                        <a:pt x="1310684" y="12649"/>
                        <a:pt x="1319770" y="12727"/>
                        <a:pt x="1328856" y="12727"/>
                      </a:cubicBezTo>
                      <a:cubicBezTo>
                        <a:pt x="1333676" y="12727"/>
                        <a:pt x="1338653" y="13360"/>
                        <a:pt x="1343394" y="12964"/>
                      </a:cubicBezTo>
                      <a:cubicBezTo>
                        <a:pt x="1351690" y="12332"/>
                        <a:pt x="1357142" y="6644"/>
                        <a:pt x="1365122" y="5617"/>
                      </a:cubicBezTo>
                      <a:cubicBezTo>
                        <a:pt x="1368993" y="10436"/>
                        <a:pt x="1367571" y="17389"/>
                        <a:pt x="1368756" y="23078"/>
                      </a:cubicBezTo>
                      <a:cubicBezTo>
                        <a:pt x="1372943" y="21181"/>
                        <a:pt x="1375946" y="15177"/>
                        <a:pt x="1380686" y="12412"/>
                      </a:cubicBezTo>
                      <a:cubicBezTo>
                        <a:pt x="1383609" y="10752"/>
                        <a:pt x="1387955" y="8303"/>
                        <a:pt x="1391510" y="8777"/>
                      </a:cubicBezTo>
                      <a:cubicBezTo>
                        <a:pt x="1394355" y="9172"/>
                        <a:pt x="1395145" y="11937"/>
                        <a:pt x="1397515" y="12095"/>
                      </a:cubicBezTo>
                      <a:cubicBezTo>
                        <a:pt x="1400912" y="12332"/>
                        <a:pt x="1406760" y="8856"/>
                        <a:pt x="1409209" y="7197"/>
                      </a:cubicBezTo>
                      <a:cubicBezTo>
                        <a:pt x="1411184" y="5854"/>
                        <a:pt x="1411737" y="3720"/>
                        <a:pt x="1414028" y="2535"/>
                      </a:cubicBezTo>
                      <a:cubicBezTo>
                        <a:pt x="1416714" y="1192"/>
                        <a:pt x="1441207" y="9251"/>
                        <a:pt x="1443499" y="9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25"/>
                <p:cNvSpPr/>
                <p:nvPr/>
              </p:nvSpPr>
              <p:spPr>
                <a:xfrm>
                  <a:off x="5506469" y="1752807"/>
                  <a:ext cx="1441513" cy="115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1513" h="1159759" extrusionOk="0">
                      <a:moveTo>
                        <a:pt x="1424378" y="16948"/>
                      </a:moveTo>
                      <a:cubicBezTo>
                        <a:pt x="1424378" y="21215"/>
                        <a:pt x="1425011" y="26113"/>
                        <a:pt x="1424378" y="30380"/>
                      </a:cubicBezTo>
                      <a:cubicBezTo>
                        <a:pt x="1423983" y="33224"/>
                        <a:pt x="1422087" y="35753"/>
                        <a:pt x="1421692" y="37728"/>
                      </a:cubicBezTo>
                      <a:cubicBezTo>
                        <a:pt x="1419480" y="49500"/>
                        <a:pt x="1424852" y="45155"/>
                        <a:pt x="1434017" y="47525"/>
                      </a:cubicBezTo>
                      <a:cubicBezTo>
                        <a:pt x="1435044" y="54004"/>
                        <a:pt x="1424141" y="59376"/>
                        <a:pt x="1423588" y="66408"/>
                      </a:cubicBezTo>
                      <a:cubicBezTo>
                        <a:pt x="1411658" y="65776"/>
                        <a:pt x="1420665" y="76284"/>
                        <a:pt x="1424932" y="79682"/>
                      </a:cubicBezTo>
                      <a:cubicBezTo>
                        <a:pt x="1430146" y="83869"/>
                        <a:pt x="1429514" y="79208"/>
                        <a:pt x="1430936" y="86951"/>
                      </a:cubicBezTo>
                      <a:cubicBezTo>
                        <a:pt x="1431805" y="91612"/>
                        <a:pt x="1431726" y="99039"/>
                        <a:pt x="1430383" y="103464"/>
                      </a:cubicBezTo>
                      <a:cubicBezTo>
                        <a:pt x="1425642" y="103779"/>
                        <a:pt x="1422719" y="102594"/>
                        <a:pt x="1420586" y="106782"/>
                      </a:cubicBezTo>
                      <a:cubicBezTo>
                        <a:pt x="1419322" y="109310"/>
                        <a:pt x="1420823" y="117132"/>
                        <a:pt x="1420823" y="119739"/>
                      </a:cubicBezTo>
                      <a:cubicBezTo>
                        <a:pt x="1420823" y="127245"/>
                        <a:pt x="1420823" y="134751"/>
                        <a:pt x="1420823" y="142178"/>
                      </a:cubicBezTo>
                      <a:cubicBezTo>
                        <a:pt x="1420823" y="149605"/>
                        <a:pt x="1420665" y="156637"/>
                        <a:pt x="1420823" y="163906"/>
                      </a:cubicBezTo>
                      <a:cubicBezTo>
                        <a:pt x="1421060" y="175599"/>
                        <a:pt x="1419085" y="176231"/>
                        <a:pt x="1407786" y="177890"/>
                      </a:cubicBezTo>
                      <a:cubicBezTo>
                        <a:pt x="1408577" y="183658"/>
                        <a:pt x="1413159" y="182078"/>
                        <a:pt x="1416714" y="184685"/>
                      </a:cubicBezTo>
                      <a:cubicBezTo>
                        <a:pt x="1417900" y="185554"/>
                        <a:pt x="1418690" y="187529"/>
                        <a:pt x="1419875" y="188240"/>
                      </a:cubicBezTo>
                      <a:cubicBezTo>
                        <a:pt x="1421060" y="188951"/>
                        <a:pt x="1425089" y="190215"/>
                        <a:pt x="1425563" y="190927"/>
                      </a:cubicBezTo>
                      <a:cubicBezTo>
                        <a:pt x="1430304" y="196931"/>
                        <a:pt x="1424932" y="194798"/>
                        <a:pt x="1421534" y="198038"/>
                      </a:cubicBezTo>
                      <a:cubicBezTo>
                        <a:pt x="1416952" y="202383"/>
                        <a:pt x="1417505" y="204516"/>
                        <a:pt x="1417505" y="210679"/>
                      </a:cubicBezTo>
                      <a:cubicBezTo>
                        <a:pt x="1417505" y="222056"/>
                        <a:pt x="1425168" y="232485"/>
                        <a:pt x="1424299" y="244258"/>
                      </a:cubicBezTo>
                      <a:cubicBezTo>
                        <a:pt x="1423825" y="250895"/>
                        <a:pt x="1405337" y="268830"/>
                        <a:pt x="1420507" y="268198"/>
                      </a:cubicBezTo>
                      <a:cubicBezTo>
                        <a:pt x="1417662" y="275150"/>
                        <a:pt x="1408339" y="278153"/>
                        <a:pt x="1407154" y="287397"/>
                      </a:cubicBezTo>
                      <a:cubicBezTo>
                        <a:pt x="1405732" y="298221"/>
                        <a:pt x="1415450" y="304068"/>
                        <a:pt x="1417267" y="314102"/>
                      </a:cubicBezTo>
                      <a:cubicBezTo>
                        <a:pt x="1418295" y="319791"/>
                        <a:pt x="1416872" y="325479"/>
                        <a:pt x="1417267" y="331168"/>
                      </a:cubicBezTo>
                      <a:cubicBezTo>
                        <a:pt x="1417900" y="342545"/>
                        <a:pt x="1423351" y="352501"/>
                        <a:pt x="1427064" y="363088"/>
                      </a:cubicBezTo>
                      <a:cubicBezTo>
                        <a:pt x="1430146" y="371937"/>
                        <a:pt x="1437810" y="390346"/>
                        <a:pt x="1421929" y="387739"/>
                      </a:cubicBezTo>
                      <a:cubicBezTo>
                        <a:pt x="1426037" y="387739"/>
                        <a:pt x="1434175" y="385921"/>
                        <a:pt x="1437889" y="387502"/>
                      </a:cubicBezTo>
                      <a:cubicBezTo>
                        <a:pt x="1445395" y="390741"/>
                        <a:pt x="1439390" y="397062"/>
                        <a:pt x="1436388" y="401486"/>
                      </a:cubicBezTo>
                      <a:cubicBezTo>
                        <a:pt x="1432753" y="407017"/>
                        <a:pt x="1432516" y="409861"/>
                        <a:pt x="1426037" y="411204"/>
                      </a:cubicBezTo>
                      <a:cubicBezTo>
                        <a:pt x="1416161" y="413259"/>
                        <a:pt x="1416557" y="411204"/>
                        <a:pt x="1422640" y="419026"/>
                      </a:cubicBezTo>
                      <a:cubicBezTo>
                        <a:pt x="1426037" y="423372"/>
                        <a:pt x="1430778" y="439095"/>
                        <a:pt x="1427855" y="444783"/>
                      </a:cubicBezTo>
                      <a:cubicBezTo>
                        <a:pt x="1425880" y="448576"/>
                        <a:pt x="1418058" y="447786"/>
                        <a:pt x="1420507" y="454581"/>
                      </a:cubicBezTo>
                      <a:cubicBezTo>
                        <a:pt x="1422561" y="460427"/>
                        <a:pt x="1429277" y="459084"/>
                        <a:pt x="1431015" y="466037"/>
                      </a:cubicBezTo>
                      <a:cubicBezTo>
                        <a:pt x="1431647" y="468644"/>
                        <a:pt x="1430225" y="471804"/>
                        <a:pt x="1430699" y="474491"/>
                      </a:cubicBezTo>
                      <a:cubicBezTo>
                        <a:pt x="1431331" y="478046"/>
                        <a:pt x="1433464" y="480496"/>
                        <a:pt x="1433938" y="484051"/>
                      </a:cubicBezTo>
                      <a:cubicBezTo>
                        <a:pt x="1430857" y="484367"/>
                        <a:pt x="1427855" y="484683"/>
                        <a:pt x="1424694" y="484999"/>
                      </a:cubicBezTo>
                      <a:cubicBezTo>
                        <a:pt x="1421929" y="494638"/>
                        <a:pt x="1424220" y="507832"/>
                        <a:pt x="1424220" y="517946"/>
                      </a:cubicBezTo>
                      <a:cubicBezTo>
                        <a:pt x="1424220" y="530903"/>
                        <a:pt x="1419717" y="555870"/>
                        <a:pt x="1427460" y="566299"/>
                      </a:cubicBezTo>
                      <a:cubicBezTo>
                        <a:pt x="1432200" y="572778"/>
                        <a:pt x="1434096" y="570408"/>
                        <a:pt x="1434255" y="579731"/>
                      </a:cubicBezTo>
                      <a:cubicBezTo>
                        <a:pt x="1434413" y="585736"/>
                        <a:pt x="1435361" y="592057"/>
                        <a:pt x="1431015" y="596718"/>
                      </a:cubicBezTo>
                      <a:cubicBezTo>
                        <a:pt x="1428487" y="599404"/>
                        <a:pt x="1420112" y="599404"/>
                        <a:pt x="1418136" y="602091"/>
                      </a:cubicBezTo>
                      <a:cubicBezTo>
                        <a:pt x="1416161" y="604777"/>
                        <a:pt x="1416714" y="615048"/>
                        <a:pt x="1417346" y="618209"/>
                      </a:cubicBezTo>
                      <a:cubicBezTo>
                        <a:pt x="1418453" y="623265"/>
                        <a:pt x="1420033" y="629270"/>
                        <a:pt x="1421613" y="634169"/>
                      </a:cubicBezTo>
                      <a:cubicBezTo>
                        <a:pt x="1422719" y="637645"/>
                        <a:pt x="1426749" y="640963"/>
                        <a:pt x="1427697" y="644597"/>
                      </a:cubicBezTo>
                      <a:cubicBezTo>
                        <a:pt x="1431331" y="658266"/>
                        <a:pt x="1422877" y="668616"/>
                        <a:pt x="1420665" y="680784"/>
                      </a:cubicBezTo>
                      <a:cubicBezTo>
                        <a:pt x="1419638" y="686156"/>
                        <a:pt x="1420981" y="692793"/>
                        <a:pt x="1420823" y="698324"/>
                      </a:cubicBezTo>
                      <a:cubicBezTo>
                        <a:pt x="1420823" y="701879"/>
                        <a:pt x="1419638" y="708042"/>
                        <a:pt x="1421297" y="711203"/>
                      </a:cubicBezTo>
                      <a:cubicBezTo>
                        <a:pt x="1423114" y="714679"/>
                        <a:pt x="1426433" y="714521"/>
                        <a:pt x="1428882" y="717128"/>
                      </a:cubicBezTo>
                      <a:cubicBezTo>
                        <a:pt x="1432042" y="720446"/>
                        <a:pt x="1436309" y="728506"/>
                        <a:pt x="1434096" y="733246"/>
                      </a:cubicBezTo>
                      <a:cubicBezTo>
                        <a:pt x="1431173" y="739567"/>
                        <a:pt x="1420507" y="738698"/>
                        <a:pt x="1414976" y="738539"/>
                      </a:cubicBezTo>
                      <a:cubicBezTo>
                        <a:pt x="1422877" y="738619"/>
                        <a:pt x="1443893" y="741463"/>
                        <a:pt x="1427539" y="750391"/>
                      </a:cubicBezTo>
                      <a:cubicBezTo>
                        <a:pt x="1424141" y="752287"/>
                        <a:pt x="1417110" y="752445"/>
                        <a:pt x="1414660" y="755922"/>
                      </a:cubicBezTo>
                      <a:cubicBezTo>
                        <a:pt x="1413080" y="758292"/>
                        <a:pt x="1413396" y="768958"/>
                        <a:pt x="1413949" y="771961"/>
                      </a:cubicBezTo>
                      <a:cubicBezTo>
                        <a:pt x="1414818" y="776385"/>
                        <a:pt x="1416714" y="783259"/>
                        <a:pt x="1419006" y="787130"/>
                      </a:cubicBezTo>
                      <a:cubicBezTo>
                        <a:pt x="1423193" y="794162"/>
                        <a:pt x="1425247" y="789264"/>
                        <a:pt x="1431094" y="791713"/>
                      </a:cubicBezTo>
                      <a:cubicBezTo>
                        <a:pt x="1439785" y="795426"/>
                        <a:pt x="1429988" y="799851"/>
                        <a:pt x="1425721" y="802063"/>
                      </a:cubicBezTo>
                      <a:cubicBezTo>
                        <a:pt x="1420270" y="804907"/>
                        <a:pt x="1417267" y="804275"/>
                        <a:pt x="1411026" y="805855"/>
                      </a:cubicBezTo>
                      <a:cubicBezTo>
                        <a:pt x="1410789" y="810833"/>
                        <a:pt x="1416557" y="813598"/>
                        <a:pt x="1417741" y="818497"/>
                      </a:cubicBezTo>
                      <a:cubicBezTo>
                        <a:pt x="1419243" y="824896"/>
                        <a:pt x="1417505" y="834062"/>
                        <a:pt x="1417505" y="840620"/>
                      </a:cubicBezTo>
                      <a:cubicBezTo>
                        <a:pt x="1417505" y="848995"/>
                        <a:pt x="1415450" y="860451"/>
                        <a:pt x="1418058" y="868273"/>
                      </a:cubicBezTo>
                      <a:cubicBezTo>
                        <a:pt x="1419875" y="868668"/>
                        <a:pt x="1421771" y="869063"/>
                        <a:pt x="1423588" y="869379"/>
                      </a:cubicBezTo>
                      <a:cubicBezTo>
                        <a:pt x="1425959" y="877833"/>
                        <a:pt x="1426907" y="897032"/>
                        <a:pt x="1418611" y="901299"/>
                      </a:cubicBezTo>
                      <a:cubicBezTo>
                        <a:pt x="1428171" y="906987"/>
                        <a:pt x="1424141" y="919076"/>
                        <a:pt x="1424141" y="928794"/>
                      </a:cubicBezTo>
                      <a:cubicBezTo>
                        <a:pt x="1424141" y="936379"/>
                        <a:pt x="1419638" y="955578"/>
                        <a:pt x="1427223" y="959212"/>
                      </a:cubicBezTo>
                      <a:cubicBezTo>
                        <a:pt x="1428961" y="960002"/>
                        <a:pt x="1432121" y="958264"/>
                        <a:pt x="1434255" y="959212"/>
                      </a:cubicBezTo>
                      <a:cubicBezTo>
                        <a:pt x="1439390" y="961583"/>
                        <a:pt x="1440338" y="969405"/>
                        <a:pt x="1440891" y="974145"/>
                      </a:cubicBezTo>
                      <a:cubicBezTo>
                        <a:pt x="1442630" y="988999"/>
                        <a:pt x="1435519" y="986155"/>
                        <a:pt x="1424537" y="989710"/>
                      </a:cubicBezTo>
                      <a:cubicBezTo>
                        <a:pt x="1423509" y="993897"/>
                        <a:pt x="1424062" y="998401"/>
                        <a:pt x="1424141" y="1002746"/>
                      </a:cubicBezTo>
                      <a:cubicBezTo>
                        <a:pt x="1424141" y="1009857"/>
                        <a:pt x="1421218" y="1023131"/>
                        <a:pt x="1423904" y="1029610"/>
                      </a:cubicBezTo>
                      <a:cubicBezTo>
                        <a:pt x="1425721" y="1034192"/>
                        <a:pt x="1431094" y="1033165"/>
                        <a:pt x="1430541" y="1039169"/>
                      </a:cubicBezTo>
                      <a:cubicBezTo>
                        <a:pt x="1429988" y="1044779"/>
                        <a:pt x="1423272" y="1045806"/>
                        <a:pt x="1423825" y="1053391"/>
                      </a:cubicBezTo>
                      <a:cubicBezTo>
                        <a:pt x="1424378" y="1060344"/>
                        <a:pt x="1429751" y="1063109"/>
                        <a:pt x="1431094" y="1069351"/>
                      </a:cubicBezTo>
                      <a:cubicBezTo>
                        <a:pt x="1431726" y="1072274"/>
                        <a:pt x="1430857" y="1076383"/>
                        <a:pt x="1430857" y="1079385"/>
                      </a:cubicBezTo>
                      <a:cubicBezTo>
                        <a:pt x="1430857" y="1087444"/>
                        <a:pt x="1432912" y="1098505"/>
                        <a:pt x="1431015" y="1106249"/>
                      </a:cubicBezTo>
                      <a:cubicBezTo>
                        <a:pt x="1429909" y="1110752"/>
                        <a:pt x="1428092" y="1110515"/>
                        <a:pt x="1428171" y="1115255"/>
                      </a:cubicBezTo>
                      <a:cubicBezTo>
                        <a:pt x="1428171" y="1119048"/>
                        <a:pt x="1434808" y="1119838"/>
                        <a:pt x="1427776" y="1122999"/>
                      </a:cubicBezTo>
                      <a:cubicBezTo>
                        <a:pt x="1421692" y="1125764"/>
                        <a:pt x="1407154" y="1122525"/>
                        <a:pt x="1400676" y="1122761"/>
                      </a:cubicBezTo>
                      <a:cubicBezTo>
                        <a:pt x="1391748" y="1123078"/>
                        <a:pt x="1384083" y="1125764"/>
                        <a:pt x="1375946" y="1128529"/>
                      </a:cubicBezTo>
                      <a:cubicBezTo>
                        <a:pt x="1372311" y="1129793"/>
                        <a:pt x="1364489" y="1131215"/>
                        <a:pt x="1361487" y="1133428"/>
                      </a:cubicBezTo>
                      <a:cubicBezTo>
                        <a:pt x="1357536" y="1136430"/>
                        <a:pt x="1356826" y="1140064"/>
                        <a:pt x="1351216" y="1141645"/>
                      </a:cubicBezTo>
                      <a:cubicBezTo>
                        <a:pt x="1350900" y="1138880"/>
                        <a:pt x="1350505" y="1136114"/>
                        <a:pt x="1350268" y="1133270"/>
                      </a:cubicBezTo>
                      <a:cubicBezTo>
                        <a:pt x="1341577" y="1130741"/>
                        <a:pt x="1331226" y="1133270"/>
                        <a:pt x="1323089" y="1136114"/>
                      </a:cubicBezTo>
                      <a:cubicBezTo>
                        <a:pt x="1318980" y="1137536"/>
                        <a:pt x="1314793" y="1138642"/>
                        <a:pt x="1310763" y="1140302"/>
                      </a:cubicBezTo>
                      <a:cubicBezTo>
                        <a:pt x="1308788" y="1141092"/>
                        <a:pt x="1306180" y="1143462"/>
                        <a:pt x="1303889" y="1143225"/>
                      </a:cubicBezTo>
                      <a:cubicBezTo>
                        <a:pt x="1299939" y="1142909"/>
                        <a:pt x="1299939" y="1139669"/>
                        <a:pt x="1297252" y="1138089"/>
                      </a:cubicBezTo>
                      <a:cubicBezTo>
                        <a:pt x="1290063" y="1133665"/>
                        <a:pt x="1279792" y="1136351"/>
                        <a:pt x="1271812" y="1139037"/>
                      </a:cubicBezTo>
                      <a:cubicBezTo>
                        <a:pt x="1262093" y="1142355"/>
                        <a:pt x="1256089" y="1148992"/>
                        <a:pt x="1244395" y="1145674"/>
                      </a:cubicBezTo>
                      <a:cubicBezTo>
                        <a:pt x="1244158" y="1131689"/>
                        <a:pt x="1226065" y="1136114"/>
                        <a:pt x="1216426" y="1136114"/>
                      </a:cubicBezTo>
                      <a:lnTo>
                        <a:pt x="1173840" y="1136114"/>
                      </a:lnTo>
                      <a:cubicBezTo>
                        <a:pt x="1162542" y="1136114"/>
                        <a:pt x="1151244" y="1135798"/>
                        <a:pt x="1139945" y="1135956"/>
                      </a:cubicBezTo>
                      <a:cubicBezTo>
                        <a:pt x="1135126" y="1136035"/>
                        <a:pt x="1130227" y="1135719"/>
                        <a:pt x="1126435" y="1139274"/>
                      </a:cubicBezTo>
                      <a:cubicBezTo>
                        <a:pt x="1124933" y="1140697"/>
                        <a:pt x="1124459" y="1144568"/>
                        <a:pt x="1122800" y="1145595"/>
                      </a:cubicBezTo>
                      <a:cubicBezTo>
                        <a:pt x="1114583" y="1150809"/>
                        <a:pt x="1113793" y="1141803"/>
                        <a:pt x="1112924" y="1136509"/>
                      </a:cubicBezTo>
                      <a:cubicBezTo>
                        <a:pt x="1110317" y="1135956"/>
                        <a:pt x="1106129" y="1135245"/>
                        <a:pt x="1103443" y="1135877"/>
                      </a:cubicBezTo>
                      <a:cubicBezTo>
                        <a:pt x="1098781" y="1136983"/>
                        <a:pt x="1097596" y="1140855"/>
                        <a:pt x="1093409" y="1142277"/>
                      </a:cubicBezTo>
                      <a:cubicBezTo>
                        <a:pt x="1085903" y="1144805"/>
                        <a:pt x="1084481" y="1137615"/>
                        <a:pt x="1078476" y="1135956"/>
                      </a:cubicBezTo>
                      <a:cubicBezTo>
                        <a:pt x="1071365" y="1133980"/>
                        <a:pt x="1059672" y="1136193"/>
                        <a:pt x="1052561" y="1136114"/>
                      </a:cubicBezTo>
                      <a:cubicBezTo>
                        <a:pt x="1041342" y="1136114"/>
                        <a:pt x="1031070" y="1136430"/>
                        <a:pt x="1020404" y="1140064"/>
                      </a:cubicBezTo>
                      <a:cubicBezTo>
                        <a:pt x="1020009" y="1141961"/>
                        <a:pt x="1019614" y="1143857"/>
                        <a:pt x="1019140" y="1145753"/>
                      </a:cubicBezTo>
                      <a:cubicBezTo>
                        <a:pt x="1016296" y="1145042"/>
                        <a:pt x="1017007" y="1143304"/>
                        <a:pt x="1014637" y="1141486"/>
                      </a:cubicBezTo>
                      <a:cubicBezTo>
                        <a:pt x="1012029" y="1139511"/>
                        <a:pt x="1009185" y="1138484"/>
                        <a:pt x="1006340" y="1136904"/>
                      </a:cubicBezTo>
                      <a:cubicBezTo>
                        <a:pt x="1000573" y="1133665"/>
                        <a:pt x="1000336" y="1132637"/>
                        <a:pt x="993225" y="1132717"/>
                      </a:cubicBezTo>
                      <a:cubicBezTo>
                        <a:pt x="983507" y="1132875"/>
                        <a:pt x="973078" y="1131294"/>
                        <a:pt x="963597" y="1133428"/>
                      </a:cubicBezTo>
                      <a:cubicBezTo>
                        <a:pt x="960278" y="1134139"/>
                        <a:pt x="957434" y="1135798"/>
                        <a:pt x="953957" y="1136193"/>
                      </a:cubicBezTo>
                      <a:cubicBezTo>
                        <a:pt x="950007" y="1136667"/>
                        <a:pt x="943133" y="1134455"/>
                        <a:pt x="939420" y="1135719"/>
                      </a:cubicBezTo>
                      <a:cubicBezTo>
                        <a:pt x="933494" y="1137615"/>
                        <a:pt x="934047" y="1147491"/>
                        <a:pt x="928122" y="1151047"/>
                      </a:cubicBezTo>
                      <a:cubicBezTo>
                        <a:pt x="922828" y="1154286"/>
                        <a:pt x="913110" y="1153733"/>
                        <a:pt x="908132" y="1150731"/>
                      </a:cubicBezTo>
                      <a:cubicBezTo>
                        <a:pt x="905683" y="1149308"/>
                        <a:pt x="906078" y="1146859"/>
                        <a:pt x="903154" y="1145753"/>
                      </a:cubicBezTo>
                      <a:cubicBezTo>
                        <a:pt x="901101" y="1145042"/>
                        <a:pt x="896597" y="1145753"/>
                        <a:pt x="894384" y="1145911"/>
                      </a:cubicBezTo>
                      <a:cubicBezTo>
                        <a:pt x="888301" y="1146306"/>
                        <a:pt x="872894" y="1153417"/>
                        <a:pt x="867837" y="1149230"/>
                      </a:cubicBezTo>
                      <a:cubicBezTo>
                        <a:pt x="865309" y="1147175"/>
                        <a:pt x="865309" y="1142909"/>
                        <a:pt x="862228" y="1140143"/>
                      </a:cubicBezTo>
                      <a:cubicBezTo>
                        <a:pt x="859225" y="1137457"/>
                        <a:pt x="852589" y="1133428"/>
                        <a:pt x="848954" y="1132479"/>
                      </a:cubicBezTo>
                      <a:cubicBezTo>
                        <a:pt x="844135" y="1131215"/>
                        <a:pt x="834654" y="1132243"/>
                        <a:pt x="829439" y="1132558"/>
                      </a:cubicBezTo>
                      <a:cubicBezTo>
                        <a:pt x="822881" y="1132954"/>
                        <a:pt x="818536" y="1136904"/>
                        <a:pt x="811978" y="1135482"/>
                      </a:cubicBezTo>
                      <a:cubicBezTo>
                        <a:pt x="805025" y="1133980"/>
                        <a:pt x="799968" y="1127028"/>
                        <a:pt x="792700" y="1125764"/>
                      </a:cubicBezTo>
                      <a:cubicBezTo>
                        <a:pt x="790883" y="1125448"/>
                        <a:pt x="787722" y="1125606"/>
                        <a:pt x="785984" y="1125843"/>
                      </a:cubicBezTo>
                      <a:cubicBezTo>
                        <a:pt x="784325" y="1125290"/>
                        <a:pt x="782744" y="1125369"/>
                        <a:pt x="781164" y="1126080"/>
                      </a:cubicBezTo>
                      <a:cubicBezTo>
                        <a:pt x="779584" y="1126238"/>
                        <a:pt x="778952" y="1127265"/>
                        <a:pt x="779347" y="1129161"/>
                      </a:cubicBezTo>
                      <a:cubicBezTo>
                        <a:pt x="778557" y="1129714"/>
                        <a:pt x="777688" y="1132479"/>
                        <a:pt x="776266" y="1133586"/>
                      </a:cubicBezTo>
                      <a:cubicBezTo>
                        <a:pt x="773659" y="1135640"/>
                        <a:pt x="770656" y="1134929"/>
                        <a:pt x="767891" y="1136272"/>
                      </a:cubicBezTo>
                      <a:cubicBezTo>
                        <a:pt x="761017" y="1139748"/>
                        <a:pt x="758805" y="1144094"/>
                        <a:pt x="749245" y="1142593"/>
                      </a:cubicBezTo>
                      <a:cubicBezTo>
                        <a:pt x="739289" y="1141012"/>
                        <a:pt x="721829" y="1142830"/>
                        <a:pt x="712584" y="1140064"/>
                      </a:cubicBezTo>
                      <a:cubicBezTo>
                        <a:pt x="708397" y="1138800"/>
                        <a:pt x="704209" y="1138168"/>
                        <a:pt x="700101" y="1136904"/>
                      </a:cubicBezTo>
                      <a:cubicBezTo>
                        <a:pt x="696387" y="1136035"/>
                        <a:pt x="692911" y="1134613"/>
                        <a:pt x="689672" y="1132637"/>
                      </a:cubicBezTo>
                      <a:cubicBezTo>
                        <a:pt x="687538" y="1130900"/>
                        <a:pt x="685958" y="1128766"/>
                        <a:pt x="684931" y="1126238"/>
                      </a:cubicBezTo>
                      <a:cubicBezTo>
                        <a:pt x="679005" y="1124104"/>
                        <a:pt x="672448" y="1133270"/>
                        <a:pt x="667470" y="1135956"/>
                      </a:cubicBezTo>
                      <a:cubicBezTo>
                        <a:pt x="660201" y="1139828"/>
                        <a:pt x="653722" y="1139195"/>
                        <a:pt x="645743" y="1139195"/>
                      </a:cubicBezTo>
                      <a:cubicBezTo>
                        <a:pt x="637920" y="1139195"/>
                        <a:pt x="630178" y="1139195"/>
                        <a:pt x="622356" y="1139195"/>
                      </a:cubicBezTo>
                      <a:cubicBezTo>
                        <a:pt x="614850" y="1139195"/>
                        <a:pt x="610663" y="1141092"/>
                        <a:pt x="604105" y="1142672"/>
                      </a:cubicBezTo>
                      <a:cubicBezTo>
                        <a:pt x="588066" y="1146622"/>
                        <a:pt x="579454" y="1136667"/>
                        <a:pt x="565548" y="1133270"/>
                      </a:cubicBezTo>
                      <a:cubicBezTo>
                        <a:pt x="551642" y="1129872"/>
                        <a:pt x="536157" y="1135166"/>
                        <a:pt x="522093" y="1132717"/>
                      </a:cubicBezTo>
                      <a:cubicBezTo>
                        <a:pt x="511269" y="1130820"/>
                        <a:pt x="508899" y="1127265"/>
                        <a:pt x="498706" y="1132558"/>
                      </a:cubicBezTo>
                      <a:cubicBezTo>
                        <a:pt x="491596" y="1136272"/>
                        <a:pt x="484801" y="1140459"/>
                        <a:pt x="477769" y="1136825"/>
                      </a:cubicBezTo>
                      <a:cubicBezTo>
                        <a:pt x="472712" y="1134218"/>
                        <a:pt x="469078" y="1130346"/>
                        <a:pt x="461967" y="1132322"/>
                      </a:cubicBezTo>
                      <a:cubicBezTo>
                        <a:pt x="455883" y="1134060"/>
                        <a:pt x="452012" y="1138642"/>
                        <a:pt x="444980" y="1139511"/>
                      </a:cubicBezTo>
                      <a:cubicBezTo>
                        <a:pt x="442136" y="1139906"/>
                        <a:pt x="438106" y="1139274"/>
                        <a:pt x="435262" y="1139274"/>
                      </a:cubicBezTo>
                      <a:cubicBezTo>
                        <a:pt x="426729" y="1139116"/>
                        <a:pt x="422542" y="1139274"/>
                        <a:pt x="415352" y="1142593"/>
                      </a:cubicBezTo>
                      <a:cubicBezTo>
                        <a:pt x="414167" y="1143146"/>
                        <a:pt x="406187" y="1146622"/>
                        <a:pt x="404922" y="1146306"/>
                      </a:cubicBezTo>
                      <a:cubicBezTo>
                        <a:pt x="400261" y="1145200"/>
                        <a:pt x="401762" y="1140302"/>
                        <a:pt x="401288" y="1136351"/>
                      </a:cubicBezTo>
                      <a:cubicBezTo>
                        <a:pt x="396626" y="1135245"/>
                        <a:pt x="389674" y="1134692"/>
                        <a:pt x="385091" y="1136351"/>
                      </a:cubicBezTo>
                      <a:cubicBezTo>
                        <a:pt x="380745" y="1138010"/>
                        <a:pt x="374425" y="1145595"/>
                        <a:pt x="369684" y="1145674"/>
                      </a:cubicBezTo>
                      <a:cubicBezTo>
                        <a:pt x="365418" y="1145674"/>
                        <a:pt x="361941" y="1142672"/>
                        <a:pt x="356727" y="1142435"/>
                      </a:cubicBezTo>
                      <a:cubicBezTo>
                        <a:pt x="350643" y="1142198"/>
                        <a:pt x="344401" y="1142435"/>
                        <a:pt x="338318" y="1142435"/>
                      </a:cubicBezTo>
                      <a:cubicBezTo>
                        <a:pt x="327177" y="1142593"/>
                        <a:pt x="323385" y="1132796"/>
                        <a:pt x="311612" y="1136430"/>
                      </a:cubicBezTo>
                      <a:cubicBezTo>
                        <a:pt x="303870" y="1138800"/>
                        <a:pt x="285619" y="1149151"/>
                        <a:pt x="278033" y="1140459"/>
                      </a:cubicBezTo>
                      <a:cubicBezTo>
                        <a:pt x="280878" y="1153417"/>
                        <a:pt x="254410" y="1149466"/>
                        <a:pt x="248326" y="1149308"/>
                      </a:cubicBezTo>
                      <a:cubicBezTo>
                        <a:pt x="238608" y="1149072"/>
                        <a:pt x="231260" y="1145279"/>
                        <a:pt x="222648" y="1142751"/>
                      </a:cubicBezTo>
                      <a:cubicBezTo>
                        <a:pt x="217908" y="1141407"/>
                        <a:pt x="210323" y="1141961"/>
                        <a:pt x="205266" y="1142355"/>
                      </a:cubicBezTo>
                      <a:cubicBezTo>
                        <a:pt x="200763" y="1142672"/>
                        <a:pt x="196022" y="1145832"/>
                        <a:pt x="191835" y="1145437"/>
                      </a:cubicBezTo>
                      <a:cubicBezTo>
                        <a:pt x="191518" y="1143541"/>
                        <a:pt x="191202" y="1141724"/>
                        <a:pt x="190728" y="1139828"/>
                      </a:cubicBezTo>
                      <a:cubicBezTo>
                        <a:pt x="180773" y="1139432"/>
                        <a:pt x="178956" y="1124657"/>
                        <a:pt x="167737" y="1125369"/>
                      </a:cubicBezTo>
                      <a:cubicBezTo>
                        <a:pt x="161890" y="1125764"/>
                        <a:pt x="156439" y="1132084"/>
                        <a:pt x="151303" y="1132717"/>
                      </a:cubicBezTo>
                      <a:cubicBezTo>
                        <a:pt x="144982" y="1133506"/>
                        <a:pt x="143797" y="1128924"/>
                        <a:pt x="139531" y="1125764"/>
                      </a:cubicBezTo>
                      <a:cubicBezTo>
                        <a:pt x="133763" y="1121418"/>
                        <a:pt x="125309" y="1120707"/>
                        <a:pt x="117724" y="1122603"/>
                      </a:cubicBezTo>
                      <a:cubicBezTo>
                        <a:pt x="113458" y="1123630"/>
                        <a:pt x="110929" y="1127265"/>
                        <a:pt x="106979" y="1128529"/>
                      </a:cubicBezTo>
                      <a:cubicBezTo>
                        <a:pt x="102791" y="1129872"/>
                        <a:pt x="98287" y="1129082"/>
                        <a:pt x="93942" y="1129793"/>
                      </a:cubicBezTo>
                      <a:cubicBezTo>
                        <a:pt x="85646" y="1131294"/>
                        <a:pt x="66605" y="1127265"/>
                        <a:pt x="61943" y="1132558"/>
                      </a:cubicBezTo>
                      <a:cubicBezTo>
                        <a:pt x="61785" y="1132796"/>
                        <a:pt x="60126" y="1138958"/>
                        <a:pt x="59099" y="1140223"/>
                      </a:cubicBezTo>
                      <a:cubicBezTo>
                        <a:pt x="56571" y="1143383"/>
                        <a:pt x="40769" y="1160449"/>
                        <a:pt x="36739" y="1159738"/>
                      </a:cubicBezTo>
                      <a:cubicBezTo>
                        <a:pt x="29549" y="1158395"/>
                        <a:pt x="29549" y="1152390"/>
                        <a:pt x="28997" y="1146464"/>
                      </a:cubicBezTo>
                      <a:cubicBezTo>
                        <a:pt x="19990" y="1145516"/>
                        <a:pt x="16197" y="1141881"/>
                        <a:pt x="13432" y="1132637"/>
                      </a:cubicBezTo>
                      <a:cubicBezTo>
                        <a:pt x="11615" y="1126396"/>
                        <a:pt x="11061" y="1119917"/>
                        <a:pt x="13273" y="1113676"/>
                      </a:cubicBezTo>
                      <a:cubicBezTo>
                        <a:pt x="19041" y="1097478"/>
                        <a:pt x="34527" y="1111937"/>
                        <a:pt x="26468" y="1093449"/>
                      </a:cubicBezTo>
                      <a:cubicBezTo>
                        <a:pt x="20700" y="1080175"/>
                        <a:pt x="21965" y="1051890"/>
                        <a:pt x="30102" y="1039407"/>
                      </a:cubicBezTo>
                      <a:cubicBezTo>
                        <a:pt x="32473" y="1035772"/>
                        <a:pt x="33105" y="1036799"/>
                        <a:pt x="33579" y="1032138"/>
                      </a:cubicBezTo>
                      <a:cubicBezTo>
                        <a:pt x="34290" y="1025264"/>
                        <a:pt x="30340" y="1018627"/>
                        <a:pt x="29945" y="1011753"/>
                      </a:cubicBezTo>
                      <a:cubicBezTo>
                        <a:pt x="29471" y="1003458"/>
                        <a:pt x="24177" y="996821"/>
                        <a:pt x="22123" y="988841"/>
                      </a:cubicBezTo>
                      <a:cubicBezTo>
                        <a:pt x="21491" y="986312"/>
                        <a:pt x="18173" y="985048"/>
                        <a:pt x="18173" y="982441"/>
                      </a:cubicBezTo>
                      <a:cubicBezTo>
                        <a:pt x="18173" y="975409"/>
                        <a:pt x="25362" y="977226"/>
                        <a:pt x="28127" y="972486"/>
                      </a:cubicBezTo>
                      <a:cubicBezTo>
                        <a:pt x="34448" y="961661"/>
                        <a:pt x="24967" y="952497"/>
                        <a:pt x="26231" y="942699"/>
                      </a:cubicBezTo>
                      <a:cubicBezTo>
                        <a:pt x="37529" y="939144"/>
                        <a:pt x="25520" y="915915"/>
                        <a:pt x="22518" y="907935"/>
                      </a:cubicBezTo>
                      <a:cubicBezTo>
                        <a:pt x="21648" y="905644"/>
                        <a:pt x="17540" y="899718"/>
                        <a:pt x="17856" y="897032"/>
                      </a:cubicBezTo>
                      <a:cubicBezTo>
                        <a:pt x="18330" y="893081"/>
                        <a:pt x="23782" y="891897"/>
                        <a:pt x="25283" y="887630"/>
                      </a:cubicBezTo>
                      <a:cubicBezTo>
                        <a:pt x="29787" y="874356"/>
                        <a:pt x="21728" y="866219"/>
                        <a:pt x="22518" y="851997"/>
                      </a:cubicBezTo>
                      <a:cubicBezTo>
                        <a:pt x="22992" y="843306"/>
                        <a:pt x="19673" y="845913"/>
                        <a:pt x="19595" y="836669"/>
                      </a:cubicBezTo>
                      <a:cubicBezTo>
                        <a:pt x="19595" y="828610"/>
                        <a:pt x="30261" y="804196"/>
                        <a:pt x="33658" y="797401"/>
                      </a:cubicBezTo>
                      <a:cubicBezTo>
                        <a:pt x="35080" y="794636"/>
                        <a:pt x="38477" y="791634"/>
                        <a:pt x="38399" y="788157"/>
                      </a:cubicBezTo>
                      <a:cubicBezTo>
                        <a:pt x="38162" y="780651"/>
                        <a:pt x="28206" y="777965"/>
                        <a:pt x="28206" y="769353"/>
                      </a:cubicBezTo>
                      <a:cubicBezTo>
                        <a:pt x="28206" y="766272"/>
                        <a:pt x="22439" y="768326"/>
                        <a:pt x="21886" y="763586"/>
                      </a:cubicBezTo>
                      <a:cubicBezTo>
                        <a:pt x="21174" y="757423"/>
                        <a:pt x="25915" y="748732"/>
                        <a:pt x="22123" y="743122"/>
                      </a:cubicBezTo>
                      <a:cubicBezTo>
                        <a:pt x="10508" y="725582"/>
                        <a:pt x="24888" y="733641"/>
                        <a:pt x="36028" y="730402"/>
                      </a:cubicBezTo>
                      <a:cubicBezTo>
                        <a:pt x="34527" y="725977"/>
                        <a:pt x="26231" y="718550"/>
                        <a:pt x="21570" y="716259"/>
                      </a:cubicBezTo>
                      <a:cubicBezTo>
                        <a:pt x="23071" y="710965"/>
                        <a:pt x="30182" y="712308"/>
                        <a:pt x="31683" y="705751"/>
                      </a:cubicBezTo>
                      <a:cubicBezTo>
                        <a:pt x="34132" y="694689"/>
                        <a:pt x="6400" y="680152"/>
                        <a:pt x="0" y="673989"/>
                      </a:cubicBezTo>
                      <a:cubicBezTo>
                        <a:pt x="1580" y="669170"/>
                        <a:pt x="27811" y="665772"/>
                        <a:pt x="31841" y="663718"/>
                      </a:cubicBezTo>
                      <a:cubicBezTo>
                        <a:pt x="39268" y="660004"/>
                        <a:pt x="50329" y="655422"/>
                        <a:pt x="53884" y="647047"/>
                      </a:cubicBezTo>
                      <a:cubicBezTo>
                        <a:pt x="57203" y="639225"/>
                        <a:pt x="53410" y="628954"/>
                        <a:pt x="52383" y="621132"/>
                      </a:cubicBezTo>
                      <a:cubicBezTo>
                        <a:pt x="50882" y="609596"/>
                        <a:pt x="53410" y="605804"/>
                        <a:pt x="63760" y="599878"/>
                      </a:cubicBezTo>
                      <a:cubicBezTo>
                        <a:pt x="77666" y="591977"/>
                        <a:pt x="84066" y="598377"/>
                        <a:pt x="99157" y="593716"/>
                      </a:cubicBezTo>
                      <a:cubicBezTo>
                        <a:pt x="105478" y="591741"/>
                        <a:pt x="108322" y="590555"/>
                        <a:pt x="111087" y="585025"/>
                      </a:cubicBezTo>
                      <a:cubicBezTo>
                        <a:pt x="112667" y="581785"/>
                        <a:pt x="112351" y="577124"/>
                        <a:pt x="113853" y="573726"/>
                      </a:cubicBezTo>
                      <a:cubicBezTo>
                        <a:pt x="118435" y="563139"/>
                        <a:pt x="140874" y="548522"/>
                        <a:pt x="147273" y="539041"/>
                      </a:cubicBezTo>
                      <a:cubicBezTo>
                        <a:pt x="155411" y="526953"/>
                        <a:pt x="162759" y="514390"/>
                        <a:pt x="171134" y="502460"/>
                      </a:cubicBezTo>
                      <a:cubicBezTo>
                        <a:pt x="175401" y="496455"/>
                        <a:pt x="180457" y="487606"/>
                        <a:pt x="187489" y="484762"/>
                      </a:cubicBezTo>
                      <a:cubicBezTo>
                        <a:pt x="191914" y="482945"/>
                        <a:pt x="196812" y="483814"/>
                        <a:pt x="201553" y="482233"/>
                      </a:cubicBezTo>
                      <a:cubicBezTo>
                        <a:pt x="206846" y="480496"/>
                        <a:pt x="212298" y="477414"/>
                        <a:pt x="216406" y="473543"/>
                      </a:cubicBezTo>
                      <a:cubicBezTo>
                        <a:pt x="224781" y="465642"/>
                        <a:pt x="218223" y="456477"/>
                        <a:pt x="221542" y="445731"/>
                      </a:cubicBezTo>
                      <a:cubicBezTo>
                        <a:pt x="228258" y="424083"/>
                        <a:pt x="250538" y="429140"/>
                        <a:pt x="268474" y="427401"/>
                      </a:cubicBezTo>
                      <a:cubicBezTo>
                        <a:pt x="266577" y="415234"/>
                        <a:pt x="255911" y="408834"/>
                        <a:pt x="265550" y="395798"/>
                      </a:cubicBezTo>
                      <a:cubicBezTo>
                        <a:pt x="278666" y="387660"/>
                        <a:pt x="292650" y="381260"/>
                        <a:pt x="307425" y="376598"/>
                      </a:cubicBezTo>
                      <a:cubicBezTo>
                        <a:pt x="321094" y="371068"/>
                        <a:pt x="334367" y="364510"/>
                        <a:pt x="347009" y="356925"/>
                      </a:cubicBezTo>
                      <a:cubicBezTo>
                        <a:pt x="358149" y="345943"/>
                        <a:pt x="345744" y="333301"/>
                        <a:pt x="360519" y="323504"/>
                      </a:cubicBezTo>
                      <a:cubicBezTo>
                        <a:pt x="357517" y="319475"/>
                        <a:pt x="353329" y="313549"/>
                        <a:pt x="355937" y="308413"/>
                      </a:cubicBezTo>
                      <a:cubicBezTo>
                        <a:pt x="358702" y="307307"/>
                        <a:pt x="361546" y="306754"/>
                        <a:pt x="364549" y="306675"/>
                      </a:cubicBezTo>
                      <a:cubicBezTo>
                        <a:pt x="366050" y="298616"/>
                        <a:pt x="366050" y="294745"/>
                        <a:pt x="371186" y="287476"/>
                      </a:cubicBezTo>
                      <a:cubicBezTo>
                        <a:pt x="372924" y="285027"/>
                        <a:pt x="374820" y="281313"/>
                        <a:pt x="377427" y="279575"/>
                      </a:cubicBezTo>
                      <a:cubicBezTo>
                        <a:pt x="379007" y="278548"/>
                        <a:pt x="381536" y="278311"/>
                        <a:pt x="382721" y="277363"/>
                      </a:cubicBezTo>
                      <a:cubicBezTo>
                        <a:pt x="388884" y="272464"/>
                        <a:pt x="389594" y="259112"/>
                        <a:pt x="398365" y="256741"/>
                      </a:cubicBezTo>
                      <a:cubicBezTo>
                        <a:pt x="402947" y="255477"/>
                        <a:pt x="407451" y="258638"/>
                        <a:pt x="410769" y="260297"/>
                      </a:cubicBezTo>
                      <a:cubicBezTo>
                        <a:pt x="416142" y="253107"/>
                        <a:pt x="413297" y="251606"/>
                        <a:pt x="411243" y="244416"/>
                      </a:cubicBezTo>
                      <a:cubicBezTo>
                        <a:pt x="424359" y="241493"/>
                        <a:pt x="436289" y="246391"/>
                        <a:pt x="448930" y="240070"/>
                      </a:cubicBezTo>
                      <a:cubicBezTo>
                        <a:pt x="449247" y="235172"/>
                        <a:pt x="447903" y="230984"/>
                        <a:pt x="448615" y="226007"/>
                      </a:cubicBezTo>
                      <a:cubicBezTo>
                        <a:pt x="450116" y="215341"/>
                        <a:pt x="457779" y="209099"/>
                        <a:pt x="463073" y="200408"/>
                      </a:cubicBezTo>
                      <a:cubicBezTo>
                        <a:pt x="467576" y="193139"/>
                        <a:pt x="469473" y="191875"/>
                        <a:pt x="478085" y="189821"/>
                      </a:cubicBezTo>
                      <a:cubicBezTo>
                        <a:pt x="480534" y="181841"/>
                        <a:pt x="476110" y="177337"/>
                        <a:pt x="483852" y="170305"/>
                      </a:cubicBezTo>
                      <a:cubicBezTo>
                        <a:pt x="491596" y="163352"/>
                        <a:pt x="500919" y="157901"/>
                        <a:pt x="508740" y="150948"/>
                      </a:cubicBezTo>
                      <a:cubicBezTo>
                        <a:pt x="511506" y="148499"/>
                        <a:pt x="514350" y="145417"/>
                        <a:pt x="517353" y="143600"/>
                      </a:cubicBezTo>
                      <a:cubicBezTo>
                        <a:pt x="527782" y="137279"/>
                        <a:pt x="545006" y="145180"/>
                        <a:pt x="549035" y="132065"/>
                      </a:cubicBezTo>
                      <a:cubicBezTo>
                        <a:pt x="550694" y="126692"/>
                        <a:pt x="546981" y="119344"/>
                        <a:pt x="548008" y="113893"/>
                      </a:cubicBezTo>
                      <a:cubicBezTo>
                        <a:pt x="549193" y="107888"/>
                        <a:pt x="548719" y="86160"/>
                        <a:pt x="553302" y="82526"/>
                      </a:cubicBezTo>
                      <a:cubicBezTo>
                        <a:pt x="557410" y="79208"/>
                        <a:pt x="571158" y="83000"/>
                        <a:pt x="574713" y="80156"/>
                      </a:cubicBezTo>
                      <a:cubicBezTo>
                        <a:pt x="580876" y="75257"/>
                        <a:pt x="576925" y="73203"/>
                        <a:pt x="578189" y="65934"/>
                      </a:cubicBezTo>
                      <a:cubicBezTo>
                        <a:pt x="580323" y="53925"/>
                        <a:pt x="597784" y="55742"/>
                        <a:pt x="607344" y="54399"/>
                      </a:cubicBezTo>
                      <a:cubicBezTo>
                        <a:pt x="608292" y="47525"/>
                        <a:pt x="605685" y="42705"/>
                        <a:pt x="609635" y="36148"/>
                      </a:cubicBezTo>
                      <a:cubicBezTo>
                        <a:pt x="614139" y="28721"/>
                        <a:pt x="619669" y="23348"/>
                        <a:pt x="628044" y="23743"/>
                      </a:cubicBezTo>
                      <a:cubicBezTo>
                        <a:pt x="628993" y="17343"/>
                        <a:pt x="627649" y="17422"/>
                        <a:pt x="632232" y="13551"/>
                      </a:cubicBezTo>
                      <a:cubicBezTo>
                        <a:pt x="636894" y="9601"/>
                        <a:pt x="644399" y="4860"/>
                        <a:pt x="650404" y="3833"/>
                      </a:cubicBezTo>
                      <a:cubicBezTo>
                        <a:pt x="667233" y="989"/>
                        <a:pt x="671342" y="25086"/>
                        <a:pt x="683588" y="31802"/>
                      </a:cubicBezTo>
                      <a:cubicBezTo>
                        <a:pt x="682640" y="24849"/>
                        <a:pt x="683114" y="8336"/>
                        <a:pt x="690699" y="3675"/>
                      </a:cubicBezTo>
                      <a:cubicBezTo>
                        <a:pt x="697494" y="-513"/>
                        <a:pt x="700575" y="3912"/>
                        <a:pt x="705000" y="6756"/>
                      </a:cubicBezTo>
                      <a:cubicBezTo>
                        <a:pt x="708871" y="9284"/>
                        <a:pt x="714954" y="11181"/>
                        <a:pt x="719695" y="10944"/>
                      </a:cubicBezTo>
                      <a:cubicBezTo>
                        <a:pt x="728623" y="10470"/>
                        <a:pt x="725305" y="6282"/>
                        <a:pt x="730598" y="672"/>
                      </a:cubicBezTo>
                      <a:cubicBezTo>
                        <a:pt x="733759" y="-2646"/>
                        <a:pt x="740711" y="7388"/>
                        <a:pt x="745136" y="7546"/>
                      </a:cubicBezTo>
                      <a:cubicBezTo>
                        <a:pt x="753906" y="7783"/>
                        <a:pt x="752089" y="2253"/>
                        <a:pt x="754459" y="8099"/>
                      </a:cubicBezTo>
                      <a:cubicBezTo>
                        <a:pt x="755802" y="11418"/>
                        <a:pt x="753195" y="13630"/>
                        <a:pt x="756987" y="15447"/>
                      </a:cubicBezTo>
                      <a:cubicBezTo>
                        <a:pt x="759121" y="16474"/>
                        <a:pt x="770261" y="9284"/>
                        <a:pt x="772315" y="8652"/>
                      </a:cubicBezTo>
                      <a:cubicBezTo>
                        <a:pt x="784166" y="4544"/>
                        <a:pt x="806210" y="-3120"/>
                        <a:pt x="818378" y="3359"/>
                      </a:cubicBezTo>
                      <a:cubicBezTo>
                        <a:pt x="822249" y="3359"/>
                        <a:pt x="824303" y="4860"/>
                        <a:pt x="824698" y="8020"/>
                      </a:cubicBezTo>
                      <a:cubicBezTo>
                        <a:pt x="825805" y="9917"/>
                        <a:pt x="825725" y="11813"/>
                        <a:pt x="824541" y="13709"/>
                      </a:cubicBezTo>
                      <a:cubicBezTo>
                        <a:pt x="827306" y="21294"/>
                        <a:pt x="843187" y="24928"/>
                        <a:pt x="850455" y="26904"/>
                      </a:cubicBezTo>
                      <a:cubicBezTo>
                        <a:pt x="857408" y="22479"/>
                        <a:pt x="846584" y="5729"/>
                        <a:pt x="855433" y="3833"/>
                      </a:cubicBezTo>
                      <a:cubicBezTo>
                        <a:pt x="861280" y="2569"/>
                        <a:pt x="858119" y="24375"/>
                        <a:pt x="862623" y="26113"/>
                      </a:cubicBezTo>
                      <a:cubicBezTo>
                        <a:pt x="865783" y="27378"/>
                        <a:pt x="869418" y="26667"/>
                        <a:pt x="872657" y="26587"/>
                      </a:cubicBezTo>
                      <a:cubicBezTo>
                        <a:pt x="878898" y="26587"/>
                        <a:pt x="882928" y="26350"/>
                        <a:pt x="888617" y="29748"/>
                      </a:cubicBezTo>
                      <a:cubicBezTo>
                        <a:pt x="893200" y="32434"/>
                        <a:pt x="894464" y="35753"/>
                        <a:pt x="900073" y="36859"/>
                      </a:cubicBezTo>
                      <a:cubicBezTo>
                        <a:pt x="908132" y="38518"/>
                        <a:pt x="909791" y="34804"/>
                        <a:pt x="914848" y="29985"/>
                      </a:cubicBezTo>
                      <a:cubicBezTo>
                        <a:pt x="921327" y="23822"/>
                        <a:pt x="928437" y="22637"/>
                        <a:pt x="936259" y="19081"/>
                      </a:cubicBezTo>
                      <a:cubicBezTo>
                        <a:pt x="947163" y="14025"/>
                        <a:pt x="948743" y="11576"/>
                        <a:pt x="959330" y="16553"/>
                      </a:cubicBezTo>
                      <a:cubicBezTo>
                        <a:pt x="971577" y="22242"/>
                        <a:pt x="984060" y="21610"/>
                        <a:pt x="996781" y="20741"/>
                      </a:cubicBezTo>
                      <a:cubicBezTo>
                        <a:pt x="1000494" y="20504"/>
                        <a:pt x="1002469" y="18370"/>
                        <a:pt x="1006419" y="20504"/>
                      </a:cubicBezTo>
                      <a:cubicBezTo>
                        <a:pt x="1007921" y="22400"/>
                        <a:pt x="1009422" y="24217"/>
                        <a:pt x="1011002" y="26034"/>
                      </a:cubicBezTo>
                      <a:cubicBezTo>
                        <a:pt x="1014637" y="26904"/>
                        <a:pt x="1018350" y="27141"/>
                        <a:pt x="1022064" y="26667"/>
                      </a:cubicBezTo>
                      <a:cubicBezTo>
                        <a:pt x="1030280" y="26824"/>
                        <a:pt x="1038418" y="26193"/>
                        <a:pt x="1046635" y="26430"/>
                      </a:cubicBezTo>
                      <a:cubicBezTo>
                        <a:pt x="1061331" y="26824"/>
                        <a:pt x="1089853" y="17738"/>
                        <a:pt x="1104233" y="14183"/>
                      </a:cubicBezTo>
                      <a:cubicBezTo>
                        <a:pt x="1104391" y="10312"/>
                        <a:pt x="1102021" y="4781"/>
                        <a:pt x="1105181" y="1778"/>
                      </a:cubicBezTo>
                      <a:cubicBezTo>
                        <a:pt x="1109606" y="-2409"/>
                        <a:pt x="1118692" y="1541"/>
                        <a:pt x="1120509" y="6124"/>
                      </a:cubicBezTo>
                      <a:cubicBezTo>
                        <a:pt x="1122010" y="9917"/>
                        <a:pt x="1118613" y="15131"/>
                        <a:pt x="1122010" y="17896"/>
                      </a:cubicBezTo>
                      <a:cubicBezTo>
                        <a:pt x="1129674" y="23980"/>
                        <a:pt x="1145634" y="19319"/>
                        <a:pt x="1152824" y="17659"/>
                      </a:cubicBezTo>
                      <a:cubicBezTo>
                        <a:pt x="1158117" y="16395"/>
                        <a:pt x="1167678" y="15289"/>
                        <a:pt x="1172734" y="17501"/>
                      </a:cubicBezTo>
                      <a:cubicBezTo>
                        <a:pt x="1178581" y="20030"/>
                        <a:pt x="1183400" y="30380"/>
                        <a:pt x="1190827" y="25323"/>
                      </a:cubicBezTo>
                      <a:cubicBezTo>
                        <a:pt x="1197385" y="20820"/>
                        <a:pt x="1197543" y="2332"/>
                        <a:pt x="1210421" y="6519"/>
                      </a:cubicBezTo>
                      <a:cubicBezTo>
                        <a:pt x="1217611" y="8889"/>
                        <a:pt x="1215241" y="18133"/>
                        <a:pt x="1218243" y="24612"/>
                      </a:cubicBezTo>
                      <a:cubicBezTo>
                        <a:pt x="1228593" y="25244"/>
                        <a:pt x="1236020" y="12129"/>
                        <a:pt x="1246529" y="13630"/>
                      </a:cubicBezTo>
                      <a:cubicBezTo>
                        <a:pt x="1252296" y="14420"/>
                        <a:pt x="1255852" y="20030"/>
                        <a:pt x="1260750" y="21215"/>
                      </a:cubicBezTo>
                      <a:cubicBezTo>
                        <a:pt x="1265491" y="22242"/>
                        <a:pt x="1274735" y="16948"/>
                        <a:pt x="1278922" y="15289"/>
                      </a:cubicBezTo>
                      <a:cubicBezTo>
                        <a:pt x="1280740" y="14025"/>
                        <a:pt x="1282478" y="12682"/>
                        <a:pt x="1284216" y="11260"/>
                      </a:cubicBezTo>
                      <a:cubicBezTo>
                        <a:pt x="1289431" y="10470"/>
                        <a:pt x="1294645" y="10154"/>
                        <a:pt x="1299939" y="10549"/>
                      </a:cubicBezTo>
                      <a:cubicBezTo>
                        <a:pt x="1308788" y="10628"/>
                        <a:pt x="1303652" y="20109"/>
                        <a:pt x="1312501" y="20109"/>
                      </a:cubicBezTo>
                      <a:cubicBezTo>
                        <a:pt x="1317163" y="20109"/>
                        <a:pt x="1322061" y="20741"/>
                        <a:pt x="1326644" y="20346"/>
                      </a:cubicBezTo>
                      <a:cubicBezTo>
                        <a:pt x="1334703" y="19714"/>
                        <a:pt x="1353665" y="8968"/>
                        <a:pt x="1361487" y="8020"/>
                      </a:cubicBezTo>
                      <a:cubicBezTo>
                        <a:pt x="1365280" y="12761"/>
                        <a:pt x="1363857" y="19477"/>
                        <a:pt x="1364963" y="25007"/>
                      </a:cubicBezTo>
                      <a:cubicBezTo>
                        <a:pt x="1368993" y="23111"/>
                        <a:pt x="1371916" y="17343"/>
                        <a:pt x="1376578" y="14657"/>
                      </a:cubicBezTo>
                      <a:cubicBezTo>
                        <a:pt x="1379422" y="12998"/>
                        <a:pt x="1383609" y="10707"/>
                        <a:pt x="1387086" y="11102"/>
                      </a:cubicBezTo>
                      <a:cubicBezTo>
                        <a:pt x="1389851" y="11497"/>
                        <a:pt x="1390641" y="14183"/>
                        <a:pt x="1392933" y="14262"/>
                      </a:cubicBezTo>
                      <a:cubicBezTo>
                        <a:pt x="1396251" y="14499"/>
                        <a:pt x="1401940" y="11102"/>
                        <a:pt x="1404310" y="9521"/>
                      </a:cubicBezTo>
                      <a:cubicBezTo>
                        <a:pt x="1406206" y="8257"/>
                        <a:pt x="1406760" y="6124"/>
                        <a:pt x="1409051" y="5018"/>
                      </a:cubicBezTo>
                      <a:cubicBezTo>
                        <a:pt x="1411658" y="3675"/>
                        <a:pt x="1421850" y="16790"/>
                        <a:pt x="1424062" y="167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0" name="Google Shape;720;p25"/>
              <p:cNvGrpSpPr/>
              <p:nvPr/>
            </p:nvGrpSpPr>
            <p:grpSpPr>
              <a:xfrm rot="10800000">
                <a:off x="6767275" y="-7"/>
                <a:ext cx="2376733" cy="2674886"/>
                <a:chOff x="-8413" y="1530750"/>
                <a:chExt cx="3210066" cy="3612758"/>
              </a:xfrm>
            </p:grpSpPr>
            <p:sp>
              <p:nvSpPr>
                <p:cNvPr id="721" name="Google Shape;721;p25"/>
                <p:cNvSpPr/>
                <p:nvPr/>
              </p:nvSpPr>
              <p:spPr>
                <a:xfrm>
                  <a:off x="-5549" y="1530750"/>
                  <a:ext cx="3207202" cy="3612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708" h="983062" extrusionOk="0">
                      <a:moveTo>
                        <a:pt x="869542" y="983063"/>
                      </a:moveTo>
                      <a:cubicBezTo>
                        <a:pt x="870205" y="980792"/>
                        <a:pt x="871250" y="978753"/>
                        <a:pt x="872709" y="976946"/>
                      </a:cubicBezTo>
                      <a:cubicBezTo>
                        <a:pt x="862530" y="967580"/>
                        <a:pt x="847759" y="960617"/>
                        <a:pt x="838576" y="950406"/>
                      </a:cubicBezTo>
                      <a:cubicBezTo>
                        <a:pt x="832906" y="944090"/>
                        <a:pt x="823524" y="930397"/>
                        <a:pt x="820490" y="923219"/>
                      </a:cubicBezTo>
                      <a:cubicBezTo>
                        <a:pt x="817374" y="915793"/>
                        <a:pt x="819827" y="908797"/>
                        <a:pt x="817738" y="901619"/>
                      </a:cubicBezTo>
                      <a:cubicBezTo>
                        <a:pt x="814489" y="890396"/>
                        <a:pt x="811754" y="892684"/>
                        <a:pt x="806482" y="883202"/>
                      </a:cubicBezTo>
                      <a:cubicBezTo>
                        <a:pt x="796188" y="864702"/>
                        <a:pt x="800531" y="854258"/>
                        <a:pt x="796669" y="834034"/>
                      </a:cubicBezTo>
                      <a:cubicBezTo>
                        <a:pt x="794198" y="821137"/>
                        <a:pt x="788679" y="820291"/>
                        <a:pt x="791099" y="803814"/>
                      </a:cubicBezTo>
                      <a:cubicBezTo>
                        <a:pt x="793287" y="788911"/>
                        <a:pt x="788446" y="779677"/>
                        <a:pt x="788745" y="766863"/>
                      </a:cubicBezTo>
                      <a:cubicBezTo>
                        <a:pt x="788994" y="755242"/>
                        <a:pt x="797116" y="744666"/>
                        <a:pt x="798559" y="732896"/>
                      </a:cubicBezTo>
                      <a:cubicBezTo>
                        <a:pt x="799470" y="725503"/>
                        <a:pt x="796569" y="718573"/>
                        <a:pt x="797663" y="710898"/>
                      </a:cubicBezTo>
                      <a:cubicBezTo>
                        <a:pt x="798475" y="705129"/>
                        <a:pt x="804842" y="699460"/>
                        <a:pt x="804062" y="693592"/>
                      </a:cubicBezTo>
                      <a:cubicBezTo>
                        <a:pt x="802637" y="682733"/>
                        <a:pt x="791762" y="677479"/>
                        <a:pt x="786888" y="669306"/>
                      </a:cubicBezTo>
                      <a:cubicBezTo>
                        <a:pt x="775400" y="650027"/>
                        <a:pt x="773991" y="642036"/>
                        <a:pt x="747932" y="637726"/>
                      </a:cubicBezTo>
                      <a:cubicBezTo>
                        <a:pt x="697504" y="629388"/>
                        <a:pt x="648651" y="622458"/>
                        <a:pt x="599466" y="629007"/>
                      </a:cubicBezTo>
                      <a:cubicBezTo>
                        <a:pt x="574882" y="632272"/>
                        <a:pt x="549402" y="643827"/>
                        <a:pt x="529195" y="621331"/>
                      </a:cubicBezTo>
                      <a:cubicBezTo>
                        <a:pt x="526957" y="618845"/>
                        <a:pt x="531052" y="612860"/>
                        <a:pt x="528714" y="609893"/>
                      </a:cubicBezTo>
                      <a:cubicBezTo>
                        <a:pt x="523874" y="603726"/>
                        <a:pt x="515569" y="601306"/>
                        <a:pt x="509468" y="596615"/>
                      </a:cubicBezTo>
                      <a:cubicBezTo>
                        <a:pt x="502622" y="591343"/>
                        <a:pt x="496256" y="587149"/>
                        <a:pt x="491996" y="579225"/>
                      </a:cubicBezTo>
                      <a:cubicBezTo>
                        <a:pt x="489741" y="578297"/>
                        <a:pt x="489924" y="580253"/>
                        <a:pt x="488631" y="580286"/>
                      </a:cubicBezTo>
                      <a:cubicBezTo>
                        <a:pt x="475070" y="564306"/>
                        <a:pt x="441999" y="580502"/>
                        <a:pt x="432384" y="564107"/>
                      </a:cubicBezTo>
                      <a:cubicBezTo>
                        <a:pt x="426897" y="554757"/>
                        <a:pt x="432616" y="550596"/>
                        <a:pt x="437025" y="540749"/>
                      </a:cubicBezTo>
                      <a:cubicBezTo>
                        <a:pt x="443175" y="527024"/>
                        <a:pt x="446508" y="522398"/>
                        <a:pt x="443043" y="505821"/>
                      </a:cubicBezTo>
                      <a:cubicBezTo>
                        <a:pt x="437938" y="481436"/>
                        <a:pt x="424328" y="454034"/>
                        <a:pt x="412093" y="432417"/>
                      </a:cubicBezTo>
                      <a:cubicBezTo>
                        <a:pt x="405147" y="420150"/>
                        <a:pt x="396345" y="410535"/>
                        <a:pt x="388024" y="398202"/>
                      </a:cubicBezTo>
                      <a:cubicBezTo>
                        <a:pt x="385039" y="393792"/>
                        <a:pt x="386067" y="387857"/>
                        <a:pt x="382752" y="384293"/>
                      </a:cubicBezTo>
                      <a:cubicBezTo>
                        <a:pt x="379271" y="380547"/>
                        <a:pt x="368976" y="380116"/>
                        <a:pt x="364401" y="375988"/>
                      </a:cubicBezTo>
                      <a:cubicBezTo>
                        <a:pt x="356958" y="369258"/>
                        <a:pt x="361450" y="362279"/>
                        <a:pt x="355814" y="355814"/>
                      </a:cubicBezTo>
                      <a:cubicBezTo>
                        <a:pt x="347426" y="346182"/>
                        <a:pt x="339469" y="349233"/>
                        <a:pt x="332424" y="336485"/>
                      </a:cubicBezTo>
                      <a:cubicBezTo>
                        <a:pt x="324532" y="322228"/>
                        <a:pt x="322842" y="311022"/>
                        <a:pt x="308353" y="302054"/>
                      </a:cubicBezTo>
                      <a:cubicBezTo>
                        <a:pt x="287532" y="289140"/>
                        <a:pt x="272099" y="285245"/>
                        <a:pt x="271237" y="257561"/>
                      </a:cubicBezTo>
                      <a:cubicBezTo>
                        <a:pt x="270590" y="237071"/>
                        <a:pt x="276160" y="232181"/>
                        <a:pt x="261655" y="217394"/>
                      </a:cubicBezTo>
                      <a:cubicBezTo>
                        <a:pt x="255471" y="211095"/>
                        <a:pt x="248012" y="199491"/>
                        <a:pt x="242028" y="194269"/>
                      </a:cubicBezTo>
                      <a:cubicBezTo>
                        <a:pt x="230275" y="183991"/>
                        <a:pt x="201961" y="187174"/>
                        <a:pt x="199938" y="167629"/>
                      </a:cubicBezTo>
                      <a:cubicBezTo>
                        <a:pt x="180261" y="168309"/>
                        <a:pt x="176051" y="158412"/>
                        <a:pt x="161346" y="151914"/>
                      </a:cubicBezTo>
                      <a:cubicBezTo>
                        <a:pt x="148233" y="146129"/>
                        <a:pt x="146112" y="151864"/>
                        <a:pt x="136182" y="140343"/>
                      </a:cubicBezTo>
                      <a:cubicBezTo>
                        <a:pt x="129402" y="132469"/>
                        <a:pt x="132104" y="125838"/>
                        <a:pt x="120235" y="120964"/>
                      </a:cubicBezTo>
                      <a:cubicBezTo>
                        <a:pt x="112013" y="117583"/>
                        <a:pt x="104420" y="122307"/>
                        <a:pt x="95385" y="119074"/>
                      </a:cubicBezTo>
                      <a:cubicBezTo>
                        <a:pt x="82124" y="114317"/>
                        <a:pt x="78112" y="95883"/>
                        <a:pt x="69293" y="86599"/>
                      </a:cubicBezTo>
                      <a:cubicBezTo>
                        <a:pt x="63856" y="80880"/>
                        <a:pt x="55965" y="79654"/>
                        <a:pt x="51041" y="73139"/>
                      </a:cubicBezTo>
                      <a:cubicBezTo>
                        <a:pt x="46334" y="66906"/>
                        <a:pt x="46201" y="59164"/>
                        <a:pt x="42338" y="52915"/>
                      </a:cubicBezTo>
                      <a:cubicBezTo>
                        <a:pt x="33652" y="38923"/>
                        <a:pt x="25877" y="29839"/>
                        <a:pt x="11803" y="22744"/>
                      </a:cubicBezTo>
                      <a:cubicBezTo>
                        <a:pt x="13461" y="19893"/>
                        <a:pt x="12864" y="14837"/>
                        <a:pt x="15582" y="11554"/>
                      </a:cubicBezTo>
                      <a:cubicBezTo>
                        <a:pt x="11687" y="7261"/>
                        <a:pt x="1807" y="1359"/>
                        <a:pt x="0" y="0"/>
                      </a:cubicBezTo>
                      <a:lnTo>
                        <a:pt x="0" y="981090"/>
                      </a:lnTo>
                      <a:lnTo>
                        <a:pt x="869542" y="9830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3420000" algn="bl" rotWithShape="0">
                    <a:schemeClr val="dk1">
                      <a:alpha val="21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25"/>
                <p:cNvSpPr/>
                <p:nvPr/>
              </p:nvSpPr>
              <p:spPr>
                <a:xfrm>
                  <a:off x="-8413" y="1624115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rgbClr val="FFD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25"/>
                <p:cNvSpPr/>
                <p:nvPr/>
              </p:nvSpPr>
              <p:spPr>
                <a:xfrm>
                  <a:off x="-8413" y="1631274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24" name="Google Shape;724;p25"/>
            <p:cNvGrpSpPr/>
            <p:nvPr/>
          </p:nvGrpSpPr>
          <p:grpSpPr>
            <a:xfrm>
              <a:off x="-807852" y="-853996"/>
              <a:ext cx="10449455" cy="6814312"/>
              <a:chOff x="-807852" y="-853996"/>
              <a:chExt cx="10449455" cy="6814312"/>
            </a:xfrm>
          </p:grpSpPr>
          <p:grpSp>
            <p:nvGrpSpPr>
              <p:cNvPr id="725" name="Google Shape;725;p25"/>
              <p:cNvGrpSpPr/>
              <p:nvPr/>
            </p:nvGrpSpPr>
            <p:grpSpPr>
              <a:xfrm>
                <a:off x="-807852" y="-853996"/>
                <a:ext cx="10449455" cy="6814312"/>
                <a:chOff x="-807852" y="-853996"/>
                <a:chExt cx="10449455" cy="6814312"/>
              </a:xfrm>
            </p:grpSpPr>
            <p:grpSp>
              <p:nvGrpSpPr>
                <p:cNvPr id="726" name="Google Shape;726;p25"/>
                <p:cNvGrpSpPr/>
                <p:nvPr/>
              </p:nvGrpSpPr>
              <p:grpSpPr>
                <a:xfrm>
                  <a:off x="-160108" y="3498636"/>
                  <a:ext cx="1580108" cy="2071020"/>
                  <a:chOff x="7709455" y="-991739"/>
                  <a:chExt cx="1580108" cy="2071020"/>
                </a:xfrm>
              </p:grpSpPr>
              <p:grpSp>
                <p:nvGrpSpPr>
                  <p:cNvPr id="727" name="Google Shape;727;p25"/>
                  <p:cNvGrpSpPr/>
                  <p:nvPr/>
                </p:nvGrpSpPr>
                <p:grpSpPr>
                  <a:xfrm>
                    <a:off x="7709455" y="-991739"/>
                    <a:ext cx="1374440" cy="2034245"/>
                    <a:chOff x="7709455" y="-991739"/>
                    <a:chExt cx="1374440" cy="2034245"/>
                  </a:xfrm>
                </p:grpSpPr>
                <p:sp>
                  <p:nvSpPr>
                    <p:cNvPr id="728" name="Google Shape;728;p25"/>
                    <p:cNvSpPr/>
                    <p:nvPr/>
                  </p:nvSpPr>
                  <p:spPr>
                    <a:xfrm>
                      <a:off x="7955024" y="695695"/>
                      <a:ext cx="1068860" cy="3468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835" h="82037" extrusionOk="0">
                          <a:moveTo>
                            <a:pt x="252836" y="59264"/>
                          </a:moveTo>
                          <a:cubicBezTo>
                            <a:pt x="214261" y="53926"/>
                            <a:pt x="177957" y="79736"/>
                            <a:pt x="139066" y="81891"/>
                          </a:cubicBezTo>
                          <a:cubicBezTo>
                            <a:pt x="111266" y="83433"/>
                            <a:pt x="83914" y="72608"/>
                            <a:pt x="60988" y="56810"/>
                          </a:cubicBezTo>
                          <a:cubicBezTo>
                            <a:pt x="38061" y="41012"/>
                            <a:pt x="18931" y="20407"/>
                            <a:pt x="0" y="0"/>
                          </a:cubicBezTo>
                          <a:cubicBezTo>
                            <a:pt x="49069" y="50759"/>
                            <a:pt x="124147" y="74929"/>
                            <a:pt x="193606" y="62297"/>
                          </a:cubicBezTo>
                          <a:cubicBezTo>
                            <a:pt x="213216" y="58733"/>
                            <a:pt x="233457" y="52450"/>
                            <a:pt x="252836" y="5928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29" name="Google Shape;729;p25"/>
                    <p:cNvSpPr/>
                    <p:nvPr/>
                  </p:nvSpPr>
                  <p:spPr>
                    <a:xfrm>
                      <a:off x="7770848" y="533105"/>
                      <a:ext cx="1134737" cy="3488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8418" h="82520" extrusionOk="0">
                          <a:moveTo>
                            <a:pt x="268419" y="77731"/>
                          </a:moveTo>
                          <a:cubicBezTo>
                            <a:pt x="257759" y="74001"/>
                            <a:pt x="246205" y="72807"/>
                            <a:pt x="235015" y="74299"/>
                          </a:cubicBezTo>
                          <a:cubicBezTo>
                            <a:pt x="226030" y="75493"/>
                            <a:pt x="217361" y="78361"/>
                            <a:pt x="208475" y="80184"/>
                          </a:cubicBezTo>
                          <a:cubicBezTo>
                            <a:pt x="174061" y="87213"/>
                            <a:pt x="137740" y="77780"/>
                            <a:pt x="107454" y="59993"/>
                          </a:cubicBezTo>
                          <a:cubicBezTo>
                            <a:pt x="89600" y="49516"/>
                            <a:pt x="73553" y="36288"/>
                            <a:pt x="56396" y="24700"/>
                          </a:cubicBezTo>
                          <a:cubicBezTo>
                            <a:pt x="39238" y="13129"/>
                            <a:pt x="20473" y="3034"/>
                            <a:pt x="0" y="0"/>
                          </a:cubicBezTo>
                          <a:cubicBezTo>
                            <a:pt x="47179" y="6233"/>
                            <a:pt x="85008" y="40680"/>
                            <a:pt x="127960" y="61137"/>
                          </a:cubicBezTo>
                          <a:cubicBezTo>
                            <a:pt x="136464" y="65182"/>
                            <a:pt x="145316" y="68729"/>
                            <a:pt x="154632" y="70072"/>
                          </a:cubicBezTo>
                          <a:cubicBezTo>
                            <a:pt x="168375" y="72061"/>
                            <a:pt x="182300" y="69160"/>
                            <a:pt x="196142" y="68000"/>
                          </a:cubicBezTo>
                          <a:cubicBezTo>
                            <a:pt x="219284" y="66044"/>
                            <a:pt x="242807" y="68945"/>
                            <a:pt x="268419" y="7773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0" name="Google Shape;730;p25"/>
                    <p:cNvSpPr/>
                    <p:nvPr/>
                  </p:nvSpPr>
                  <p:spPr>
                    <a:xfrm>
                      <a:off x="7709455" y="345844"/>
                      <a:ext cx="1040971" cy="4021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238" h="95136" extrusionOk="0">
                          <a:moveTo>
                            <a:pt x="246238" y="95137"/>
                          </a:moveTo>
                          <a:cubicBezTo>
                            <a:pt x="233722" y="87727"/>
                            <a:pt x="218405" y="86848"/>
                            <a:pt x="203916" y="88091"/>
                          </a:cubicBezTo>
                          <a:cubicBezTo>
                            <a:pt x="189428" y="89335"/>
                            <a:pt x="175089" y="92484"/>
                            <a:pt x="160534" y="92385"/>
                          </a:cubicBezTo>
                          <a:cubicBezTo>
                            <a:pt x="148565" y="92302"/>
                            <a:pt x="136613" y="89998"/>
                            <a:pt x="125539" y="85472"/>
                          </a:cubicBezTo>
                          <a:cubicBezTo>
                            <a:pt x="90810" y="71299"/>
                            <a:pt x="68149" y="37564"/>
                            <a:pt x="36337" y="17671"/>
                          </a:cubicBezTo>
                          <a:cubicBezTo>
                            <a:pt x="24899" y="10527"/>
                            <a:pt x="12416" y="5238"/>
                            <a:pt x="0" y="0"/>
                          </a:cubicBezTo>
                          <a:cubicBezTo>
                            <a:pt x="32193" y="7858"/>
                            <a:pt x="63557" y="20788"/>
                            <a:pt x="89666" y="41228"/>
                          </a:cubicBezTo>
                          <a:cubicBezTo>
                            <a:pt x="101386" y="50411"/>
                            <a:pt x="112244" y="61187"/>
                            <a:pt x="125954" y="67005"/>
                          </a:cubicBezTo>
                          <a:cubicBezTo>
                            <a:pt x="149228" y="76869"/>
                            <a:pt x="175951" y="70602"/>
                            <a:pt x="201015" y="73852"/>
                          </a:cubicBezTo>
                          <a:cubicBezTo>
                            <a:pt x="217062" y="75924"/>
                            <a:pt x="232579" y="82041"/>
                            <a:pt x="246238" y="95137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1" name="Google Shape;731;p25"/>
                    <p:cNvSpPr/>
                    <p:nvPr/>
                  </p:nvSpPr>
                  <p:spPr>
                    <a:xfrm>
                      <a:off x="7726137" y="194119"/>
                      <a:ext cx="840820" cy="4033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893" h="95401" extrusionOk="0">
                          <a:moveTo>
                            <a:pt x="198877" y="95402"/>
                          </a:moveTo>
                          <a:cubicBezTo>
                            <a:pt x="185516" y="85787"/>
                            <a:pt x="167977" y="85108"/>
                            <a:pt x="151632" y="83151"/>
                          </a:cubicBezTo>
                          <a:cubicBezTo>
                            <a:pt x="125523" y="80051"/>
                            <a:pt x="99513" y="72625"/>
                            <a:pt x="77615" y="58087"/>
                          </a:cubicBezTo>
                          <a:cubicBezTo>
                            <a:pt x="59562" y="46101"/>
                            <a:pt x="44875" y="29723"/>
                            <a:pt x="27551" y="16726"/>
                          </a:cubicBezTo>
                          <a:cubicBezTo>
                            <a:pt x="18948" y="10261"/>
                            <a:pt x="9714" y="4658"/>
                            <a:pt x="0" y="0"/>
                          </a:cubicBezTo>
                          <a:cubicBezTo>
                            <a:pt x="23788" y="9863"/>
                            <a:pt x="47842" y="19893"/>
                            <a:pt x="68398" y="35392"/>
                          </a:cubicBezTo>
                          <a:cubicBezTo>
                            <a:pt x="77598" y="42338"/>
                            <a:pt x="86036" y="50328"/>
                            <a:pt x="95850" y="56396"/>
                          </a:cubicBezTo>
                          <a:cubicBezTo>
                            <a:pt x="125689" y="74830"/>
                            <a:pt x="164413" y="73205"/>
                            <a:pt x="198894" y="95402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2" name="Google Shape;732;p25"/>
                    <p:cNvSpPr/>
                    <p:nvPr/>
                  </p:nvSpPr>
                  <p:spPr>
                    <a:xfrm>
                      <a:off x="7742113" y="41829"/>
                      <a:ext cx="680898" cy="4250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064" h="100540" extrusionOk="0">
                          <a:moveTo>
                            <a:pt x="161064" y="100541"/>
                          </a:moveTo>
                          <a:cubicBezTo>
                            <a:pt x="142747" y="90048"/>
                            <a:pt x="121113" y="86865"/>
                            <a:pt x="102132" y="77615"/>
                          </a:cubicBezTo>
                          <a:cubicBezTo>
                            <a:pt x="63507" y="58783"/>
                            <a:pt x="39537" y="16826"/>
                            <a:pt x="0" y="0"/>
                          </a:cubicBezTo>
                          <a:cubicBezTo>
                            <a:pt x="26706" y="8786"/>
                            <a:pt x="51572" y="23142"/>
                            <a:pt x="72525" y="41907"/>
                          </a:cubicBezTo>
                          <a:cubicBezTo>
                            <a:pt x="82704" y="51008"/>
                            <a:pt x="92053" y="61203"/>
                            <a:pt x="103525" y="68613"/>
                          </a:cubicBezTo>
                          <a:cubicBezTo>
                            <a:pt x="120964" y="79869"/>
                            <a:pt x="142680" y="84295"/>
                            <a:pt x="161048" y="10054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3" name="Google Shape;733;p25"/>
                    <p:cNvSpPr/>
                    <p:nvPr/>
                  </p:nvSpPr>
                  <p:spPr>
                    <a:xfrm>
                      <a:off x="7750805" y="-224620"/>
                      <a:ext cx="527981" cy="537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4892" h="127180" extrusionOk="0">
                          <a:moveTo>
                            <a:pt x="124893" y="127180"/>
                          </a:moveTo>
                          <a:cubicBezTo>
                            <a:pt x="104801" y="107139"/>
                            <a:pt x="76206" y="97673"/>
                            <a:pt x="55434" y="78327"/>
                          </a:cubicBezTo>
                          <a:cubicBezTo>
                            <a:pt x="31961" y="56479"/>
                            <a:pt x="20871" y="24352"/>
                            <a:pt x="0" y="0"/>
                          </a:cubicBezTo>
                          <a:cubicBezTo>
                            <a:pt x="11007" y="12914"/>
                            <a:pt x="22015" y="25827"/>
                            <a:pt x="33005" y="38741"/>
                          </a:cubicBezTo>
                          <a:cubicBezTo>
                            <a:pt x="43681" y="51273"/>
                            <a:pt x="54390" y="63822"/>
                            <a:pt x="66143" y="75360"/>
                          </a:cubicBezTo>
                          <a:cubicBezTo>
                            <a:pt x="82671" y="91589"/>
                            <a:pt x="101154" y="105680"/>
                            <a:pt x="124893" y="12718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4" name="Google Shape;734;p25"/>
                    <p:cNvSpPr/>
                    <p:nvPr/>
                  </p:nvSpPr>
                  <p:spPr>
                    <a:xfrm>
                      <a:off x="7815492" y="-375858"/>
                      <a:ext cx="377380" cy="5379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268" h="127246" extrusionOk="0">
                          <a:moveTo>
                            <a:pt x="89268" y="127247"/>
                          </a:moveTo>
                          <a:cubicBezTo>
                            <a:pt x="80615" y="108067"/>
                            <a:pt x="57705" y="100541"/>
                            <a:pt x="42239" y="86284"/>
                          </a:cubicBezTo>
                          <a:cubicBezTo>
                            <a:pt x="30353" y="75327"/>
                            <a:pt x="22976" y="60374"/>
                            <a:pt x="17240" y="45272"/>
                          </a:cubicBezTo>
                          <a:cubicBezTo>
                            <a:pt x="11521" y="30154"/>
                            <a:pt x="7161" y="14488"/>
                            <a:pt x="0" y="0"/>
                          </a:cubicBezTo>
                          <a:cubicBezTo>
                            <a:pt x="12997" y="21501"/>
                            <a:pt x="26010" y="42985"/>
                            <a:pt x="39006" y="64485"/>
                          </a:cubicBezTo>
                          <a:cubicBezTo>
                            <a:pt x="42686" y="70569"/>
                            <a:pt x="46383" y="76670"/>
                            <a:pt x="51041" y="82024"/>
                          </a:cubicBezTo>
                          <a:cubicBezTo>
                            <a:pt x="57390" y="89302"/>
                            <a:pt x="65331" y="94988"/>
                            <a:pt x="72211" y="101768"/>
                          </a:cubicBezTo>
                          <a:cubicBezTo>
                            <a:pt x="79471" y="108929"/>
                            <a:pt x="85505" y="117300"/>
                            <a:pt x="89252" y="127247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5" name="Google Shape;735;p25"/>
                    <p:cNvSpPr/>
                    <p:nvPr/>
                  </p:nvSpPr>
                  <p:spPr>
                    <a:xfrm>
                      <a:off x="7885852" y="-526466"/>
                      <a:ext cx="250534" cy="518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263" h="122588" extrusionOk="0">
                          <a:moveTo>
                            <a:pt x="59264" y="122589"/>
                          </a:moveTo>
                          <a:cubicBezTo>
                            <a:pt x="58849" y="115941"/>
                            <a:pt x="54406" y="110189"/>
                            <a:pt x="49251" y="105962"/>
                          </a:cubicBezTo>
                          <a:cubicBezTo>
                            <a:pt x="44095" y="101751"/>
                            <a:pt x="38128" y="98635"/>
                            <a:pt x="32956" y="94441"/>
                          </a:cubicBezTo>
                          <a:cubicBezTo>
                            <a:pt x="19710" y="83715"/>
                            <a:pt x="12881" y="66906"/>
                            <a:pt x="9200" y="50262"/>
                          </a:cubicBezTo>
                          <a:cubicBezTo>
                            <a:pt x="5520" y="33619"/>
                            <a:pt x="4459" y="16445"/>
                            <a:pt x="0" y="0"/>
                          </a:cubicBezTo>
                          <a:cubicBezTo>
                            <a:pt x="7725" y="17290"/>
                            <a:pt x="14488" y="35011"/>
                            <a:pt x="20224" y="53047"/>
                          </a:cubicBezTo>
                          <a:cubicBezTo>
                            <a:pt x="22976" y="61717"/>
                            <a:pt x="25562" y="70586"/>
                            <a:pt x="30535" y="78211"/>
                          </a:cubicBezTo>
                          <a:cubicBezTo>
                            <a:pt x="39470" y="91921"/>
                            <a:pt x="55716" y="101071"/>
                            <a:pt x="59264" y="122572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6" name="Google Shape;736;p25"/>
                    <p:cNvSpPr/>
                    <p:nvPr/>
                  </p:nvSpPr>
                  <p:spPr>
                    <a:xfrm>
                      <a:off x="7913183" y="-737132"/>
                      <a:ext cx="194004" cy="5404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891" h="127843" extrusionOk="0">
                          <a:moveTo>
                            <a:pt x="45770" y="127844"/>
                          </a:moveTo>
                          <a:cubicBezTo>
                            <a:pt x="45737" y="115079"/>
                            <a:pt x="37614" y="103856"/>
                            <a:pt x="29193" y="94242"/>
                          </a:cubicBezTo>
                          <a:cubicBezTo>
                            <a:pt x="20771" y="84643"/>
                            <a:pt x="11389" y="75111"/>
                            <a:pt x="7841" y="62828"/>
                          </a:cubicBezTo>
                          <a:cubicBezTo>
                            <a:pt x="5338" y="54158"/>
                            <a:pt x="6018" y="44941"/>
                            <a:pt x="5819" y="35906"/>
                          </a:cubicBezTo>
                          <a:cubicBezTo>
                            <a:pt x="5537" y="23739"/>
                            <a:pt x="3581" y="11621"/>
                            <a:pt x="0" y="0"/>
                          </a:cubicBezTo>
                          <a:cubicBezTo>
                            <a:pt x="6830" y="12997"/>
                            <a:pt x="12831" y="26623"/>
                            <a:pt x="15251" y="41095"/>
                          </a:cubicBezTo>
                          <a:cubicBezTo>
                            <a:pt x="16428" y="48190"/>
                            <a:pt x="16760" y="55434"/>
                            <a:pt x="18633" y="62364"/>
                          </a:cubicBezTo>
                          <a:cubicBezTo>
                            <a:pt x="21733" y="73802"/>
                            <a:pt x="28828" y="83649"/>
                            <a:pt x="35044" y="93744"/>
                          </a:cubicBezTo>
                          <a:cubicBezTo>
                            <a:pt x="41261" y="103840"/>
                            <a:pt x="46847" y="115063"/>
                            <a:pt x="45753" y="127827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7" name="Google Shape;737;p25"/>
                    <p:cNvSpPr/>
                    <p:nvPr/>
                  </p:nvSpPr>
                  <p:spPr>
                    <a:xfrm>
                      <a:off x="7989855" y="-991739"/>
                      <a:ext cx="99727" cy="6195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90" h="146542" extrusionOk="0">
                          <a:moveTo>
                            <a:pt x="22877" y="146543"/>
                          </a:moveTo>
                          <a:cubicBezTo>
                            <a:pt x="22097" y="129651"/>
                            <a:pt x="11538" y="114897"/>
                            <a:pt x="6896" y="98635"/>
                          </a:cubicBezTo>
                          <a:cubicBezTo>
                            <a:pt x="2636" y="83732"/>
                            <a:pt x="3415" y="67934"/>
                            <a:pt x="3382" y="52434"/>
                          </a:cubicBezTo>
                          <a:cubicBezTo>
                            <a:pt x="3349" y="34912"/>
                            <a:pt x="2205" y="17390"/>
                            <a:pt x="0" y="0"/>
                          </a:cubicBezTo>
                          <a:cubicBezTo>
                            <a:pt x="11040" y="25546"/>
                            <a:pt x="16909" y="53312"/>
                            <a:pt x="17141" y="81146"/>
                          </a:cubicBezTo>
                          <a:cubicBezTo>
                            <a:pt x="17191" y="88108"/>
                            <a:pt x="16909" y="95104"/>
                            <a:pt x="17688" y="102016"/>
                          </a:cubicBezTo>
                          <a:cubicBezTo>
                            <a:pt x="19329" y="116571"/>
                            <a:pt x="25678" y="130977"/>
                            <a:pt x="22893" y="14654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8" name="Google Shape;738;p25"/>
                    <p:cNvSpPr/>
                    <p:nvPr/>
                  </p:nvSpPr>
                  <p:spPr>
                    <a:xfrm>
                      <a:off x="8098508" y="-787309"/>
                      <a:ext cx="135018" cy="556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38" h="131540" extrusionOk="0">
                          <a:moveTo>
                            <a:pt x="1900" y="131540"/>
                          </a:moveTo>
                          <a:cubicBezTo>
                            <a:pt x="-2940" y="120102"/>
                            <a:pt x="2414" y="102265"/>
                            <a:pt x="7404" y="90893"/>
                          </a:cubicBezTo>
                          <a:cubicBezTo>
                            <a:pt x="12394" y="79521"/>
                            <a:pt x="19472" y="69077"/>
                            <a:pt x="23567" y="57357"/>
                          </a:cubicBezTo>
                          <a:cubicBezTo>
                            <a:pt x="29932" y="39139"/>
                            <a:pt x="28656" y="19263"/>
                            <a:pt x="27296" y="0"/>
                          </a:cubicBezTo>
                          <a:cubicBezTo>
                            <a:pt x="30413" y="17837"/>
                            <a:pt x="31955" y="35939"/>
                            <a:pt x="31938" y="54058"/>
                          </a:cubicBezTo>
                          <a:cubicBezTo>
                            <a:pt x="31938" y="60142"/>
                            <a:pt x="31689" y="66441"/>
                            <a:pt x="29054" y="71929"/>
                          </a:cubicBezTo>
                          <a:cubicBezTo>
                            <a:pt x="26517" y="77200"/>
                            <a:pt x="22008" y="81212"/>
                            <a:pt x="18229" y="85671"/>
                          </a:cubicBezTo>
                          <a:cubicBezTo>
                            <a:pt x="8150" y="97590"/>
                            <a:pt x="491" y="118146"/>
                            <a:pt x="1884" y="13154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9" name="Google Shape;739;p25"/>
                    <p:cNvSpPr/>
                    <p:nvPr/>
                  </p:nvSpPr>
                  <p:spPr>
                    <a:xfrm>
                      <a:off x="8137817" y="-549520"/>
                      <a:ext cx="200197" cy="5080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356" h="120184" extrusionOk="0">
                          <a:moveTo>
                            <a:pt x="45" y="120168"/>
                          </a:moveTo>
                          <a:cubicBezTo>
                            <a:pt x="-319" y="105050"/>
                            <a:pt x="1405" y="89252"/>
                            <a:pt x="9478" y="76471"/>
                          </a:cubicBezTo>
                          <a:cubicBezTo>
                            <a:pt x="14252" y="68895"/>
                            <a:pt x="20999" y="62795"/>
                            <a:pt x="26552" y="55766"/>
                          </a:cubicBezTo>
                          <a:cubicBezTo>
                            <a:pt x="39018" y="40001"/>
                            <a:pt x="45135" y="19976"/>
                            <a:pt x="47357" y="0"/>
                          </a:cubicBezTo>
                          <a:cubicBezTo>
                            <a:pt x="46644" y="22761"/>
                            <a:pt x="45533" y="46831"/>
                            <a:pt x="33051" y="65861"/>
                          </a:cubicBezTo>
                          <a:cubicBezTo>
                            <a:pt x="27348" y="74564"/>
                            <a:pt x="19573" y="81676"/>
                            <a:pt x="12992" y="89716"/>
                          </a:cubicBezTo>
                          <a:cubicBezTo>
                            <a:pt x="6411" y="97756"/>
                            <a:pt x="824" y="107371"/>
                            <a:pt x="45" y="120185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0" name="Google Shape;740;p25"/>
                    <p:cNvSpPr/>
                    <p:nvPr/>
                  </p:nvSpPr>
                  <p:spPr>
                    <a:xfrm>
                      <a:off x="8194999" y="-380132"/>
                      <a:ext cx="209591" cy="547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578" h="129517" extrusionOk="0">
                          <a:moveTo>
                            <a:pt x="1190" y="129518"/>
                          </a:moveTo>
                          <a:cubicBezTo>
                            <a:pt x="-87" y="117997"/>
                            <a:pt x="-1297" y="105929"/>
                            <a:pt x="3013" y="95186"/>
                          </a:cubicBezTo>
                          <a:cubicBezTo>
                            <a:pt x="7124" y="84975"/>
                            <a:pt x="15678" y="77333"/>
                            <a:pt x="21961" y="68282"/>
                          </a:cubicBezTo>
                          <a:cubicBezTo>
                            <a:pt x="35985" y="48041"/>
                            <a:pt x="37975" y="21733"/>
                            <a:pt x="49579" y="0"/>
                          </a:cubicBezTo>
                          <a:cubicBezTo>
                            <a:pt x="45152" y="12068"/>
                            <a:pt x="40677" y="24269"/>
                            <a:pt x="39069" y="37017"/>
                          </a:cubicBezTo>
                          <a:cubicBezTo>
                            <a:pt x="37792" y="47146"/>
                            <a:pt x="38289" y="57722"/>
                            <a:pt x="34427" y="67171"/>
                          </a:cubicBezTo>
                          <a:cubicBezTo>
                            <a:pt x="30167" y="77598"/>
                            <a:pt x="21215" y="85223"/>
                            <a:pt x="13739" y="93661"/>
                          </a:cubicBezTo>
                          <a:cubicBezTo>
                            <a:pt x="6262" y="102099"/>
                            <a:pt x="-219" y="113073"/>
                            <a:pt x="1190" y="12950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1" name="Google Shape;741;p25"/>
                    <p:cNvSpPr/>
                    <p:nvPr/>
                  </p:nvSpPr>
                  <p:spPr>
                    <a:xfrm>
                      <a:off x="8261719" y="-275292"/>
                      <a:ext cx="226970" cy="5763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689" h="136331" extrusionOk="0">
                          <a:moveTo>
                            <a:pt x="4986" y="136331"/>
                          </a:moveTo>
                          <a:cubicBezTo>
                            <a:pt x="-1695" y="124545"/>
                            <a:pt x="-1662" y="109244"/>
                            <a:pt x="5085" y="97491"/>
                          </a:cubicBezTo>
                          <a:cubicBezTo>
                            <a:pt x="8566" y="91440"/>
                            <a:pt x="13589" y="86417"/>
                            <a:pt x="17369" y="80565"/>
                          </a:cubicBezTo>
                          <a:cubicBezTo>
                            <a:pt x="24895" y="68912"/>
                            <a:pt x="27033" y="54721"/>
                            <a:pt x="31244" y="41493"/>
                          </a:cubicBezTo>
                          <a:cubicBezTo>
                            <a:pt x="36035" y="26424"/>
                            <a:pt x="43710" y="12267"/>
                            <a:pt x="53690" y="0"/>
                          </a:cubicBezTo>
                          <a:cubicBezTo>
                            <a:pt x="40627" y="16776"/>
                            <a:pt x="39930" y="39769"/>
                            <a:pt x="32471" y="59678"/>
                          </a:cubicBezTo>
                          <a:cubicBezTo>
                            <a:pt x="28559" y="70138"/>
                            <a:pt x="22740" y="79770"/>
                            <a:pt x="17817" y="89782"/>
                          </a:cubicBezTo>
                          <a:cubicBezTo>
                            <a:pt x="14020" y="97507"/>
                            <a:pt x="10738" y="105481"/>
                            <a:pt x="7472" y="113438"/>
                          </a:cubicBezTo>
                          <a:cubicBezTo>
                            <a:pt x="4455" y="120782"/>
                            <a:pt x="1405" y="128954"/>
                            <a:pt x="4969" y="13633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2" name="Google Shape;742;p25"/>
                    <p:cNvSpPr/>
                    <p:nvPr/>
                  </p:nvSpPr>
                  <p:spPr>
                    <a:xfrm>
                      <a:off x="8369189" y="-162669"/>
                      <a:ext cx="142281" cy="6103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6" h="144387" extrusionOk="0">
                          <a:moveTo>
                            <a:pt x="10962" y="144371"/>
                          </a:moveTo>
                          <a:cubicBezTo>
                            <a:pt x="-244" y="131888"/>
                            <a:pt x="-3212" y="112642"/>
                            <a:pt x="3701" y="97375"/>
                          </a:cubicBezTo>
                          <a:cubicBezTo>
                            <a:pt x="6917" y="90263"/>
                            <a:pt x="11973" y="84146"/>
                            <a:pt x="15620" y="77250"/>
                          </a:cubicBezTo>
                          <a:cubicBezTo>
                            <a:pt x="28020" y="53743"/>
                            <a:pt x="22616" y="24186"/>
                            <a:pt x="33656" y="0"/>
                          </a:cubicBezTo>
                          <a:cubicBezTo>
                            <a:pt x="28219" y="13328"/>
                            <a:pt x="29147" y="28248"/>
                            <a:pt x="29363" y="42637"/>
                          </a:cubicBezTo>
                          <a:cubicBezTo>
                            <a:pt x="29578" y="57026"/>
                            <a:pt x="28699" y="72343"/>
                            <a:pt x="20427" y="84113"/>
                          </a:cubicBezTo>
                          <a:cubicBezTo>
                            <a:pt x="17609" y="88125"/>
                            <a:pt x="13995" y="91606"/>
                            <a:pt x="11724" y="95966"/>
                          </a:cubicBezTo>
                          <a:cubicBezTo>
                            <a:pt x="8525" y="102099"/>
                            <a:pt x="8309" y="109327"/>
                            <a:pt x="8442" y="116256"/>
                          </a:cubicBezTo>
                          <a:cubicBezTo>
                            <a:pt x="8591" y="124561"/>
                            <a:pt x="9122" y="132866"/>
                            <a:pt x="10962" y="14438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3" name="Google Shape;743;p25"/>
                    <p:cNvSpPr/>
                    <p:nvPr/>
                  </p:nvSpPr>
                  <p:spPr>
                    <a:xfrm>
                      <a:off x="8507448" y="-111227"/>
                      <a:ext cx="138193" cy="6879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89" h="162722" extrusionOk="0">
                          <a:moveTo>
                            <a:pt x="12507" y="162722"/>
                          </a:moveTo>
                          <a:cubicBezTo>
                            <a:pt x="7219" y="155478"/>
                            <a:pt x="2826" y="147438"/>
                            <a:pt x="952" y="138669"/>
                          </a:cubicBezTo>
                          <a:cubicBezTo>
                            <a:pt x="-937" y="129916"/>
                            <a:pt x="-125" y="120367"/>
                            <a:pt x="4384" y="112626"/>
                          </a:cubicBezTo>
                          <a:cubicBezTo>
                            <a:pt x="7202" y="107785"/>
                            <a:pt x="11313" y="103840"/>
                            <a:pt x="14579" y="99298"/>
                          </a:cubicBezTo>
                          <a:cubicBezTo>
                            <a:pt x="18790" y="93462"/>
                            <a:pt x="21591" y="86599"/>
                            <a:pt x="22669" y="79488"/>
                          </a:cubicBezTo>
                          <a:cubicBezTo>
                            <a:pt x="24674" y="66342"/>
                            <a:pt x="20911" y="53047"/>
                            <a:pt x="20580" y="39736"/>
                          </a:cubicBezTo>
                          <a:cubicBezTo>
                            <a:pt x="20248" y="25910"/>
                            <a:pt x="23730" y="12018"/>
                            <a:pt x="30543" y="0"/>
                          </a:cubicBezTo>
                          <a:cubicBezTo>
                            <a:pt x="25304" y="12798"/>
                            <a:pt x="23464" y="26955"/>
                            <a:pt x="25254" y="40664"/>
                          </a:cubicBezTo>
                          <a:cubicBezTo>
                            <a:pt x="27310" y="56313"/>
                            <a:pt x="33991" y="71564"/>
                            <a:pt x="32466" y="87279"/>
                          </a:cubicBezTo>
                          <a:cubicBezTo>
                            <a:pt x="31819" y="93877"/>
                            <a:pt x="29697" y="100342"/>
                            <a:pt x="26299" y="106028"/>
                          </a:cubicBezTo>
                          <a:cubicBezTo>
                            <a:pt x="23282" y="111084"/>
                            <a:pt x="19303" y="115510"/>
                            <a:pt x="16253" y="120533"/>
                          </a:cubicBezTo>
                          <a:cubicBezTo>
                            <a:pt x="8711" y="132949"/>
                            <a:pt x="7401" y="148930"/>
                            <a:pt x="12523" y="162722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4" name="Google Shape;744;p25"/>
                    <p:cNvSpPr/>
                    <p:nvPr/>
                  </p:nvSpPr>
                  <p:spPr>
                    <a:xfrm>
                      <a:off x="8665214" y="49679"/>
                      <a:ext cx="126271" cy="664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69" h="157102" extrusionOk="0">
                          <a:moveTo>
                            <a:pt x="14261" y="157102"/>
                          </a:moveTo>
                          <a:cubicBezTo>
                            <a:pt x="9039" y="150836"/>
                            <a:pt x="3684" y="144321"/>
                            <a:pt x="1347" y="136497"/>
                          </a:cubicBezTo>
                          <a:cubicBezTo>
                            <a:pt x="-2084" y="124976"/>
                            <a:pt x="1579" y="112576"/>
                            <a:pt x="6287" y="101502"/>
                          </a:cubicBezTo>
                          <a:cubicBezTo>
                            <a:pt x="10995" y="90429"/>
                            <a:pt x="16863" y="79521"/>
                            <a:pt x="18024" y="67552"/>
                          </a:cubicBezTo>
                          <a:cubicBezTo>
                            <a:pt x="19118" y="56164"/>
                            <a:pt x="15836" y="44891"/>
                            <a:pt x="13548" y="33685"/>
                          </a:cubicBezTo>
                          <a:cubicBezTo>
                            <a:pt x="11244" y="22479"/>
                            <a:pt x="10017" y="10361"/>
                            <a:pt x="14858" y="0"/>
                          </a:cubicBezTo>
                          <a:cubicBezTo>
                            <a:pt x="14294" y="17655"/>
                            <a:pt x="17212" y="35409"/>
                            <a:pt x="23395" y="51953"/>
                          </a:cubicBezTo>
                          <a:cubicBezTo>
                            <a:pt x="26080" y="59148"/>
                            <a:pt x="29412" y="66292"/>
                            <a:pt x="29827" y="73951"/>
                          </a:cubicBezTo>
                          <a:cubicBezTo>
                            <a:pt x="30672" y="90114"/>
                            <a:pt x="18621" y="103757"/>
                            <a:pt x="13034" y="118958"/>
                          </a:cubicBezTo>
                          <a:cubicBezTo>
                            <a:pt x="8989" y="129982"/>
                            <a:pt x="8409" y="142249"/>
                            <a:pt x="14277" y="157102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5" name="Google Shape;745;p25"/>
                    <p:cNvSpPr/>
                    <p:nvPr/>
                  </p:nvSpPr>
                  <p:spPr>
                    <a:xfrm>
                      <a:off x="8816980" y="191456"/>
                      <a:ext cx="131454" cy="641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095" h="151731" extrusionOk="0">
                          <a:moveTo>
                            <a:pt x="14533" y="151731"/>
                          </a:moveTo>
                          <a:cubicBezTo>
                            <a:pt x="2134" y="140558"/>
                            <a:pt x="-3569" y="121809"/>
                            <a:pt x="2349" y="106194"/>
                          </a:cubicBezTo>
                          <a:cubicBezTo>
                            <a:pt x="4885" y="99497"/>
                            <a:pt x="9278" y="93695"/>
                            <a:pt x="12727" y="87412"/>
                          </a:cubicBezTo>
                          <a:cubicBezTo>
                            <a:pt x="17003" y="79604"/>
                            <a:pt x="19855" y="70818"/>
                            <a:pt x="19457" y="61916"/>
                          </a:cubicBezTo>
                          <a:cubicBezTo>
                            <a:pt x="19009" y="52053"/>
                            <a:pt x="14616" y="42670"/>
                            <a:pt x="14268" y="32790"/>
                          </a:cubicBezTo>
                          <a:cubicBezTo>
                            <a:pt x="13854" y="21285"/>
                            <a:pt x="18943" y="10394"/>
                            <a:pt x="23900" y="0"/>
                          </a:cubicBezTo>
                          <a:cubicBezTo>
                            <a:pt x="17086" y="17588"/>
                            <a:pt x="19755" y="37531"/>
                            <a:pt x="25789" y="55418"/>
                          </a:cubicBezTo>
                          <a:cubicBezTo>
                            <a:pt x="28143" y="62380"/>
                            <a:pt x="31011" y="69376"/>
                            <a:pt x="31094" y="76719"/>
                          </a:cubicBezTo>
                          <a:cubicBezTo>
                            <a:pt x="31193" y="85240"/>
                            <a:pt x="27464" y="93413"/>
                            <a:pt x="22441" y="100309"/>
                          </a:cubicBezTo>
                          <a:cubicBezTo>
                            <a:pt x="18280" y="105995"/>
                            <a:pt x="13158" y="111084"/>
                            <a:pt x="10107" y="117433"/>
                          </a:cubicBezTo>
                          <a:cubicBezTo>
                            <a:pt x="5416" y="127164"/>
                            <a:pt x="6361" y="139381"/>
                            <a:pt x="14550" y="151715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6" name="Google Shape;746;p25"/>
                    <p:cNvSpPr/>
                    <p:nvPr/>
                  </p:nvSpPr>
                  <p:spPr>
                    <a:xfrm>
                      <a:off x="8957227" y="212548"/>
                      <a:ext cx="126669" cy="7028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963" h="166253" extrusionOk="0">
                          <a:moveTo>
                            <a:pt x="9740" y="166253"/>
                          </a:moveTo>
                          <a:cubicBezTo>
                            <a:pt x="2181" y="153339"/>
                            <a:pt x="-2826" y="137674"/>
                            <a:pt x="1749" y="123418"/>
                          </a:cubicBezTo>
                          <a:cubicBezTo>
                            <a:pt x="5430" y="111996"/>
                            <a:pt x="14796" y="102928"/>
                            <a:pt x="17796" y="91307"/>
                          </a:cubicBezTo>
                          <a:cubicBezTo>
                            <a:pt x="20797" y="79703"/>
                            <a:pt x="17017" y="67569"/>
                            <a:pt x="16271" y="55600"/>
                          </a:cubicBezTo>
                          <a:cubicBezTo>
                            <a:pt x="15094" y="36354"/>
                            <a:pt x="21874" y="17506"/>
                            <a:pt x="29964" y="0"/>
                          </a:cubicBezTo>
                          <a:cubicBezTo>
                            <a:pt x="20548" y="24103"/>
                            <a:pt x="21195" y="51025"/>
                            <a:pt x="25422" y="76554"/>
                          </a:cubicBezTo>
                          <a:cubicBezTo>
                            <a:pt x="26649" y="84013"/>
                            <a:pt x="28174" y="91589"/>
                            <a:pt x="27113" y="99082"/>
                          </a:cubicBezTo>
                          <a:cubicBezTo>
                            <a:pt x="25521" y="110255"/>
                            <a:pt x="18426" y="119721"/>
                            <a:pt x="13022" y="129634"/>
                          </a:cubicBezTo>
                          <a:cubicBezTo>
                            <a:pt x="7618" y="139547"/>
                            <a:pt x="3855" y="151897"/>
                            <a:pt x="9723" y="16625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47" name="Google Shape;747;p25"/>
                  <p:cNvSpPr/>
                  <p:nvPr/>
                </p:nvSpPr>
                <p:spPr>
                  <a:xfrm>
                    <a:off x="8052859" y="-578817"/>
                    <a:ext cx="1236704" cy="1658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538" h="392217" extrusionOk="0">
                        <a:moveTo>
                          <a:pt x="0" y="0"/>
                        </a:moveTo>
                        <a:cubicBezTo>
                          <a:pt x="12715" y="65613"/>
                          <a:pt x="7294" y="137160"/>
                          <a:pt x="41145" y="194799"/>
                        </a:cubicBezTo>
                        <a:cubicBezTo>
                          <a:pt x="56130" y="220311"/>
                          <a:pt x="77847" y="241099"/>
                          <a:pt x="99513" y="261241"/>
                        </a:cubicBezTo>
                        <a:cubicBezTo>
                          <a:pt x="153870" y="311735"/>
                          <a:pt x="210912" y="361135"/>
                          <a:pt x="278282" y="392217"/>
                        </a:cubicBezTo>
                        <a:lnTo>
                          <a:pt x="292538" y="381276"/>
                        </a:lnTo>
                        <a:cubicBezTo>
                          <a:pt x="221008" y="357670"/>
                          <a:pt x="162009" y="307276"/>
                          <a:pt x="105000" y="258041"/>
                        </a:cubicBezTo>
                        <a:cubicBezTo>
                          <a:pt x="85290" y="241016"/>
                          <a:pt x="65347" y="223726"/>
                          <a:pt x="50842" y="202093"/>
                        </a:cubicBezTo>
                        <a:cubicBezTo>
                          <a:pt x="12284" y="144603"/>
                          <a:pt x="19014" y="6896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8" name="Google Shape;748;p25"/>
                <p:cNvGrpSpPr/>
                <p:nvPr/>
              </p:nvGrpSpPr>
              <p:grpSpPr>
                <a:xfrm>
                  <a:off x="7484906" y="4054311"/>
                  <a:ext cx="2156698" cy="1906006"/>
                  <a:chOff x="1650557" y="1878453"/>
                  <a:chExt cx="521849" cy="461190"/>
                </a:xfrm>
              </p:grpSpPr>
              <p:sp>
                <p:nvSpPr>
                  <p:cNvPr id="749" name="Google Shape;749;p25"/>
                  <p:cNvSpPr/>
                  <p:nvPr/>
                </p:nvSpPr>
                <p:spPr>
                  <a:xfrm>
                    <a:off x="1650860" y="1878836"/>
                    <a:ext cx="521126" cy="460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126" h="460471" extrusionOk="0">
                        <a:moveTo>
                          <a:pt x="520696" y="63998"/>
                        </a:moveTo>
                        <a:cubicBezTo>
                          <a:pt x="518242" y="45349"/>
                          <a:pt x="511147" y="38569"/>
                          <a:pt x="497902" y="26384"/>
                        </a:cubicBezTo>
                        <a:cubicBezTo>
                          <a:pt x="490492" y="19869"/>
                          <a:pt x="482552" y="13819"/>
                          <a:pt x="473948" y="8978"/>
                        </a:cubicBezTo>
                        <a:cubicBezTo>
                          <a:pt x="467582" y="5580"/>
                          <a:pt x="460686" y="3276"/>
                          <a:pt x="453641" y="1784"/>
                        </a:cubicBezTo>
                        <a:cubicBezTo>
                          <a:pt x="446048" y="93"/>
                          <a:pt x="438224" y="-239"/>
                          <a:pt x="430483" y="142"/>
                        </a:cubicBezTo>
                        <a:cubicBezTo>
                          <a:pt x="384928" y="1933"/>
                          <a:pt x="358935" y="12227"/>
                          <a:pt x="343469" y="21925"/>
                        </a:cubicBezTo>
                        <a:cubicBezTo>
                          <a:pt x="336572" y="26252"/>
                          <a:pt x="329958" y="31042"/>
                          <a:pt x="323410" y="35866"/>
                        </a:cubicBezTo>
                        <a:cubicBezTo>
                          <a:pt x="313679" y="42995"/>
                          <a:pt x="304313" y="50686"/>
                          <a:pt x="296058" y="59506"/>
                        </a:cubicBezTo>
                        <a:cubicBezTo>
                          <a:pt x="288333" y="67711"/>
                          <a:pt x="280972" y="76481"/>
                          <a:pt x="275817" y="86560"/>
                        </a:cubicBezTo>
                        <a:cubicBezTo>
                          <a:pt x="271109" y="96456"/>
                          <a:pt x="268440" y="107182"/>
                          <a:pt x="265622" y="117741"/>
                        </a:cubicBezTo>
                        <a:cubicBezTo>
                          <a:pt x="263583" y="126560"/>
                          <a:pt x="259472" y="143088"/>
                          <a:pt x="257466" y="147912"/>
                        </a:cubicBezTo>
                        <a:cubicBezTo>
                          <a:pt x="255046" y="154808"/>
                          <a:pt x="251929" y="161439"/>
                          <a:pt x="248464" y="167871"/>
                        </a:cubicBezTo>
                        <a:cubicBezTo>
                          <a:pt x="244818" y="174402"/>
                          <a:pt x="244469" y="175629"/>
                          <a:pt x="239264" y="182393"/>
                        </a:cubicBezTo>
                        <a:cubicBezTo>
                          <a:pt x="235965" y="186404"/>
                          <a:pt x="234175" y="188029"/>
                          <a:pt x="228124" y="192157"/>
                        </a:cubicBezTo>
                        <a:cubicBezTo>
                          <a:pt x="219239" y="197776"/>
                          <a:pt x="216868" y="199981"/>
                          <a:pt x="207204" y="204142"/>
                        </a:cubicBezTo>
                        <a:cubicBezTo>
                          <a:pt x="199529" y="207358"/>
                          <a:pt x="184808" y="212779"/>
                          <a:pt x="180664" y="214221"/>
                        </a:cubicBezTo>
                        <a:cubicBezTo>
                          <a:pt x="170253" y="217752"/>
                          <a:pt x="159727" y="220968"/>
                          <a:pt x="149399" y="224747"/>
                        </a:cubicBezTo>
                        <a:cubicBezTo>
                          <a:pt x="135176" y="230317"/>
                          <a:pt x="121151" y="236385"/>
                          <a:pt x="107542" y="243314"/>
                        </a:cubicBezTo>
                        <a:cubicBezTo>
                          <a:pt x="93882" y="250343"/>
                          <a:pt x="80504" y="258068"/>
                          <a:pt x="68303" y="267434"/>
                        </a:cubicBezTo>
                        <a:cubicBezTo>
                          <a:pt x="60048" y="273750"/>
                          <a:pt x="51941" y="280314"/>
                          <a:pt x="44233" y="287277"/>
                        </a:cubicBezTo>
                        <a:cubicBezTo>
                          <a:pt x="38149" y="292913"/>
                          <a:pt x="32645" y="299129"/>
                          <a:pt x="27258" y="305429"/>
                        </a:cubicBezTo>
                        <a:cubicBezTo>
                          <a:pt x="24141" y="309026"/>
                          <a:pt x="21290" y="312855"/>
                          <a:pt x="18505" y="316701"/>
                        </a:cubicBezTo>
                        <a:cubicBezTo>
                          <a:pt x="14908" y="321807"/>
                          <a:pt x="11377" y="327012"/>
                          <a:pt x="9139" y="332881"/>
                        </a:cubicBezTo>
                        <a:cubicBezTo>
                          <a:pt x="6122" y="340506"/>
                          <a:pt x="3221" y="348248"/>
                          <a:pt x="1712" y="356337"/>
                        </a:cubicBezTo>
                        <a:cubicBezTo>
                          <a:pt x="751" y="361576"/>
                          <a:pt x="370" y="366880"/>
                          <a:pt x="138" y="372185"/>
                        </a:cubicBezTo>
                        <a:cubicBezTo>
                          <a:pt x="-78" y="376926"/>
                          <a:pt x="-111" y="381684"/>
                          <a:pt x="569" y="386392"/>
                        </a:cubicBezTo>
                        <a:cubicBezTo>
                          <a:pt x="1431" y="392376"/>
                          <a:pt x="2856" y="398278"/>
                          <a:pt x="4332" y="404146"/>
                        </a:cubicBezTo>
                        <a:cubicBezTo>
                          <a:pt x="6072" y="410595"/>
                          <a:pt x="8178" y="417060"/>
                          <a:pt x="11642" y="422812"/>
                        </a:cubicBezTo>
                        <a:cubicBezTo>
                          <a:pt x="14013" y="426625"/>
                          <a:pt x="16963" y="430056"/>
                          <a:pt x="19865" y="433471"/>
                        </a:cubicBezTo>
                        <a:cubicBezTo>
                          <a:pt x="24357" y="438776"/>
                          <a:pt x="29430" y="443633"/>
                          <a:pt x="35165" y="447595"/>
                        </a:cubicBezTo>
                        <a:cubicBezTo>
                          <a:pt x="40818" y="451441"/>
                          <a:pt x="46786" y="455055"/>
                          <a:pt x="53417" y="456911"/>
                        </a:cubicBezTo>
                        <a:cubicBezTo>
                          <a:pt x="58423" y="458387"/>
                          <a:pt x="63562" y="459431"/>
                          <a:pt x="68751" y="460045"/>
                        </a:cubicBezTo>
                        <a:cubicBezTo>
                          <a:pt x="74122" y="460542"/>
                          <a:pt x="79526" y="460476"/>
                          <a:pt x="84914" y="460459"/>
                        </a:cubicBezTo>
                        <a:cubicBezTo>
                          <a:pt x="92506" y="460359"/>
                          <a:pt x="100098" y="459348"/>
                          <a:pt x="107359" y="457094"/>
                        </a:cubicBezTo>
                        <a:cubicBezTo>
                          <a:pt x="113924" y="455121"/>
                          <a:pt x="120057" y="452054"/>
                          <a:pt x="126025" y="448722"/>
                        </a:cubicBezTo>
                        <a:cubicBezTo>
                          <a:pt x="137745" y="442257"/>
                          <a:pt x="149067" y="434996"/>
                          <a:pt x="159727" y="426890"/>
                        </a:cubicBezTo>
                        <a:cubicBezTo>
                          <a:pt x="168910" y="419629"/>
                          <a:pt x="177133" y="411208"/>
                          <a:pt x="184675" y="402273"/>
                        </a:cubicBezTo>
                        <a:cubicBezTo>
                          <a:pt x="194058" y="391100"/>
                          <a:pt x="201568" y="378468"/>
                          <a:pt x="209243" y="366085"/>
                        </a:cubicBezTo>
                        <a:cubicBezTo>
                          <a:pt x="215376" y="356420"/>
                          <a:pt x="221676" y="346855"/>
                          <a:pt x="228091" y="337373"/>
                        </a:cubicBezTo>
                        <a:cubicBezTo>
                          <a:pt x="233578" y="329499"/>
                          <a:pt x="236429" y="325669"/>
                          <a:pt x="243906" y="316303"/>
                        </a:cubicBezTo>
                        <a:cubicBezTo>
                          <a:pt x="243906" y="316303"/>
                          <a:pt x="243922" y="316270"/>
                          <a:pt x="243939" y="316270"/>
                        </a:cubicBezTo>
                        <a:cubicBezTo>
                          <a:pt x="246343" y="313585"/>
                          <a:pt x="248746" y="310916"/>
                          <a:pt x="251150" y="308230"/>
                        </a:cubicBezTo>
                        <a:cubicBezTo>
                          <a:pt x="261047" y="298251"/>
                          <a:pt x="262953" y="296261"/>
                          <a:pt x="274391" y="285635"/>
                        </a:cubicBezTo>
                        <a:cubicBezTo>
                          <a:pt x="284885" y="276037"/>
                          <a:pt x="293339" y="269091"/>
                          <a:pt x="303517" y="262345"/>
                        </a:cubicBezTo>
                        <a:cubicBezTo>
                          <a:pt x="312303" y="256277"/>
                          <a:pt x="317078" y="253559"/>
                          <a:pt x="324471" y="249862"/>
                        </a:cubicBezTo>
                        <a:cubicBezTo>
                          <a:pt x="335611" y="244424"/>
                          <a:pt x="345657" y="241822"/>
                          <a:pt x="359002" y="237711"/>
                        </a:cubicBezTo>
                        <a:cubicBezTo>
                          <a:pt x="375910" y="232257"/>
                          <a:pt x="393349" y="228245"/>
                          <a:pt x="409662" y="221067"/>
                        </a:cubicBezTo>
                        <a:cubicBezTo>
                          <a:pt x="417784" y="217735"/>
                          <a:pt x="425029" y="212663"/>
                          <a:pt x="432389" y="207955"/>
                        </a:cubicBezTo>
                        <a:cubicBezTo>
                          <a:pt x="438423" y="203960"/>
                          <a:pt x="444441" y="199931"/>
                          <a:pt x="450143" y="195472"/>
                        </a:cubicBezTo>
                        <a:cubicBezTo>
                          <a:pt x="462874" y="184995"/>
                          <a:pt x="474876" y="173573"/>
                          <a:pt x="485535" y="160975"/>
                        </a:cubicBezTo>
                        <a:cubicBezTo>
                          <a:pt x="491619" y="153498"/>
                          <a:pt x="497720" y="145989"/>
                          <a:pt x="502776" y="137767"/>
                        </a:cubicBezTo>
                        <a:cubicBezTo>
                          <a:pt x="507036" y="130473"/>
                          <a:pt x="510003" y="122516"/>
                          <a:pt x="512656" y="114525"/>
                        </a:cubicBezTo>
                        <a:cubicBezTo>
                          <a:pt x="516303" y="103385"/>
                          <a:pt x="519734" y="92063"/>
                          <a:pt x="520613" y="80310"/>
                        </a:cubicBezTo>
                        <a:cubicBezTo>
                          <a:pt x="521027" y="74889"/>
                          <a:pt x="521491" y="69402"/>
                          <a:pt x="520679" y="63998"/>
                        </a:cubicBezTo>
                        <a:close/>
                        <a:moveTo>
                          <a:pt x="508047" y="86145"/>
                        </a:moveTo>
                        <a:cubicBezTo>
                          <a:pt x="507732" y="92461"/>
                          <a:pt x="507053" y="98760"/>
                          <a:pt x="505743" y="104960"/>
                        </a:cubicBezTo>
                        <a:cubicBezTo>
                          <a:pt x="504616" y="110381"/>
                          <a:pt x="503008" y="115686"/>
                          <a:pt x="501367" y="120974"/>
                        </a:cubicBezTo>
                        <a:cubicBezTo>
                          <a:pt x="498897" y="128682"/>
                          <a:pt x="497007" y="134816"/>
                          <a:pt x="492680" y="143535"/>
                        </a:cubicBezTo>
                        <a:cubicBezTo>
                          <a:pt x="489829" y="149039"/>
                          <a:pt x="487541" y="151559"/>
                          <a:pt x="483662" y="156814"/>
                        </a:cubicBezTo>
                        <a:cubicBezTo>
                          <a:pt x="474810" y="167788"/>
                          <a:pt x="475821" y="166876"/>
                          <a:pt x="464002" y="178431"/>
                        </a:cubicBezTo>
                        <a:cubicBezTo>
                          <a:pt x="462228" y="180022"/>
                          <a:pt x="460454" y="181613"/>
                          <a:pt x="458680" y="183205"/>
                        </a:cubicBezTo>
                        <a:cubicBezTo>
                          <a:pt x="458647" y="183238"/>
                          <a:pt x="458631" y="183255"/>
                          <a:pt x="458597" y="183288"/>
                        </a:cubicBezTo>
                        <a:lnTo>
                          <a:pt x="460189" y="181945"/>
                        </a:lnTo>
                        <a:cubicBezTo>
                          <a:pt x="451337" y="189521"/>
                          <a:pt x="449165" y="190747"/>
                          <a:pt x="439816" y="196997"/>
                        </a:cubicBezTo>
                        <a:cubicBezTo>
                          <a:pt x="435240" y="200047"/>
                          <a:pt x="427084" y="205153"/>
                          <a:pt x="426338" y="205451"/>
                        </a:cubicBezTo>
                        <a:cubicBezTo>
                          <a:pt x="416375" y="210491"/>
                          <a:pt x="408120" y="213409"/>
                          <a:pt x="399433" y="216028"/>
                        </a:cubicBezTo>
                        <a:cubicBezTo>
                          <a:pt x="388177" y="219393"/>
                          <a:pt x="376888" y="222742"/>
                          <a:pt x="365665" y="226239"/>
                        </a:cubicBezTo>
                        <a:cubicBezTo>
                          <a:pt x="356697" y="228958"/>
                          <a:pt x="347679" y="231594"/>
                          <a:pt x="339076" y="235290"/>
                        </a:cubicBezTo>
                        <a:cubicBezTo>
                          <a:pt x="328499" y="239949"/>
                          <a:pt x="318636" y="246033"/>
                          <a:pt x="309154" y="252614"/>
                        </a:cubicBezTo>
                        <a:cubicBezTo>
                          <a:pt x="297434" y="260538"/>
                          <a:pt x="286493" y="269572"/>
                          <a:pt x="276082" y="279137"/>
                        </a:cubicBezTo>
                        <a:cubicBezTo>
                          <a:pt x="262837" y="291371"/>
                          <a:pt x="249758" y="303854"/>
                          <a:pt x="237888" y="317447"/>
                        </a:cubicBezTo>
                        <a:cubicBezTo>
                          <a:pt x="228141" y="329018"/>
                          <a:pt x="219272" y="341318"/>
                          <a:pt x="211017" y="354000"/>
                        </a:cubicBezTo>
                        <a:cubicBezTo>
                          <a:pt x="205679" y="362057"/>
                          <a:pt x="200341" y="370113"/>
                          <a:pt x="195334" y="378385"/>
                        </a:cubicBezTo>
                        <a:cubicBezTo>
                          <a:pt x="187941" y="390370"/>
                          <a:pt x="181028" y="401063"/>
                          <a:pt x="174414" y="408489"/>
                        </a:cubicBezTo>
                        <a:cubicBezTo>
                          <a:pt x="174812" y="408025"/>
                          <a:pt x="175458" y="407263"/>
                          <a:pt x="175724" y="406931"/>
                        </a:cubicBezTo>
                        <a:cubicBezTo>
                          <a:pt x="173668" y="409119"/>
                          <a:pt x="171612" y="411307"/>
                          <a:pt x="169557" y="413512"/>
                        </a:cubicBezTo>
                        <a:cubicBezTo>
                          <a:pt x="169491" y="413579"/>
                          <a:pt x="169441" y="413645"/>
                          <a:pt x="169375" y="413711"/>
                        </a:cubicBezTo>
                        <a:cubicBezTo>
                          <a:pt x="169690" y="413363"/>
                          <a:pt x="170004" y="413015"/>
                          <a:pt x="170319" y="412683"/>
                        </a:cubicBezTo>
                        <a:cubicBezTo>
                          <a:pt x="168164" y="414855"/>
                          <a:pt x="166258" y="416546"/>
                          <a:pt x="163307" y="418817"/>
                        </a:cubicBezTo>
                        <a:cubicBezTo>
                          <a:pt x="158583" y="422447"/>
                          <a:pt x="153494" y="425564"/>
                          <a:pt x="148570" y="428913"/>
                        </a:cubicBezTo>
                        <a:cubicBezTo>
                          <a:pt x="140994" y="433471"/>
                          <a:pt x="139005" y="434814"/>
                          <a:pt x="132159" y="438395"/>
                        </a:cubicBezTo>
                        <a:cubicBezTo>
                          <a:pt x="123340" y="443070"/>
                          <a:pt x="118516" y="444810"/>
                          <a:pt x="108520" y="446518"/>
                        </a:cubicBezTo>
                        <a:cubicBezTo>
                          <a:pt x="103016" y="447363"/>
                          <a:pt x="97446" y="447545"/>
                          <a:pt x="91876" y="447479"/>
                        </a:cubicBezTo>
                        <a:cubicBezTo>
                          <a:pt x="81946" y="447562"/>
                          <a:pt x="74122" y="446634"/>
                          <a:pt x="65352" y="443865"/>
                        </a:cubicBezTo>
                        <a:cubicBezTo>
                          <a:pt x="59650" y="442174"/>
                          <a:pt x="54511" y="439058"/>
                          <a:pt x="49521" y="435875"/>
                        </a:cubicBezTo>
                        <a:cubicBezTo>
                          <a:pt x="40022" y="429642"/>
                          <a:pt x="32347" y="421038"/>
                          <a:pt x="25700" y="411904"/>
                        </a:cubicBezTo>
                        <a:cubicBezTo>
                          <a:pt x="19848" y="403284"/>
                          <a:pt x="17444" y="392923"/>
                          <a:pt x="15140" y="382911"/>
                        </a:cubicBezTo>
                        <a:cubicBezTo>
                          <a:pt x="14328" y="378750"/>
                          <a:pt x="13416" y="375235"/>
                          <a:pt x="13151" y="369964"/>
                        </a:cubicBezTo>
                        <a:cubicBezTo>
                          <a:pt x="12869" y="361841"/>
                          <a:pt x="13350" y="353652"/>
                          <a:pt x="14610" y="345612"/>
                        </a:cubicBezTo>
                        <a:cubicBezTo>
                          <a:pt x="16350" y="336097"/>
                          <a:pt x="18389" y="331289"/>
                          <a:pt x="21340" y="323564"/>
                        </a:cubicBezTo>
                        <a:cubicBezTo>
                          <a:pt x="23976" y="317215"/>
                          <a:pt x="23644" y="318061"/>
                          <a:pt x="26910" y="313054"/>
                        </a:cubicBezTo>
                        <a:cubicBezTo>
                          <a:pt x="30010" y="308479"/>
                          <a:pt x="29330" y="309606"/>
                          <a:pt x="33474" y="304119"/>
                        </a:cubicBezTo>
                        <a:cubicBezTo>
                          <a:pt x="37221" y="299776"/>
                          <a:pt x="40288" y="296146"/>
                          <a:pt x="43703" y="292813"/>
                        </a:cubicBezTo>
                        <a:cubicBezTo>
                          <a:pt x="46471" y="290111"/>
                          <a:pt x="52406" y="285387"/>
                          <a:pt x="57113" y="281458"/>
                        </a:cubicBezTo>
                        <a:cubicBezTo>
                          <a:pt x="59998" y="279237"/>
                          <a:pt x="62882" y="277015"/>
                          <a:pt x="65750" y="274811"/>
                        </a:cubicBezTo>
                        <a:cubicBezTo>
                          <a:pt x="70541" y="271462"/>
                          <a:pt x="75415" y="268229"/>
                          <a:pt x="80388" y="265146"/>
                        </a:cubicBezTo>
                        <a:cubicBezTo>
                          <a:pt x="99319" y="254155"/>
                          <a:pt x="119278" y="245005"/>
                          <a:pt x="139668" y="237081"/>
                        </a:cubicBezTo>
                        <a:cubicBezTo>
                          <a:pt x="143796" y="235522"/>
                          <a:pt x="157820" y="230931"/>
                          <a:pt x="165562" y="228394"/>
                        </a:cubicBezTo>
                        <a:cubicBezTo>
                          <a:pt x="176768" y="224565"/>
                          <a:pt x="187875" y="220454"/>
                          <a:pt x="198799" y="215895"/>
                        </a:cubicBezTo>
                        <a:cubicBezTo>
                          <a:pt x="205844" y="212862"/>
                          <a:pt x="212260" y="208601"/>
                          <a:pt x="218692" y="204440"/>
                        </a:cubicBezTo>
                        <a:cubicBezTo>
                          <a:pt x="229235" y="197793"/>
                          <a:pt x="238651" y="189487"/>
                          <a:pt x="246558" y="179840"/>
                        </a:cubicBezTo>
                        <a:cubicBezTo>
                          <a:pt x="252277" y="173093"/>
                          <a:pt x="256969" y="165533"/>
                          <a:pt x="261063" y="157692"/>
                        </a:cubicBezTo>
                        <a:cubicBezTo>
                          <a:pt x="265771" y="149056"/>
                          <a:pt x="269518" y="139938"/>
                          <a:pt x="272419" y="130539"/>
                        </a:cubicBezTo>
                        <a:cubicBezTo>
                          <a:pt x="278884" y="108607"/>
                          <a:pt x="282448" y="82962"/>
                          <a:pt x="292626" y="69518"/>
                        </a:cubicBezTo>
                        <a:cubicBezTo>
                          <a:pt x="299605" y="60152"/>
                          <a:pt x="304811" y="55461"/>
                          <a:pt x="314657" y="47918"/>
                        </a:cubicBezTo>
                        <a:cubicBezTo>
                          <a:pt x="323211" y="41519"/>
                          <a:pt x="327090" y="38602"/>
                          <a:pt x="337899" y="31656"/>
                        </a:cubicBezTo>
                        <a:cubicBezTo>
                          <a:pt x="344496" y="27661"/>
                          <a:pt x="359930" y="21726"/>
                          <a:pt x="368998" y="19239"/>
                        </a:cubicBezTo>
                        <a:cubicBezTo>
                          <a:pt x="406131" y="9094"/>
                          <a:pt x="418845" y="12758"/>
                          <a:pt x="426786" y="12990"/>
                        </a:cubicBezTo>
                        <a:cubicBezTo>
                          <a:pt x="439517" y="13354"/>
                          <a:pt x="450359" y="15957"/>
                          <a:pt x="462195" y="22257"/>
                        </a:cubicBezTo>
                        <a:cubicBezTo>
                          <a:pt x="471793" y="27876"/>
                          <a:pt x="480662" y="34756"/>
                          <a:pt x="488718" y="42414"/>
                        </a:cubicBezTo>
                        <a:cubicBezTo>
                          <a:pt x="493658" y="47222"/>
                          <a:pt x="498913" y="51913"/>
                          <a:pt x="502229" y="58063"/>
                        </a:cubicBezTo>
                        <a:cubicBezTo>
                          <a:pt x="503638" y="60533"/>
                          <a:pt x="504748" y="63152"/>
                          <a:pt x="505660" y="65855"/>
                        </a:cubicBezTo>
                        <a:cubicBezTo>
                          <a:pt x="506290" y="67860"/>
                          <a:pt x="506771" y="69900"/>
                          <a:pt x="507185" y="71955"/>
                        </a:cubicBezTo>
                        <a:cubicBezTo>
                          <a:pt x="508114" y="76630"/>
                          <a:pt x="508445" y="81387"/>
                          <a:pt x="508114" y="8614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5"/>
                  <p:cNvSpPr/>
                  <p:nvPr/>
                </p:nvSpPr>
                <p:spPr>
                  <a:xfrm>
                    <a:off x="1650557" y="1878453"/>
                    <a:ext cx="521849" cy="461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849" h="461190" extrusionOk="0">
                        <a:moveTo>
                          <a:pt x="80691" y="461190"/>
                        </a:moveTo>
                        <a:cubicBezTo>
                          <a:pt x="76828" y="461190"/>
                          <a:pt x="72900" y="461124"/>
                          <a:pt x="69020" y="460759"/>
                        </a:cubicBezTo>
                        <a:cubicBezTo>
                          <a:pt x="63732" y="460129"/>
                          <a:pt x="58560" y="459068"/>
                          <a:pt x="53637" y="457609"/>
                        </a:cubicBezTo>
                        <a:cubicBezTo>
                          <a:pt x="46824" y="455703"/>
                          <a:pt x="40789" y="451990"/>
                          <a:pt x="35286" y="448243"/>
                        </a:cubicBezTo>
                        <a:cubicBezTo>
                          <a:pt x="29931" y="444546"/>
                          <a:pt x="24759" y="439772"/>
                          <a:pt x="19935" y="434070"/>
                        </a:cubicBezTo>
                        <a:lnTo>
                          <a:pt x="19604" y="433672"/>
                        </a:lnTo>
                        <a:cubicBezTo>
                          <a:pt x="16852" y="430423"/>
                          <a:pt x="13984" y="427058"/>
                          <a:pt x="11696" y="423361"/>
                        </a:cubicBezTo>
                        <a:cubicBezTo>
                          <a:pt x="8049" y="417294"/>
                          <a:pt x="5928" y="410480"/>
                          <a:pt x="4353" y="404612"/>
                        </a:cubicBezTo>
                        <a:cubicBezTo>
                          <a:pt x="2861" y="398677"/>
                          <a:pt x="1452" y="392859"/>
                          <a:pt x="573" y="386825"/>
                        </a:cubicBezTo>
                        <a:cubicBezTo>
                          <a:pt x="-173" y="381686"/>
                          <a:pt x="-40" y="376497"/>
                          <a:pt x="142" y="372568"/>
                        </a:cubicBezTo>
                        <a:cubicBezTo>
                          <a:pt x="341" y="367860"/>
                          <a:pt x="689" y="362307"/>
                          <a:pt x="1734" y="356671"/>
                        </a:cubicBezTo>
                        <a:cubicBezTo>
                          <a:pt x="3275" y="348366"/>
                          <a:pt x="6259" y="340491"/>
                          <a:pt x="9177" y="333148"/>
                        </a:cubicBezTo>
                        <a:cubicBezTo>
                          <a:pt x="11398" y="327296"/>
                          <a:pt x="14879" y="322124"/>
                          <a:pt x="18576" y="316902"/>
                        </a:cubicBezTo>
                        <a:cubicBezTo>
                          <a:pt x="21245" y="313205"/>
                          <a:pt x="24146" y="309293"/>
                          <a:pt x="27345" y="305596"/>
                        </a:cubicBezTo>
                        <a:cubicBezTo>
                          <a:pt x="32501" y="299562"/>
                          <a:pt x="38137" y="293163"/>
                          <a:pt x="44337" y="287411"/>
                        </a:cubicBezTo>
                        <a:cubicBezTo>
                          <a:pt x="51316" y="281095"/>
                          <a:pt x="58975" y="274796"/>
                          <a:pt x="68440" y="267535"/>
                        </a:cubicBezTo>
                        <a:cubicBezTo>
                          <a:pt x="79066" y="259362"/>
                          <a:pt x="91549" y="251687"/>
                          <a:pt x="107728" y="243382"/>
                        </a:cubicBezTo>
                        <a:cubicBezTo>
                          <a:pt x="120194" y="237033"/>
                          <a:pt x="133904" y="230949"/>
                          <a:pt x="149619" y="224799"/>
                        </a:cubicBezTo>
                        <a:cubicBezTo>
                          <a:pt x="156333" y="222345"/>
                          <a:pt x="163229" y="220091"/>
                          <a:pt x="169893" y="217903"/>
                        </a:cubicBezTo>
                        <a:cubicBezTo>
                          <a:pt x="173507" y="216726"/>
                          <a:pt x="177237" y="215499"/>
                          <a:pt x="180900" y="214272"/>
                        </a:cubicBezTo>
                        <a:cubicBezTo>
                          <a:pt x="185194" y="212780"/>
                          <a:pt x="199798" y="207393"/>
                          <a:pt x="207407" y="204193"/>
                        </a:cubicBezTo>
                        <a:cubicBezTo>
                          <a:pt x="214817" y="200994"/>
                          <a:pt x="217901" y="198988"/>
                          <a:pt x="223006" y="195640"/>
                        </a:cubicBezTo>
                        <a:cubicBezTo>
                          <a:pt x="224515" y="194645"/>
                          <a:pt x="226239" y="193518"/>
                          <a:pt x="228295" y="192225"/>
                        </a:cubicBezTo>
                        <a:cubicBezTo>
                          <a:pt x="234461" y="188030"/>
                          <a:pt x="236202" y="186389"/>
                          <a:pt x="239368" y="182543"/>
                        </a:cubicBezTo>
                        <a:cubicBezTo>
                          <a:pt x="243628" y="177007"/>
                          <a:pt x="244640" y="175166"/>
                          <a:pt x="246861" y="171105"/>
                        </a:cubicBezTo>
                        <a:cubicBezTo>
                          <a:pt x="247342" y="170210"/>
                          <a:pt x="247889" y="169215"/>
                          <a:pt x="248535" y="168055"/>
                        </a:cubicBezTo>
                        <a:cubicBezTo>
                          <a:pt x="252398" y="160860"/>
                          <a:pt x="255349" y="154346"/>
                          <a:pt x="257520" y="148146"/>
                        </a:cubicBezTo>
                        <a:cubicBezTo>
                          <a:pt x="259460" y="143421"/>
                          <a:pt x="263538" y="127159"/>
                          <a:pt x="265660" y="118008"/>
                        </a:cubicBezTo>
                        <a:lnTo>
                          <a:pt x="266422" y="115157"/>
                        </a:lnTo>
                        <a:cubicBezTo>
                          <a:pt x="268959" y="105642"/>
                          <a:pt x="271578" y="95795"/>
                          <a:pt x="275888" y="86760"/>
                        </a:cubicBezTo>
                        <a:cubicBezTo>
                          <a:pt x="281375" y="75985"/>
                          <a:pt x="289232" y="67000"/>
                          <a:pt x="296178" y="59623"/>
                        </a:cubicBezTo>
                        <a:cubicBezTo>
                          <a:pt x="303472" y="51815"/>
                          <a:pt x="312192" y="44289"/>
                          <a:pt x="323580" y="35934"/>
                        </a:cubicBezTo>
                        <a:cubicBezTo>
                          <a:pt x="329863" y="31293"/>
                          <a:pt x="336594" y="26402"/>
                          <a:pt x="343656" y="21976"/>
                        </a:cubicBezTo>
                        <a:cubicBezTo>
                          <a:pt x="364460" y="8947"/>
                          <a:pt x="393785" y="1586"/>
                          <a:pt x="430835" y="144"/>
                        </a:cubicBezTo>
                        <a:cubicBezTo>
                          <a:pt x="439522" y="-287"/>
                          <a:pt x="447131" y="244"/>
                          <a:pt x="454076" y="1802"/>
                        </a:cubicBezTo>
                        <a:cubicBezTo>
                          <a:pt x="461636" y="3410"/>
                          <a:pt x="468499" y="5830"/>
                          <a:pt x="474466" y="9013"/>
                        </a:cubicBezTo>
                        <a:cubicBezTo>
                          <a:pt x="482225" y="13356"/>
                          <a:pt x="490082" y="19075"/>
                          <a:pt x="498487" y="26452"/>
                        </a:cubicBezTo>
                        <a:cubicBezTo>
                          <a:pt x="511201" y="38156"/>
                          <a:pt x="518877" y="45201"/>
                          <a:pt x="521397" y="64265"/>
                        </a:cubicBezTo>
                        <a:cubicBezTo>
                          <a:pt x="522192" y="69520"/>
                          <a:pt x="521778" y="74907"/>
                          <a:pt x="521380" y="80096"/>
                        </a:cubicBezTo>
                        <a:lnTo>
                          <a:pt x="521330" y="80643"/>
                        </a:lnTo>
                        <a:cubicBezTo>
                          <a:pt x="520468" y="92446"/>
                          <a:pt x="517070" y="103603"/>
                          <a:pt x="513373" y="114941"/>
                        </a:cubicBezTo>
                        <a:cubicBezTo>
                          <a:pt x="510837" y="122600"/>
                          <a:pt x="507870" y="130706"/>
                          <a:pt x="503460" y="138233"/>
                        </a:cubicBezTo>
                        <a:cubicBezTo>
                          <a:pt x="498338" y="146538"/>
                          <a:pt x="492171" y="154130"/>
                          <a:pt x="486186" y="161474"/>
                        </a:cubicBezTo>
                        <a:cubicBezTo>
                          <a:pt x="476108" y="173393"/>
                          <a:pt x="464503" y="184682"/>
                          <a:pt x="450744" y="196004"/>
                        </a:cubicBezTo>
                        <a:cubicBezTo>
                          <a:pt x="445042" y="200463"/>
                          <a:pt x="439074" y="204459"/>
                          <a:pt x="432957" y="208503"/>
                        </a:cubicBezTo>
                        <a:cubicBezTo>
                          <a:pt x="431780" y="209266"/>
                          <a:pt x="430603" y="210012"/>
                          <a:pt x="429443" y="210775"/>
                        </a:cubicBezTo>
                        <a:cubicBezTo>
                          <a:pt x="423342" y="214736"/>
                          <a:pt x="417043" y="218831"/>
                          <a:pt x="410180" y="221633"/>
                        </a:cubicBezTo>
                        <a:cubicBezTo>
                          <a:pt x="398974" y="226572"/>
                          <a:pt x="387038" y="230070"/>
                          <a:pt x="375500" y="233452"/>
                        </a:cubicBezTo>
                        <a:cubicBezTo>
                          <a:pt x="370245" y="234994"/>
                          <a:pt x="364791" y="236585"/>
                          <a:pt x="359503" y="238293"/>
                        </a:cubicBezTo>
                        <a:cubicBezTo>
                          <a:pt x="357232" y="238989"/>
                          <a:pt x="355061" y="239652"/>
                          <a:pt x="352972" y="240282"/>
                        </a:cubicBezTo>
                        <a:cubicBezTo>
                          <a:pt x="342926" y="243316"/>
                          <a:pt x="334240" y="245935"/>
                          <a:pt x="325023" y="250427"/>
                        </a:cubicBezTo>
                        <a:cubicBezTo>
                          <a:pt x="317845" y="254008"/>
                          <a:pt x="313120" y="256660"/>
                          <a:pt x="304119" y="262893"/>
                        </a:cubicBezTo>
                        <a:cubicBezTo>
                          <a:pt x="294554" y="269242"/>
                          <a:pt x="286398" y="275757"/>
                          <a:pt x="275026" y="286151"/>
                        </a:cubicBezTo>
                        <a:cubicBezTo>
                          <a:pt x="264151" y="296263"/>
                          <a:pt x="261830" y="298617"/>
                          <a:pt x="253160" y="307354"/>
                        </a:cubicBezTo>
                        <a:lnTo>
                          <a:pt x="251784" y="308729"/>
                        </a:lnTo>
                        <a:lnTo>
                          <a:pt x="244573" y="316753"/>
                        </a:lnTo>
                        <a:cubicBezTo>
                          <a:pt x="237279" y="325887"/>
                          <a:pt x="234329" y="329832"/>
                          <a:pt x="228759" y="337839"/>
                        </a:cubicBezTo>
                        <a:cubicBezTo>
                          <a:pt x="222194" y="347537"/>
                          <a:pt x="215862" y="357201"/>
                          <a:pt x="209927" y="366534"/>
                        </a:cubicBezTo>
                        <a:cubicBezTo>
                          <a:pt x="209131" y="367811"/>
                          <a:pt x="208336" y="369104"/>
                          <a:pt x="207540" y="370380"/>
                        </a:cubicBezTo>
                        <a:cubicBezTo>
                          <a:pt x="200760" y="381354"/>
                          <a:pt x="193748" y="392710"/>
                          <a:pt x="185326" y="402755"/>
                        </a:cubicBezTo>
                        <a:cubicBezTo>
                          <a:pt x="176988" y="412635"/>
                          <a:pt x="168815" y="420708"/>
                          <a:pt x="160328" y="427422"/>
                        </a:cubicBezTo>
                        <a:cubicBezTo>
                          <a:pt x="150050" y="435247"/>
                          <a:pt x="138695" y="442607"/>
                          <a:pt x="126577" y="449288"/>
                        </a:cubicBezTo>
                        <a:cubicBezTo>
                          <a:pt x="121603" y="452073"/>
                          <a:pt x="114989" y="455537"/>
                          <a:pt x="107844" y="457692"/>
                        </a:cubicBezTo>
                        <a:cubicBezTo>
                          <a:pt x="100998" y="459814"/>
                          <a:pt x="93422" y="460958"/>
                          <a:pt x="85299" y="461074"/>
                        </a:cubicBezTo>
                        <a:lnTo>
                          <a:pt x="83741" y="461074"/>
                        </a:lnTo>
                        <a:cubicBezTo>
                          <a:pt x="82746" y="461074"/>
                          <a:pt x="81752" y="461074"/>
                          <a:pt x="80757" y="461074"/>
                        </a:cubicBezTo>
                        <a:close/>
                        <a:moveTo>
                          <a:pt x="436389" y="708"/>
                        </a:moveTo>
                        <a:cubicBezTo>
                          <a:pt x="434582" y="708"/>
                          <a:pt x="432708" y="758"/>
                          <a:pt x="430802" y="857"/>
                        </a:cubicBezTo>
                        <a:cubicBezTo>
                          <a:pt x="393868" y="2299"/>
                          <a:pt x="364642" y="9610"/>
                          <a:pt x="343937" y="22590"/>
                        </a:cubicBezTo>
                        <a:cubicBezTo>
                          <a:pt x="336892" y="26999"/>
                          <a:pt x="330178" y="31890"/>
                          <a:pt x="323895" y="36515"/>
                        </a:cubicBezTo>
                        <a:cubicBezTo>
                          <a:pt x="312540" y="44836"/>
                          <a:pt x="303854" y="52346"/>
                          <a:pt x="296593" y="60121"/>
                        </a:cubicBezTo>
                        <a:cubicBezTo>
                          <a:pt x="289663" y="67464"/>
                          <a:pt x="281856" y="76416"/>
                          <a:pt x="276402" y="87092"/>
                        </a:cubicBezTo>
                        <a:cubicBezTo>
                          <a:pt x="272125" y="96077"/>
                          <a:pt x="269505" y="105874"/>
                          <a:pt x="266986" y="115373"/>
                        </a:cubicBezTo>
                        <a:lnTo>
                          <a:pt x="266223" y="118207"/>
                        </a:lnTo>
                        <a:cubicBezTo>
                          <a:pt x="264101" y="127358"/>
                          <a:pt x="260007" y="143686"/>
                          <a:pt x="258067" y="148427"/>
                        </a:cubicBezTo>
                        <a:cubicBezTo>
                          <a:pt x="255896" y="154644"/>
                          <a:pt x="252945" y="161192"/>
                          <a:pt x="249049" y="168420"/>
                        </a:cubicBezTo>
                        <a:cubicBezTo>
                          <a:pt x="248403" y="169580"/>
                          <a:pt x="247856" y="170575"/>
                          <a:pt x="247375" y="171470"/>
                        </a:cubicBezTo>
                        <a:cubicBezTo>
                          <a:pt x="245137" y="175548"/>
                          <a:pt x="244126" y="177405"/>
                          <a:pt x="239832" y="182991"/>
                        </a:cubicBezTo>
                        <a:cubicBezTo>
                          <a:pt x="236417" y="187135"/>
                          <a:pt x="234544" y="188777"/>
                          <a:pt x="228609" y="192821"/>
                        </a:cubicBezTo>
                        <a:cubicBezTo>
                          <a:pt x="226554" y="194131"/>
                          <a:pt x="224846" y="195242"/>
                          <a:pt x="223321" y="196236"/>
                        </a:cubicBezTo>
                        <a:cubicBezTo>
                          <a:pt x="218182" y="199602"/>
                          <a:pt x="215083" y="201624"/>
                          <a:pt x="207623" y="204840"/>
                        </a:cubicBezTo>
                        <a:cubicBezTo>
                          <a:pt x="199997" y="208039"/>
                          <a:pt x="185359" y="213427"/>
                          <a:pt x="181066" y="214935"/>
                        </a:cubicBezTo>
                        <a:cubicBezTo>
                          <a:pt x="177402" y="216179"/>
                          <a:pt x="173673" y="217389"/>
                          <a:pt x="170059" y="218582"/>
                        </a:cubicBezTo>
                        <a:cubicBezTo>
                          <a:pt x="163395" y="220754"/>
                          <a:pt x="156515" y="223009"/>
                          <a:pt x="149818" y="225462"/>
                        </a:cubicBezTo>
                        <a:cubicBezTo>
                          <a:pt x="134136" y="231595"/>
                          <a:pt x="120443" y="237663"/>
                          <a:pt x="107994" y="244012"/>
                        </a:cubicBezTo>
                        <a:cubicBezTo>
                          <a:pt x="91847" y="252300"/>
                          <a:pt x="79398" y="259959"/>
                          <a:pt x="68805" y="268099"/>
                        </a:cubicBezTo>
                        <a:cubicBezTo>
                          <a:pt x="59356" y="275343"/>
                          <a:pt x="51714" y="281642"/>
                          <a:pt x="44751" y="287925"/>
                        </a:cubicBezTo>
                        <a:cubicBezTo>
                          <a:pt x="38585" y="293644"/>
                          <a:pt x="32965" y="300026"/>
                          <a:pt x="27809" y="306044"/>
                        </a:cubicBezTo>
                        <a:cubicBezTo>
                          <a:pt x="24627" y="309724"/>
                          <a:pt x="21726" y="313636"/>
                          <a:pt x="19073" y="317300"/>
                        </a:cubicBezTo>
                        <a:cubicBezTo>
                          <a:pt x="15410" y="322488"/>
                          <a:pt x="11945" y="327611"/>
                          <a:pt x="9757" y="333396"/>
                        </a:cubicBezTo>
                        <a:cubicBezTo>
                          <a:pt x="6856" y="340723"/>
                          <a:pt x="3889" y="348564"/>
                          <a:pt x="2347" y="356803"/>
                        </a:cubicBezTo>
                        <a:cubicBezTo>
                          <a:pt x="1319" y="362390"/>
                          <a:pt x="971" y="367927"/>
                          <a:pt x="772" y="372618"/>
                        </a:cubicBezTo>
                        <a:cubicBezTo>
                          <a:pt x="590" y="376530"/>
                          <a:pt x="474" y="381669"/>
                          <a:pt x="1203" y="386758"/>
                        </a:cubicBezTo>
                        <a:cubicBezTo>
                          <a:pt x="2065" y="392759"/>
                          <a:pt x="3474" y="398561"/>
                          <a:pt x="4966" y="404479"/>
                        </a:cubicBezTo>
                        <a:cubicBezTo>
                          <a:pt x="6541" y="410298"/>
                          <a:pt x="8630" y="417062"/>
                          <a:pt x="12243" y="423046"/>
                        </a:cubicBezTo>
                        <a:cubicBezTo>
                          <a:pt x="14515" y="426693"/>
                          <a:pt x="17349" y="430041"/>
                          <a:pt x="20101" y="433274"/>
                        </a:cubicBezTo>
                        <a:lnTo>
                          <a:pt x="20433" y="433672"/>
                        </a:lnTo>
                        <a:cubicBezTo>
                          <a:pt x="25223" y="439325"/>
                          <a:pt x="30346" y="444066"/>
                          <a:pt x="35667" y="447729"/>
                        </a:cubicBezTo>
                        <a:cubicBezTo>
                          <a:pt x="41121" y="451426"/>
                          <a:pt x="47105" y="455123"/>
                          <a:pt x="53836" y="456996"/>
                        </a:cubicBezTo>
                        <a:cubicBezTo>
                          <a:pt x="58726" y="458438"/>
                          <a:pt x="63865" y="459499"/>
                          <a:pt x="69120" y="460129"/>
                        </a:cubicBezTo>
                        <a:cubicBezTo>
                          <a:pt x="73944" y="460577"/>
                          <a:pt x="78901" y="460560"/>
                          <a:pt x="83691" y="460544"/>
                        </a:cubicBezTo>
                        <a:lnTo>
                          <a:pt x="85250" y="460544"/>
                        </a:lnTo>
                        <a:cubicBezTo>
                          <a:pt x="93290" y="460428"/>
                          <a:pt x="100816" y="459300"/>
                          <a:pt x="107596" y="457178"/>
                        </a:cubicBezTo>
                        <a:cubicBezTo>
                          <a:pt x="114674" y="455057"/>
                          <a:pt x="121255" y="451592"/>
                          <a:pt x="126195" y="448840"/>
                        </a:cubicBezTo>
                        <a:cubicBezTo>
                          <a:pt x="138280" y="442176"/>
                          <a:pt x="149602" y="434832"/>
                          <a:pt x="159864" y="427041"/>
                        </a:cubicBezTo>
                        <a:cubicBezTo>
                          <a:pt x="168302" y="420360"/>
                          <a:pt x="176457" y="412320"/>
                          <a:pt x="184763" y="402473"/>
                        </a:cubicBezTo>
                        <a:cubicBezTo>
                          <a:pt x="193167" y="392461"/>
                          <a:pt x="200163" y="381139"/>
                          <a:pt x="206926" y="370181"/>
                        </a:cubicBezTo>
                        <a:cubicBezTo>
                          <a:pt x="207722" y="368888"/>
                          <a:pt x="208518" y="367612"/>
                          <a:pt x="209314" y="366335"/>
                        </a:cubicBezTo>
                        <a:cubicBezTo>
                          <a:pt x="215248" y="356986"/>
                          <a:pt x="221597" y="347321"/>
                          <a:pt x="228162" y="337607"/>
                        </a:cubicBezTo>
                        <a:cubicBezTo>
                          <a:pt x="233748" y="329583"/>
                          <a:pt x="236699" y="325638"/>
                          <a:pt x="243993" y="316521"/>
                        </a:cubicBezTo>
                        <a:lnTo>
                          <a:pt x="244043" y="316471"/>
                        </a:lnTo>
                        <a:lnTo>
                          <a:pt x="251254" y="308431"/>
                        </a:lnTo>
                        <a:lnTo>
                          <a:pt x="252630" y="307038"/>
                        </a:lnTo>
                        <a:cubicBezTo>
                          <a:pt x="261300" y="298286"/>
                          <a:pt x="263621" y="295932"/>
                          <a:pt x="274512" y="285820"/>
                        </a:cubicBezTo>
                        <a:cubicBezTo>
                          <a:pt x="285900" y="275393"/>
                          <a:pt x="294073" y="268861"/>
                          <a:pt x="303671" y="262495"/>
                        </a:cubicBezTo>
                        <a:cubicBezTo>
                          <a:pt x="312706" y="256246"/>
                          <a:pt x="317447" y="253593"/>
                          <a:pt x="324658" y="249996"/>
                        </a:cubicBezTo>
                        <a:cubicBezTo>
                          <a:pt x="333941" y="245471"/>
                          <a:pt x="342644" y="242851"/>
                          <a:pt x="352707" y="239801"/>
                        </a:cubicBezTo>
                        <a:cubicBezTo>
                          <a:pt x="354795" y="239171"/>
                          <a:pt x="356967" y="238508"/>
                          <a:pt x="359221" y="237812"/>
                        </a:cubicBezTo>
                        <a:cubicBezTo>
                          <a:pt x="364526" y="236104"/>
                          <a:pt x="369964" y="234513"/>
                          <a:pt x="375235" y="232971"/>
                        </a:cubicBezTo>
                        <a:cubicBezTo>
                          <a:pt x="386756" y="229606"/>
                          <a:pt x="398675" y="226108"/>
                          <a:pt x="409848" y="221185"/>
                        </a:cubicBezTo>
                        <a:cubicBezTo>
                          <a:pt x="416662" y="218400"/>
                          <a:pt x="422928" y="214322"/>
                          <a:pt x="429012" y="210377"/>
                        </a:cubicBezTo>
                        <a:cubicBezTo>
                          <a:pt x="430189" y="209614"/>
                          <a:pt x="431349" y="208852"/>
                          <a:pt x="432526" y="208105"/>
                        </a:cubicBezTo>
                        <a:cubicBezTo>
                          <a:pt x="438626" y="204077"/>
                          <a:pt x="444578" y="200082"/>
                          <a:pt x="450264" y="195640"/>
                        </a:cubicBezTo>
                        <a:cubicBezTo>
                          <a:pt x="463990" y="184334"/>
                          <a:pt x="475560" y="173078"/>
                          <a:pt x="485606" y="161192"/>
                        </a:cubicBezTo>
                        <a:cubicBezTo>
                          <a:pt x="491574" y="153865"/>
                          <a:pt x="497741" y="146289"/>
                          <a:pt x="502830" y="138034"/>
                        </a:cubicBezTo>
                        <a:cubicBezTo>
                          <a:pt x="507206" y="130557"/>
                          <a:pt x="510157" y="122484"/>
                          <a:pt x="512677" y="114859"/>
                        </a:cubicBezTo>
                        <a:cubicBezTo>
                          <a:pt x="516357" y="103570"/>
                          <a:pt x="519755" y="92446"/>
                          <a:pt x="520617" y="80709"/>
                        </a:cubicBezTo>
                        <a:lnTo>
                          <a:pt x="520667" y="80162"/>
                        </a:lnTo>
                        <a:cubicBezTo>
                          <a:pt x="521065" y="74990"/>
                          <a:pt x="521479" y="69653"/>
                          <a:pt x="520700" y="64464"/>
                        </a:cubicBezTo>
                        <a:lnTo>
                          <a:pt x="520700" y="64464"/>
                        </a:lnTo>
                        <a:cubicBezTo>
                          <a:pt x="518214" y="45632"/>
                          <a:pt x="511036" y="39018"/>
                          <a:pt x="498006" y="27032"/>
                        </a:cubicBezTo>
                        <a:cubicBezTo>
                          <a:pt x="489635" y="19672"/>
                          <a:pt x="481810" y="14003"/>
                          <a:pt x="474102" y="9676"/>
                        </a:cubicBezTo>
                        <a:cubicBezTo>
                          <a:pt x="468200" y="6526"/>
                          <a:pt x="461387" y="4106"/>
                          <a:pt x="453894" y="2515"/>
                        </a:cubicBezTo>
                        <a:cubicBezTo>
                          <a:pt x="448523" y="1321"/>
                          <a:pt x="442771" y="741"/>
                          <a:pt x="436405" y="741"/>
                        </a:cubicBezTo>
                        <a:close/>
                        <a:moveTo>
                          <a:pt x="94152" y="448210"/>
                        </a:moveTo>
                        <a:cubicBezTo>
                          <a:pt x="93488" y="448210"/>
                          <a:pt x="92809" y="448210"/>
                          <a:pt x="92113" y="448210"/>
                        </a:cubicBezTo>
                        <a:cubicBezTo>
                          <a:pt x="81669" y="448310"/>
                          <a:pt x="73961" y="447249"/>
                          <a:pt x="65506" y="444580"/>
                        </a:cubicBezTo>
                        <a:cubicBezTo>
                          <a:pt x="59737" y="442872"/>
                          <a:pt x="54482" y="439673"/>
                          <a:pt x="49609" y="436556"/>
                        </a:cubicBezTo>
                        <a:cubicBezTo>
                          <a:pt x="41270" y="431086"/>
                          <a:pt x="33661" y="423444"/>
                          <a:pt x="25704" y="412503"/>
                        </a:cubicBezTo>
                        <a:cubicBezTo>
                          <a:pt x="19770" y="403767"/>
                          <a:pt x="17399" y="393406"/>
                          <a:pt x="15095" y="383393"/>
                        </a:cubicBezTo>
                        <a:cubicBezTo>
                          <a:pt x="14946" y="382614"/>
                          <a:pt x="14780" y="381851"/>
                          <a:pt x="14631" y="381106"/>
                        </a:cubicBezTo>
                        <a:cubicBezTo>
                          <a:pt x="13951" y="377807"/>
                          <a:pt x="13321" y="374707"/>
                          <a:pt x="13089" y="370397"/>
                        </a:cubicBezTo>
                        <a:cubicBezTo>
                          <a:pt x="12791" y="362224"/>
                          <a:pt x="13288" y="354002"/>
                          <a:pt x="14548" y="345978"/>
                        </a:cubicBezTo>
                        <a:cubicBezTo>
                          <a:pt x="16156" y="337242"/>
                          <a:pt x="17996" y="332451"/>
                          <a:pt x="20549" y="325820"/>
                        </a:cubicBezTo>
                        <a:lnTo>
                          <a:pt x="21295" y="323864"/>
                        </a:lnTo>
                        <a:cubicBezTo>
                          <a:pt x="23615" y="318278"/>
                          <a:pt x="23649" y="318211"/>
                          <a:pt x="25820" y="314946"/>
                        </a:cubicBezTo>
                        <a:cubicBezTo>
                          <a:pt x="26135" y="314465"/>
                          <a:pt x="26483" y="313935"/>
                          <a:pt x="26898" y="313305"/>
                        </a:cubicBezTo>
                        <a:cubicBezTo>
                          <a:pt x="29036" y="310155"/>
                          <a:pt x="29401" y="309674"/>
                          <a:pt x="30744" y="307934"/>
                        </a:cubicBezTo>
                        <a:cubicBezTo>
                          <a:pt x="31357" y="307138"/>
                          <a:pt x="32186" y="306060"/>
                          <a:pt x="33479" y="304336"/>
                        </a:cubicBezTo>
                        <a:lnTo>
                          <a:pt x="34440" y="303226"/>
                        </a:lnTo>
                        <a:cubicBezTo>
                          <a:pt x="37756" y="299380"/>
                          <a:pt x="40607" y="296048"/>
                          <a:pt x="43757" y="292998"/>
                        </a:cubicBezTo>
                        <a:cubicBezTo>
                          <a:pt x="45796" y="291008"/>
                          <a:pt x="49559" y="287908"/>
                          <a:pt x="53206" y="284924"/>
                        </a:cubicBezTo>
                        <a:cubicBezTo>
                          <a:pt x="54565" y="283814"/>
                          <a:pt x="55925" y="282687"/>
                          <a:pt x="57184" y="281642"/>
                        </a:cubicBezTo>
                        <a:lnTo>
                          <a:pt x="65838" y="274978"/>
                        </a:lnTo>
                        <a:cubicBezTo>
                          <a:pt x="71060" y="271348"/>
                          <a:pt x="75850" y="268182"/>
                          <a:pt x="80492" y="265297"/>
                        </a:cubicBezTo>
                        <a:cubicBezTo>
                          <a:pt x="98114" y="255069"/>
                          <a:pt x="117525" y="245868"/>
                          <a:pt x="139838" y="237199"/>
                        </a:cubicBezTo>
                        <a:cubicBezTo>
                          <a:pt x="144281" y="235524"/>
                          <a:pt x="160444" y="230253"/>
                          <a:pt x="165749" y="228512"/>
                        </a:cubicBezTo>
                        <a:cubicBezTo>
                          <a:pt x="177784" y="224401"/>
                          <a:pt x="188642" y="220323"/>
                          <a:pt x="198953" y="216029"/>
                        </a:cubicBezTo>
                        <a:cubicBezTo>
                          <a:pt x="205617" y="213162"/>
                          <a:pt x="211817" y="209133"/>
                          <a:pt x="217818" y="205221"/>
                        </a:cubicBezTo>
                        <a:lnTo>
                          <a:pt x="218796" y="204591"/>
                        </a:lnTo>
                        <a:cubicBezTo>
                          <a:pt x="229372" y="197911"/>
                          <a:pt x="238722" y="189655"/>
                          <a:pt x="246579" y="180057"/>
                        </a:cubicBezTo>
                        <a:cubicBezTo>
                          <a:pt x="251718" y="173990"/>
                          <a:pt x="256459" y="166762"/>
                          <a:pt x="261051" y="157959"/>
                        </a:cubicBezTo>
                        <a:cubicBezTo>
                          <a:pt x="265610" y="149571"/>
                          <a:pt x="269423" y="140454"/>
                          <a:pt x="272373" y="130856"/>
                        </a:cubicBezTo>
                        <a:cubicBezTo>
                          <a:pt x="274213" y="124639"/>
                          <a:pt x="275821" y="118025"/>
                          <a:pt x="277396" y="111643"/>
                        </a:cubicBezTo>
                        <a:cubicBezTo>
                          <a:pt x="281458" y="95065"/>
                          <a:pt x="285304" y="79417"/>
                          <a:pt x="292631" y="69735"/>
                        </a:cubicBezTo>
                        <a:cubicBezTo>
                          <a:pt x="299709" y="60237"/>
                          <a:pt x="304948" y="55579"/>
                          <a:pt x="314728" y="48086"/>
                        </a:cubicBezTo>
                        <a:lnTo>
                          <a:pt x="315375" y="47605"/>
                        </a:lnTo>
                        <a:cubicBezTo>
                          <a:pt x="323415" y="41587"/>
                          <a:pt x="327443" y="38570"/>
                          <a:pt x="338003" y="31807"/>
                        </a:cubicBezTo>
                        <a:cubicBezTo>
                          <a:pt x="344683" y="27762"/>
                          <a:pt x="360249" y="21794"/>
                          <a:pt x="369184" y="19357"/>
                        </a:cubicBezTo>
                        <a:cubicBezTo>
                          <a:pt x="400515" y="10803"/>
                          <a:pt x="414523" y="12047"/>
                          <a:pt x="422895" y="12793"/>
                        </a:cubicBezTo>
                        <a:cubicBezTo>
                          <a:pt x="424470" y="12925"/>
                          <a:pt x="425829" y="13058"/>
                          <a:pt x="427072" y="13091"/>
                        </a:cubicBezTo>
                        <a:cubicBezTo>
                          <a:pt x="440301" y="13472"/>
                          <a:pt x="451258" y="16357"/>
                          <a:pt x="462614" y="22407"/>
                        </a:cubicBezTo>
                        <a:cubicBezTo>
                          <a:pt x="471847" y="27812"/>
                          <a:pt x="480799" y="34608"/>
                          <a:pt x="489204" y="42615"/>
                        </a:cubicBezTo>
                        <a:cubicBezTo>
                          <a:pt x="489751" y="43146"/>
                          <a:pt x="490298" y="43676"/>
                          <a:pt x="490845" y="44206"/>
                        </a:cubicBezTo>
                        <a:cubicBezTo>
                          <a:pt x="495254" y="48450"/>
                          <a:pt x="499796" y="52827"/>
                          <a:pt x="502764" y="58330"/>
                        </a:cubicBezTo>
                        <a:cubicBezTo>
                          <a:pt x="504073" y="60651"/>
                          <a:pt x="505217" y="63204"/>
                          <a:pt x="506212" y="66171"/>
                        </a:cubicBezTo>
                        <a:cubicBezTo>
                          <a:pt x="506925" y="68393"/>
                          <a:pt x="507405" y="70614"/>
                          <a:pt x="507753" y="72321"/>
                        </a:cubicBezTo>
                        <a:cubicBezTo>
                          <a:pt x="508698" y="77096"/>
                          <a:pt x="509013" y="81887"/>
                          <a:pt x="508682" y="86594"/>
                        </a:cubicBezTo>
                        <a:cubicBezTo>
                          <a:pt x="508334" y="93573"/>
                          <a:pt x="507588" y="99740"/>
                          <a:pt x="506361" y="105459"/>
                        </a:cubicBezTo>
                        <a:cubicBezTo>
                          <a:pt x="505267" y="110747"/>
                          <a:pt x="503725" y="115853"/>
                          <a:pt x="501968" y="121506"/>
                        </a:cubicBezTo>
                        <a:lnTo>
                          <a:pt x="501620" y="122617"/>
                        </a:lnTo>
                        <a:cubicBezTo>
                          <a:pt x="499349" y="129695"/>
                          <a:pt x="497409" y="135796"/>
                          <a:pt x="493265" y="144134"/>
                        </a:cubicBezTo>
                        <a:cubicBezTo>
                          <a:pt x="491060" y="148394"/>
                          <a:pt x="489220" y="150815"/>
                          <a:pt x="486684" y="154180"/>
                        </a:cubicBezTo>
                        <a:cubicBezTo>
                          <a:pt x="485938" y="155174"/>
                          <a:pt x="485126" y="156252"/>
                          <a:pt x="484230" y="157462"/>
                        </a:cubicBezTo>
                        <a:lnTo>
                          <a:pt x="481860" y="160413"/>
                        </a:lnTo>
                        <a:cubicBezTo>
                          <a:pt x="475461" y="168386"/>
                          <a:pt x="475212" y="168685"/>
                          <a:pt x="464553" y="179112"/>
                        </a:cubicBezTo>
                        <a:lnTo>
                          <a:pt x="460674" y="182577"/>
                        </a:lnTo>
                        <a:lnTo>
                          <a:pt x="460707" y="182626"/>
                        </a:lnTo>
                        <a:cubicBezTo>
                          <a:pt x="460707" y="182626"/>
                          <a:pt x="460707" y="182626"/>
                          <a:pt x="460707" y="182626"/>
                        </a:cubicBezTo>
                        <a:lnTo>
                          <a:pt x="460707" y="182626"/>
                        </a:lnTo>
                        <a:cubicBezTo>
                          <a:pt x="452866" y="189340"/>
                          <a:pt x="450264" y="191064"/>
                          <a:pt x="443285" y="195706"/>
                        </a:cubicBezTo>
                        <a:cubicBezTo>
                          <a:pt x="442373" y="196319"/>
                          <a:pt x="441378" y="196966"/>
                          <a:pt x="440301" y="197695"/>
                        </a:cubicBezTo>
                        <a:cubicBezTo>
                          <a:pt x="435759" y="200712"/>
                          <a:pt x="427536" y="205868"/>
                          <a:pt x="426757" y="206183"/>
                        </a:cubicBezTo>
                        <a:cubicBezTo>
                          <a:pt x="416264" y="211504"/>
                          <a:pt x="407610" y="214421"/>
                          <a:pt x="399836" y="216776"/>
                        </a:cubicBezTo>
                        <a:lnTo>
                          <a:pt x="393768" y="218582"/>
                        </a:lnTo>
                        <a:cubicBezTo>
                          <a:pt x="384684" y="221301"/>
                          <a:pt x="375285" y="224103"/>
                          <a:pt x="366068" y="226970"/>
                        </a:cubicBezTo>
                        <a:lnTo>
                          <a:pt x="364244" y="227518"/>
                        </a:lnTo>
                        <a:cubicBezTo>
                          <a:pt x="356022" y="230004"/>
                          <a:pt x="347518" y="232557"/>
                          <a:pt x="339511" y="236005"/>
                        </a:cubicBezTo>
                        <a:cubicBezTo>
                          <a:pt x="330261" y="240083"/>
                          <a:pt x="320762" y="245587"/>
                          <a:pt x="309639" y="253295"/>
                        </a:cubicBezTo>
                        <a:cubicBezTo>
                          <a:pt x="298980" y="260506"/>
                          <a:pt x="288171" y="269160"/>
                          <a:pt x="276601" y="279786"/>
                        </a:cubicBezTo>
                        <a:cubicBezTo>
                          <a:pt x="263836" y="291572"/>
                          <a:pt x="250392" y="304370"/>
                          <a:pt x="238440" y="318079"/>
                        </a:cubicBezTo>
                        <a:cubicBezTo>
                          <a:pt x="229322" y="328920"/>
                          <a:pt x="220536" y="340873"/>
                          <a:pt x="211585" y="354599"/>
                        </a:cubicBezTo>
                        <a:cubicBezTo>
                          <a:pt x="206363" y="362473"/>
                          <a:pt x="200975" y="370612"/>
                          <a:pt x="195903" y="378967"/>
                        </a:cubicBezTo>
                        <a:cubicBezTo>
                          <a:pt x="187945" y="391881"/>
                          <a:pt x="181331" y="401943"/>
                          <a:pt x="174932" y="409121"/>
                        </a:cubicBezTo>
                        <a:lnTo>
                          <a:pt x="174850" y="409055"/>
                        </a:lnTo>
                        <a:lnTo>
                          <a:pt x="169893" y="414343"/>
                        </a:lnTo>
                        <a:lnTo>
                          <a:pt x="169843" y="414293"/>
                        </a:lnTo>
                        <a:cubicBezTo>
                          <a:pt x="167987" y="416084"/>
                          <a:pt x="166246" y="417576"/>
                          <a:pt x="163776" y="419482"/>
                        </a:cubicBezTo>
                        <a:cubicBezTo>
                          <a:pt x="160510" y="422001"/>
                          <a:pt x="157012" y="424306"/>
                          <a:pt x="153631" y="426527"/>
                        </a:cubicBezTo>
                        <a:cubicBezTo>
                          <a:pt x="152089" y="427538"/>
                          <a:pt x="150547" y="428550"/>
                          <a:pt x="149022" y="429594"/>
                        </a:cubicBezTo>
                        <a:cubicBezTo>
                          <a:pt x="147514" y="430506"/>
                          <a:pt x="146254" y="431268"/>
                          <a:pt x="145110" y="431948"/>
                        </a:cubicBezTo>
                        <a:cubicBezTo>
                          <a:pt x="140435" y="434783"/>
                          <a:pt x="138098" y="436208"/>
                          <a:pt x="132578" y="439093"/>
                        </a:cubicBezTo>
                        <a:cubicBezTo>
                          <a:pt x="123526" y="443884"/>
                          <a:pt x="118653" y="445574"/>
                          <a:pt x="108839" y="447249"/>
                        </a:cubicBezTo>
                        <a:cubicBezTo>
                          <a:pt x="104529" y="447912"/>
                          <a:pt x="99821" y="448227"/>
                          <a:pt x="94168" y="448227"/>
                        </a:cubicBezTo>
                        <a:close/>
                        <a:moveTo>
                          <a:pt x="92129" y="447547"/>
                        </a:moveTo>
                        <a:cubicBezTo>
                          <a:pt x="98677" y="447630"/>
                          <a:pt x="103949" y="447315"/>
                          <a:pt x="108723" y="446586"/>
                        </a:cubicBezTo>
                        <a:cubicBezTo>
                          <a:pt x="118437" y="444911"/>
                          <a:pt x="123294" y="443254"/>
                          <a:pt x="132263" y="438496"/>
                        </a:cubicBezTo>
                        <a:cubicBezTo>
                          <a:pt x="137750" y="435628"/>
                          <a:pt x="140104" y="434202"/>
                          <a:pt x="144762" y="431384"/>
                        </a:cubicBezTo>
                        <a:cubicBezTo>
                          <a:pt x="145889" y="430688"/>
                          <a:pt x="147166" y="429925"/>
                          <a:pt x="148658" y="429030"/>
                        </a:cubicBezTo>
                        <a:cubicBezTo>
                          <a:pt x="150166" y="428002"/>
                          <a:pt x="151708" y="426991"/>
                          <a:pt x="153249" y="425963"/>
                        </a:cubicBezTo>
                        <a:cubicBezTo>
                          <a:pt x="156631" y="423742"/>
                          <a:pt x="160112" y="421455"/>
                          <a:pt x="163362" y="418951"/>
                        </a:cubicBezTo>
                        <a:cubicBezTo>
                          <a:pt x="166229" y="416730"/>
                          <a:pt x="168136" y="415072"/>
                          <a:pt x="170357" y="412851"/>
                        </a:cubicBezTo>
                        <a:lnTo>
                          <a:pt x="170374" y="412851"/>
                        </a:lnTo>
                        <a:cubicBezTo>
                          <a:pt x="170374" y="412851"/>
                          <a:pt x="175761" y="407132"/>
                          <a:pt x="175761" y="407132"/>
                        </a:cubicBezTo>
                        <a:lnTo>
                          <a:pt x="175794" y="407132"/>
                        </a:lnTo>
                        <a:cubicBezTo>
                          <a:pt x="181746" y="400136"/>
                          <a:pt x="187962" y="390621"/>
                          <a:pt x="195339" y="378652"/>
                        </a:cubicBezTo>
                        <a:cubicBezTo>
                          <a:pt x="200412" y="370281"/>
                          <a:pt x="205816" y="362141"/>
                          <a:pt x="211021" y="354250"/>
                        </a:cubicBezTo>
                        <a:cubicBezTo>
                          <a:pt x="219973" y="340508"/>
                          <a:pt x="228775" y="328539"/>
                          <a:pt x="237926" y="317665"/>
                        </a:cubicBezTo>
                        <a:cubicBezTo>
                          <a:pt x="249911" y="303922"/>
                          <a:pt x="263372" y="291108"/>
                          <a:pt x="276136" y="279321"/>
                        </a:cubicBezTo>
                        <a:cubicBezTo>
                          <a:pt x="287724" y="268679"/>
                          <a:pt x="298565" y="259992"/>
                          <a:pt x="309241" y="252765"/>
                        </a:cubicBezTo>
                        <a:cubicBezTo>
                          <a:pt x="320398" y="245023"/>
                          <a:pt x="329913" y="239519"/>
                          <a:pt x="339213" y="235408"/>
                        </a:cubicBezTo>
                        <a:cubicBezTo>
                          <a:pt x="347269" y="231944"/>
                          <a:pt x="355790" y="229374"/>
                          <a:pt x="364029" y="226888"/>
                        </a:cubicBezTo>
                        <a:lnTo>
                          <a:pt x="365852" y="226340"/>
                        </a:lnTo>
                        <a:cubicBezTo>
                          <a:pt x="375069" y="223473"/>
                          <a:pt x="384469" y="220655"/>
                          <a:pt x="393553" y="217952"/>
                        </a:cubicBezTo>
                        <a:lnTo>
                          <a:pt x="399620" y="216146"/>
                        </a:lnTo>
                        <a:cubicBezTo>
                          <a:pt x="407378" y="213792"/>
                          <a:pt x="415982" y="210891"/>
                          <a:pt x="426459" y="205586"/>
                        </a:cubicBezTo>
                        <a:cubicBezTo>
                          <a:pt x="427172" y="205304"/>
                          <a:pt x="435178" y="200298"/>
                          <a:pt x="439903" y="197148"/>
                        </a:cubicBezTo>
                        <a:cubicBezTo>
                          <a:pt x="440980" y="196419"/>
                          <a:pt x="441975" y="195772"/>
                          <a:pt x="442887" y="195159"/>
                        </a:cubicBezTo>
                        <a:cubicBezTo>
                          <a:pt x="449352" y="190865"/>
                          <a:pt x="452054" y="189075"/>
                          <a:pt x="458652" y="183472"/>
                        </a:cubicBezTo>
                        <a:lnTo>
                          <a:pt x="458652" y="183472"/>
                        </a:lnTo>
                        <a:cubicBezTo>
                          <a:pt x="458652" y="183472"/>
                          <a:pt x="464072" y="178615"/>
                          <a:pt x="464072" y="178615"/>
                        </a:cubicBezTo>
                        <a:cubicBezTo>
                          <a:pt x="474698" y="168237"/>
                          <a:pt x="474947" y="167922"/>
                          <a:pt x="481329" y="159982"/>
                        </a:cubicBezTo>
                        <a:lnTo>
                          <a:pt x="483700" y="157031"/>
                        </a:lnTo>
                        <a:cubicBezTo>
                          <a:pt x="484595" y="155821"/>
                          <a:pt x="485407" y="154743"/>
                          <a:pt x="486153" y="153749"/>
                        </a:cubicBezTo>
                        <a:cubicBezTo>
                          <a:pt x="488673" y="150417"/>
                          <a:pt x="490497" y="148013"/>
                          <a:pt x="492668" y="143803"/>
                        </a:cubicBezTo>
                        <a:cubicBezTo>
                          <a:pt x="496779" y="135514"/>
                          <a:pt x="498636" y="129728"/>
                          <a:pt x="500990" y="122385"/>
                        </a:cubicBezTo>
                        <a:lnTo>
                          <a:pt x="501338" y="121290"/>
                        </a:lnTo>
                        <a:cubicBezTo>
                          <a:pt x="503079" y="115654"/>
                          <a:pt x="504620" y="110565"/>
                          <a:pt x="505714" y="105310"/>
                        </a:cubicBezTo>
                        <a:cubicBezTo>
                          <a:pt x="506925" y="99624"/>
                          <a:pt x="507687" y="93491"/>
                          <a:pt x="508019" y="86545"/>
                        </a:cubicBezTo>
                        <a:lnTo>
                          <a:pt x="508019" y="86545"/>
                        </a:lnTo>
                        <a:cubicBezTo>
                          <a:pt x="508334" y="81887"/>
                          <a:pt x="508019" y="77145"/>
                          <a:pt x="507090" y="72437"/>
                        </a:cubicBezTo>
                        <a:cubicBezTo>
                          <a:pt x="506742" y="70763"/>
                          <a:pt x="506262" y="68558"/>
                          <a:pt x="505582" y="66370"/>
                        </a:cubicBezTo>
                        <a:cubicBezTo>
                          <a:pt x="504604" y="63453"/>
                          <a:pt x="503493" y="60933"/>
                          <a:pt x="502184" y="58645"/>
                        </a:cubicBezTo>
                        <a:cubicBezTo>
                          <a:pt x="499266" y="53224"/>
                          <a:pt x="494740" y="48881"/>
                          <a:pt x="490380" y="44671"/>
                        </a:cubicBezTo>
                        <a:cubicBezTo>
                          <a:pt x="489834" y="44140"/>
                          <a:pt x="489286" y="43610"/>
                          <a:pt x="488739" y="43079"/>
                        </a:cubicBezTo>
                        <a:cubicBezTo>
                          <a:pt x="480368" y="35105"/>
                          <a:pt x="471466" y="28342"/>
                          <a:pt x="462282" y="22971"/>
                        </a:cubicBezTo>
                        <a:cubicBezTo>
                          <a:pt x="451026" y="16970"/>
                          <a:pt x="440151" y="14135"/>
                          <a:pt x="427039" y="13737"/>
                        </a:cubicBezTo>
                        <a:cubicBezTo>
                          <a:pt x="425779" y="13704"/>
                          <a:pt x="424403" y="13572"/>
                          <a:pt x="422828" y="13439"/>
                        </a:cubicBezTo>
                        <a:cubicBezTo>
                          <a:pt x="414507" y="12693"/>
                          <a:pt x="400565" y="11466"/>
                          <a:pt x="369350" y="19987"/>
                        </a:cubicBezTo>
                        <a:cubicBezTo>
                          <a:pt x="360448" y="22424"/>
                          <a:pt x="344965" y="28359"/>
                          <a:pt x="338334" y="32370"/>
                        </a:cubicBezTo>
                        <a:cubicBezTo>
                          <a:pt x="327808" y="39117"/>
                          <a:pt x="323779" y="42134"/>
                          <a:pt x="315756" y="48135"/>
                        </a:cubicBezTo>
                        <a:lnTo>
                          <a:pt x="315109" y="48616"/>
                        </a:lnTo>
                        <a:cubicBezTo>
                          <a:pt x="305379" y="56076"/>
                          <a:pt x="300173" y="60717"/>
                          <a:pt x="293145" y="70150"/>
                        </a:cubicBezTo>
                        <a:cubicBezTo>
                          <a:pt x="285900" y="79715"/>
                          <a:pt x="282071" y="95314"/>
                          <a:pt x="278026" y="111825"/>
                        </a:cubicBezTo>
                        <a:cubicBezTo>
                          <a:pt x="276451" y="118224"/>
                          <a:pt x="274827" y="124838"/>
                          <a:pt x="272987" y="131071"/>
                        </a:cubicBezTo>
                        <a:cubicBezTo>
                          <a:pt x="270019" y="140719"/>
                          <a:pt x="266190" y="149870"/>
                          <a:pt x="261615" y="158291"/>
                        </a:cubicBezTo>
                        <a:cubicBezTo>
                          <a:pt x="257006" y="167127"/>
                          <a:pt x="252249" y="174387"/>
                          <a:pt x="247077" y="180488"/>
                        </a:cubicBezTo>
                        <a:cubicBezTo>
                          <a:pt x="239169" y="190136"/>
                          <a:pt x="229770" y="198424"/>
                          <a:pt x="219144" y="205138"/>
                        </a:cubicBezTo>
                        <a:lnTo>
                          <a:pt x="218182" y="205768"/>
                        </a:lnTo>
                        <a:cubicBezTo>
                          <a:pt x="212165" y="209680"/>
                          <a:pt x="205948" y="213725"/>
                          <a:pt x="199218" y="216626"/>
                        </a:cubicBezTo>
                        <a:cubicBezTo>
                          <a:pt x="188890" y="220936"/>
                          <a:pt x="178016" y="225014"/>
                          <a:pt x="165964" y="229125"/>
                        </a:cubicBezTo>
                        <a:cubicBezTo>
                          <a:pt x="160659" y="230866"/>
                          <a:pt x="144513" y="236138"/>
                          <a:pt x="140087" y="237795"/>
                        </a:cubicBezTo>
                        <a:cubicBezTo>
                          <a:pt x="117807" y="246449"/>
                          <a:pt x="98428" y="255632"/>
                          <a:pt x="80857" y="265844"/>
                        </a:cubicBezTo>
                        <a:cubicBezTo>
                          <a:pt x="76232" y="268712"/>
                          <a:pt x="71441" y="271878"/>
                          <a:pt x="66252" y="275492"/>
                        </a:cubicBezTo>
                        <a:lnTo>
                          <a:pt x="57615" y="282139"/>
                        </a:lnTo>
                        <a:cubicBezTo>
                          <a:pt x="56356" y="283184"/>
                          <a:pt x="54996" y="284311"/>
                          <a:pt x="53637" y="285422"/>
                        </a:cubicBezTo>
                        <a:cubicBezTo>
                          <a:pt x="50006" y="288406"/>
                          <a:pt x="46260" y="291506"/>
                          <a:pt x="44238" y="293462"/>
                        </a:cubicBezTo>
                        <a:cubicBezTo>
                          <a:pt x="41121" y="296495"/>
                          <a:pt x="38270" y="299811"/>
                          <a:pt x="34971" y="303657"/>
                        </a:cubicBezTo>
                        <a:lnTo>
                          <a:pt x="34026" y="304751"/>
                        </a:lnTo>
                        <a:cubicBezTo>
                          <a:pt x="32733" y="306458"/>
                          <a:pt x="31904" y="307536"/>
                          <a:pt x="31291" y="308332"/>
                        </a:cubicBezTo>
                        <a:cubicBezTo>
                          <a:pt x="29965" y="310055"/>
                          <a:pt x="29600" y="310520"/>
                          <a:pt x="27478" y="313669"/>
                        </a:cubicBezTo>
                        <a:cubicBezTo>
                          <a:pt x="27063" y="314299"/>
                          <a:pt x="26715" y="314846"/>
                          <a:pt x="26400" y="315310"/>
                        </a:cubicBezTo>
                        <a:cubicBezTo>
                          <a:pt x="24279" y="318543"/>
                          <a:pt x="24229" y="318593"/>
                          <a:pt x="21941" y="324113"/>
                        </a:cubicBezTo>
                        <a:lnTo>
                          <a:pt x="21195" y="326052"/>
                        </a:lnTo>
                        <a:cubicBezTo>
                          <a:pt x="18659" y="332650"/>
                          <a:pt x="16819" y="337424"/>
                          <a:pt x="15227" y="346094"/>
                        </a:cubicBezTo>
                        <a:cubicBezTo>
                          <a:pt x="13984" y="354068"/>
                          <a:pt x="13487" y="362241"/>
                          <a:pt x="13785" y="370380"/>
                        </a:cubicBezTo>
                        <a:cubicBezTo>
                          <a:pt x="14001" y="374640"/>
                          <a:pt x="14631" y="377724"/>
                          <a:pt x="15310" y="380989"/>
                        </a:cubicBezTo>
                        <a:cubicBezTo>
                          <a:pt x="15459" y="381736"/>
                          <a:pt x="15625" y="382498"/>
                          <a:pt x="15774" y="383261"/>
                        </a:cubicBezTo>
                        <a:cubicBezTo>
                          <a:pt x="18062" y="393207"/>
                          <a:pt x="20433" y="403501"/>
                          <a:pt x="26284" y="412138"/>
                        </a:cubicBezTo>
                        <a:cubicBezTo>
                          <a:pt x="34192" y="422996"/>
                          <a:pt x="41734" y="430589"/>
                          <a:pt x="50006" y="436026"/>
                        </a:cubicBezTo>
                        <a:cubicBezTo>
                          <a:pt x="54847" y="439126"/>
                          <a:pt x="60052" y="442309"/>
                          <a:pt x="65755" y="443983"/>
                        </a:cubicBezTo>
                        <a:cubicBezTo>
                          <a:pt x="74143" y="446635"/>
                          <a:pt x="81802" y="447680"/>
                          <a:pt x="92179" y="44758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5"/>
                <p:cNvGrpSpPr/>
                <p:nvPr/>
              </p:nvGrpSpPr>
              <p:grpSpPr>
                <a:xfrm>
                  <a:off x="-807852" y="-853996"/>
                  <a:ext cx="2124886" cy="1993720"/>
                  <a:chOff x="-670552" y="-637146"/>
                  <a:chExt cx="2124886" cy="1993720"/>
                </a:xfrm>
              </p:grpSpPr>
              <p:sp>
                <p:nvSpPr>
                  <p:cNvPr id="752" name="Google Shape;752;p25"/>
                  <p:cNvSpPr/>
                  <p:nvPr/>
                </p:nvSpPr>
                <p:spPr>
                  <a:xfrm rot="-1950557">
                    <a:off x="-395072" y="-251891"/>
                    <a:ext cx="1720148" cy="982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023" h="243344" extrusionOk="0">
                        <a:moveTo>
                          <a:pt x="153020" y="7966"/>
                        </a:moveTo>
                        <a:cubicBezTo>
                          <a:pt x="77627" y="27643"/>
                          <a:pt x="16292" y="93355"/>
                          <a:pt x="1853" y="169925"/>
                        </a:cubicBezTo>
                        <a:cubicBezTo>
                          <a:pt x="-3170" y="196565"/>
                          <a:pt x="1090" y="230598"/>
                          <a:pt x="26221" y="240727"/>
                        </a:cubicBezTo>
                        <a:cubicBezTo>
                          <a:pt x="42683" y="247374"/>
                          <a:pt x="61630" y="240445"/>
                          <a:pt x="76135" y="230233"/>
                        </a:cubicBezTo>
                        <a:cubicBezTo>
                          <a:pt x="90640" y="220022"/>
                          <a:pt x="102825" y="206561"/>
                          <a:pt x="118208" y="197742"/>
                        </a:cubicBezTo>
                        <a:cubicBezTo>
                          <a:pt x="143936" y="182988"/>
                          <a:pt x="175748" y="182972"/>
                          <a:pt x="204775" y="189089"/>
                        </a:cubicBezTo>
                        <a:cubicBezTo>
                          <a:pt x="233801" y="195206"/>
                          <a:pt x="261320" y="206926"/>
                          <a:pt x="289965" y="214618"/>
                        </a:cubicBezTo>
                        <a:cubicBezTo>
                          <a:pt x="318610" y="222293"/>
                          <a:pt x="349726" y="225741"/>
                          <a:pt x="377493" y="215347"/>
                        </a:cubicBezTo>
                        <a:cubicBezTo>
                          <a:pt x="405276" y="204937"/>
                          <a:pt x="428269" y="177601"/>
                          <a:pt x="425849" y="148044"/>
                        </a:cubicBezTo>
                        <a:cubicBezTo>
                          <a:pt x="424406" y="130472"/>
                          <a:pt x="414593" y="114707"/>
                          <a:pt x="403502" y="101014"/>
                        </a:cubicBezTo>
                        <a:cubicBezTo>
                          <a:pt x="354716" y="40772"/>
                          <a:pt x="270338" y="-22669"/>
                          <a:pt x="153004" y="796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5"/>
                  <p:cNvSpPr/>
                  <p:nvPr/>
                </p:nvSpPr>
                <p:spPr>
                  <a:xfrm rot="-1246111">
                    <a:off x="-546726" y="278107"/>
                    <a:ext cx="1135798" cy="9065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271" h="244453" extrusionOk="0">
                        <a:moveTo>
                          <a:pt x="78005" y="13593"/>
                        </a:moveTo>
                        <a:cubicBezTo>
                          <a:pt x="45365" y="21086"/>
                          <a:pt x="18493" y="47278"/>
                          <a:pt x="7022" y="78742"/>
                        </a:cubicBezTo>
                        <a:cubicBezTo>
                          <a:pt x="-4450" y="110205"/>
                          <a:pt x="-1300" y="146012"/>
                          <a:pt x="12359" y="176580"/>
                        </a:cubicBezTo>
                        <a:cubicBezTo>
                          <a:pt x="19040" y="191533"/>
                          <a:pt x="28589" y="205839"/>
                          <a:pt x="42563" y="214426"/>
                        </a:cubicBezTo>
                        <a:cubicBezTo>
                          <a:pt x="55709" y="222499"/>
                          <a:pt x="71507" y="224787"/>
                          <a:pt x="86791" y="226892"/>
                        </a:cubicBezTo>
                        <a:cubicBezTo>
                          <a:pt x="123394" y="231932"/>
                          <a:pt x="159996" y="236988"/>
                          <a:pt x="196599" y="242027"/>
                        </a:cubicBezTo>
                        <a:cubicBezTo>
                          <a:pt x="210275" y="243917"/>
                          <a:pt x="224266" y="245791"/>
                          <a:pt x="237810" y="243138"/>
                        </a:cubicBezTo>
                        <a:cubicBezTo>
                          <a:pt x="276153" y="235629"/>
                          <a:pt x="298814" y="194534"/>
                          <a:pt x="304483" y="155876"/>
                        </a:cubicBezTo>
                        <a:cubicBezTo>
                          <a:pt x="311512" y="108000"/>
                          <a:pt x="298068" y="54390"/>
                          <a:pt x="259708" y="24899"/>
                        </a:cubicBezTo>
                        <a:cubicBezTo>
                          <a:pt x="216475" y="-8355"/>
                          <a:pt x="155752" y="-4227"/>
                          <a:pt x="77989" y="136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4" name="Google Shape;754;p25"/>
              <p:cNvGrpSpPr/>
              <p:nvPr/>
            </p:nvGrpSpPr>
            <p:grpSpPr>
              <a:xfrm>
                <a:off x="8129394" y="65747"/>
                <a:ext cx="867726" cy="947515"/>
                <a:chOff x="7563044" y="65134"/>
                <a:chExt cx="867726" cy="947515"/>
              </a:xfrm>
            </p:grpSpPr>
            <p:sp>
              <p:nvSpPr>
                <p:cNvPr id="755" name="Google Shape;755;p25"/>
                <p:cNvSpPr/>
                <p:nvPr/>
              </p:nvSpPr>
              <p:spPr>
                <a:xfrm rot="-869275" flipH="1">
                  <a:off x="8002968" y="107096"/>
                  <a:ext cx="385085" cy="390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15" h="153824" extrusionOk="0">
                      <a:moveTo>
                        <a:pt x="53910" y="0"/>
                      </a:moveTo>
                      <a:cubicBezTo>
                        <a:pt x="26242" y="9267"/>
                        <a:pt x="4824" y="35011"/>
                        <a:pt x="730" y="63889"/>
                      </a:cubicBezTo>
                      <a:cubicBezTo>
                        <a:pt x="-3365" y="92783"/>
                        <a:pt x="10046" y="123451"/>
                        <a:pt x="34033" y="140061"/>
                      </a:cubicBezTo>
                      <a:cubicBezTo>
                        <a:pt x="58021" y="156671"/>
                        <a:pt x="91457" y="158412"/>
                        <a:pt x="117052" y="144388"/>
                      </a:cubicBezTo>
                      <a:cubicBezTo>
                        <a:pt x="131110" y="136679"/>
                        <a:pt x="142465" y="124943"/>
                        <a:pt x="151715" y="112510"/>
                      </a:cubicBezTo>
                      <a:cubicBezTo>
                        <a:pt x="128192" y="127396"/>
                        <a:pt x="95104" y="120782"/>
                        <a:pt x="74979" y="101552"/>
                      </a:cubicBezTo>
                      <a:cubicBezTo>
                        <a:pt x="54854" y="82323"/>
                        <a:pt x="46500" y="53163"/>
                        <a:pt x="47229" y="25347"/>
                      </a:cubicBezTo>
                      <a:cubicBezTo>
                        <a:pt x="47444" y="17058"/>
                        <a:pt x="48539" y="8388"/>
                        <a:pt x="5389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5"/>
                <p:cNvSpPr/>
                <p:nvPr/>
              </p:nvSpPr>
              <p:spPr>
                <a:xfrm>
                  <a:off x="7563044" y="450119"/>
                  <a:ext cx="448310" cy="56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11" h="152344" extrusionOk="0">
                      <a:moveTo>
                        <a:pt x="52185" y="45853"/>
                      </a:moveTo>
                      <a:cubicBezTo>
                        <a:pt x="54738" y="30568"/>
                        <a:pt x="57308" y="15284"/>
                        <a:pt x="59860" y="0"/>
                      </a:cubicBezTo>
                      <a:cubicBezTo>
                        <a:pt x="62728" y="15019"/>
                        <a:pt x="65613" y="30038"/>
                        <a:pt x="68481" y="45073"/>
                      </a:cubicBezTo>
                      <a:cubicBezTo>
                        <a:pt x="77200" y="37000"/>
                        <a:pt x="85754" y="27286"/>
                        <a:pt x="91755" y="21766"/>
                      </a:cubicBezTo>
                      <a:cubicBezTo>
                        <a:pt x="89186" y="29126"/>
                        <a:pt x="82522" y="44643"/>
                        <a:pt x="80300" y="52881"/>
                      </a:cubicBezTo>
                      <a:cubicBezTo>
                        <a:pt x="95916" y="54307"/>
                        <a:pt x="105083" y="56164"/>
                        <a:pt x="121412" y="56943"/>
                      </a:cubicBezTo>
                      <a:cubicBezTo>
                        <a:pt x="111300" y="60507"/>
                        <a:pt x="88721" y="68099"/>
                        <a:pt x="84544" y="70387"/>
                      </a:cubicBezTo>
                      <a:cubicBezTo>
                        <a:pt x="87810" y="78294"/>
                        <a:pt x="91092" y="86218"/>
                        <a:pt x="94358" y="94126"/>
                      </a:cubicBezTo>
                      <a:cubicBezTo>
                        <a:pt x="86633" y="88207"/>
                        <a:pt x="79554" y="84245"/>
                        <a:pt x="70984" y="77300"/>
                      </a:cubicBezTo>
                      <a:cubicBezTo>
                        <a:pt x="68464" y="103525"/>
                        <a:pt x="67403" y="125108"/>
                        <a:pt x="64751" y="152345"/>
                      </a:cubicBezTo>
                      <a:cubicBezTo>
                        <a:pt x="61187" y="118627"/>
                        <a:pt x="59098" y="102895"/>
                        <a:pt x="55749" y="78825"/>
                      </a:cubicBezTo>
                      <a:cubicBezTo>
                        <a:pt x="49234" y="86467"/>
                        <a:pt x="39388" y="94905"/>
                        <a:pt x="32326" y="102049"/>
                      </a:cubicBezTo>
                      <a:cubicBezTo>
                        <a:pt x="36569" y="92650"/>
                        <a:pt x="38857" y="81759"/>
                        <a:pt x="43151" y="71465"/>
                      </a:cubicBezTo>
                      <a:cubicBezTo>
                        <a:pt x="16644" y="67121"/>
                        <a:pt x="19959" y="67022"/>
                        <a:pt x="0" y="63441"/>
                      </a:cubicBezTo>
                      <a:cubicBezTo>
                        <a:pt x="14638" y="60507"/>
                        <a:pt x="26126" y="57142"/>
                        <a:pt x="39636" y="53959"/>
                      </a:cubicBezTo>
                      <a:cubicBezTo>
                        <a:pt x="41974" y="53412"/>
                        <a:pt x="34563" y="33121"/>
                        <a:pt x="30817" y="21932"/>
                      </a:cubicBezTo>
                      <a:cubicBezTo>
                        <a:pt x="37332" y="28049"/>
                        <a:pt x="43117" y="37133"/>
                        <a:pt x="52185" y="4585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26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9" name="Google Shape;759;p26"/>
          <p:cNvGrpSpPr/>
          <p:nvPr/>
        </p:nvGrpSpPr>
        <p:grpSpPr>
          <a:xfrm>
            <a:off x="-701172" y="-604795"/>
            <a:ext cx="10294615" cy="6695836"/>
            <a:chOff x="-701172" y="-604795"/>
            <a:chExt cx="10294615" cy="6695836"/>
          </a:xfrm>
        </p:grpSpPr>
        <p:grpSp>
          <p:nvGrpSpPr>
            <p:cNvPr id="760" name="Google Shape;760;p26"/>
            <p:cNvGrpSpPr/>
            <p:nvPr/>
          </p:nvGrpSpPr>
          <p:grpSpPr>
            <a:xfrm>
              <a:off x="246150" y="203354"/>
              <a:ext cx="8625586" cy="4931093"/>
              <a:chOff x="117725" y="85497"/>
              <a:chExt cx="9104482" cy="5124811"/>
            </a:xfrm>
          </p:grpSpPr>
          <p:sp>
            <p:nvSpPr>
              <p:cNvPr id="761" name="Google Shape;761;p26"/>
              <p:cNvSpPr/>
              <p:nvPr/>
            </p:nvSpPr>
            <p:spPr>
              <a:xfrm>
                <a:off x="195200" y="130872"/>
                <a:ext cx="9027007" cy="5079436"/>
              </a:xfrm>
              <a:custGeom>
                <a:avLst/>
                <a:gdLst/>
                <a:ahLst/>
                <a:cxnLst/>
                <a:rect l="l" t="t" r="r" b="b"/>
                <a:pathLst>
                  <a:path w="668791" h="390801" extrusionOk="0">
                    <a:moveTo>
                      <a:pt x="4774" y="6108"/>
                    </a:moveTo>
                    <a:cubicBezTo>
                      <a:pt x="6365" y="16916"/>
                      <a:pt x="4575" y="29216"/>
                      <a:pt x="6780" y="40074"/>
                    </a:cubicBezTo>
                    <a:cubicBezTo>
                      <a:pt x="9830" y="55110"/>
                      <a:pt x="14654" y="53900"/>
                      <a:pt x="0" y="64625"/>
                    </a:cubicBezTo>
                    <a:cubicBezTo>
                      <a:pt x="8123" y="67626"/>
                      <a:pt x="22810" y="74936"/>
                      <a:pt x="21268" y="83789"/>
                    </a:cubicBezTo>
                    <a:cubicBezTo>
                      <a:pt x="19263" y="95277"/>
                      <a:pt x="7062" y="92193"/>
                      <a:pt x="9283" y="106218"/>
                    </a:cubicBezTo>
                    <a:cubicBezTo>
                      <a:pt x="11621" y="120922"/>
                      <a:pt x="17025" y="120342"/>
                      <a:pt x="13941" y="136206"/>
                    </a:cubicBezTo>
                    <a:cubicBezTo>
                      <a:pt x="12681" y="142721"/>
                      <a:pt x="14555" y="152932"/>
                      <a:pt x="13063" y="158270"/>
                    </a:cubicBezTo>
                    <a:cubicBezTo>
                      <a:pt x="10510" y="167388"/>
                      <a:pt x="3199" y="168797"/>
                      <a:pt x="3249" y="180251"/>
                    </a:cubicBezTo>
                    <a:cubicBezTo>
                      <a:pt x="3315" y="196597"/>
                      <a:pt x="8123" y="212212"/>
                      <a:pt x="6399" y="229502"/>
                    </a:cubicBezTo>
                    <a:cubicBezTo>
                      <a:pt x="4907" y="244488"/>
                      <a:pt x="8073" y="250688"/>
                      <a:pt x="12980" y="264281"/>
                    </a:cubicBezTo>
                    <a:cubicBezTo>
                      <a:pt x="19312" y="281804"/>
                      <a:pt x="8935" y="285136"/>
                      <a:pt x="8338" y="300155"/>
                    </a:cubicBezTo>
                    <a:cubicBezTo>
                      <a:pt x="8056" y="306935"/>
                      <a:pt x="14057" y="312521"/>
                      <a:pt x="14621" y="319865"/>
                    </a:cubicBezTo>
                    <a:cubicBezTo>
                      <a:pt x="15085" y="325949"/>
                      <a:pt x="10725" y="331204"/>
                      <a:pt x="11206" y="336956"/>
                    </a:cubicBezTo>
                    <a:cubicBezTo>
                      <a:pt x="12764" y="355887"/>
                      <a:pt x="26275" y="359965"/>
                      <a:pt x="8653" y="375796"/>
                    </a:cubicBezTo>
                    <a:cubicBezTo>
                      <a:pt x="8554" y="376194"/>
                      <a:pt x="8156" y="384301"/>
                      <a:pt x="8172" y="385378"/>
                    </a:cubicBezTo>
                    <a:cubicBezTo>
                      <a:pt x="40962" y="392672"/>
                      <a:pt x="74879" y="391578"/>
                      <a:pt x="108498" y="388097"/>
                    </a:cubicBezTo>
                    <a:cubicBezTo>
                      <a:pt x="134955" y="385362"/>
                      <a:pt x="160733" y="378035"/>
                      <a:pt x="187372" y="377388"/>
                    </a:cubicBezTo>
                    <a:cubicBezTo>
                      <a:pt x="210829" y="376824"/>
                      <a:pt x="230622" y="367259"/>
                      <a:pt x="253333" y="365966"/>
                    </a:cubicBezTo>
                    <a:cubicBezTo>
                      <a:pt x="280868" y="364391"/>
                      <a:pt x="307209" y="367425"/>
                      <a:pt x="334860" y="364325"/>
                    </a:cubicBezTo>
                    <a:cubicBezTo>
                      <a:pt x="361118" y="361391"/>
                      <a:pt x="385702" y="362170"/>
                      <a:pt x="412011" y="362684"/>
                    </a:cubicBezTo>
                    <a:cubicBezTo>
                      <a:pt x="431837" y="363065"/>
                      <a:pt x="450254" y="367972"/>
                      <a:pt x="469202" y="362568"/>
                    </a:cubicBezTo>
                    <a:cubicBezTo>
                      <a:pt x="481834" y="358954"/>
                      <a:pt x="485099" y="355473"/>
                      <a:pt x="497814" y="358672"/>
                    </a:cubicBezTo>
                    <a:cubicBezTo>
                      <a:pt x="509717" y="361656"/>
                      <a:pt x="521072" y="368303"/>
                      <a:pt x="533770" y="370890"/>
                    </a:cubicBezTo>
                    <a:cubicBezTo>
                      <a:pt x="562880" y="376841"/>
                      <a:pt x="592752" y="378598"/>
                      <a:pt x="622259" y="380836"/>
                    </a:cubicBezTo>
                    <a:cubicBezTo>
                      <a:pt x="637693" y="382013"/>
                      <a:pt x="654137" y="385411"/>
                      <a:pt x="663885" y="369630"/>
                    </a:cubicBezTo>
                    <a:cubicBezTo>
                      <a:pt x="642036" y="351726"/>
                      <a:pt x="658398" y="353152"/>
                      <a:pt x="662758" y="331204"/>
                    </a:cubicBezTo>
                    <a:cubicBezTo>
                      <a:pt x="664664" y="321639"/>
                      <a:pt x="663205" y="306272"/>
                      <a:pt x="664283" y="295347"/>
                    </a:cubicBezTo>
                    <a:cubicBezTo>
                      <a:pt x="667582" y="261928"/>
                      <a:pt x="676168" y="207737"/>
                      <a:pt x="645534" y="187844"/>
                    </a:cubicBezTo>
                    <a:cubicBezTo>
                      <a:pt x="650391" y="182738"/>
                      <a:pt x="656226" y="178013"/>
                      <a:pt x="660818" y="173107"/>
                    </a:cubicBezTo>
                    <a:cubicBezTo>
                      <a:pt x="643959" y="155154"/>
                      <a:pt x="652115" y="143119"/>
                      <a:pt x="668792" y="126674"/>
                    </a:cubicBezTo>
                    <a:cubicBezTo>
                      <a:pt x="656790" y="109483"/>
                      <a:pt x="634974" y="101493"/>
                      <a:pt x="619391" y="87900"/>
                    </a:cubicBezTo>
                    <a:cubicBezTo>
                      <a:pt x="631427" y="78832"/>
                      <a:pt x="645700" y="68438"/>
                      <a:pt x="660636" y="64725"/>
                    </a:cubicBezTo>
                    <a:cubicBezTo>
                      <a:pt x="658315" y="48015"/>
                      <a:pt x="666520" y="25752"/>
                      <a:pt x="663156" y="10484"/>
                    </a:cubicBezTo>
                    <a:cubicBezTo>
                      <a:pt x="660437" y="-1866"/>
                      <a:pt x="660172" y="1648"/>
                      <a:pt x="645070" y="2444"/>
                    </a:cubicBezTo>
                    <a:cubicBezTo>
                      <a:pt x="562697" y="6804"/>
                      <a:pt x="478684" y="21243"/>
                      <a:pt x="396163" y="15043"/>
                    </a:cubicBezTo>
                    <a:cubicBezTo>
                      <a:pt x="343082" y="11064"/>
                      <a:pt x="295870" y="7301"/>
                      <a:pt x="242724" y="10733"/>
                    </a:cubicBezTo>
                    <a:cubicBezTo>
                      <a:pt x="205292" y="13136"/>
                      <a:pt x="167679" y="-3441"/>
                      <a:pt x="130496" y="654"/>
                    </a:cubicBezTo>
                    <a:cubicBezTo>
                      <a:pt x="100110" y="4002"/>
                      <a:pt x="73304" y="7567"/>
                      <a:pt x="42471" y="6207"/>
                    </a:cubicBezTo>
                    <a:cubicBezTo>
                      <a:pt x="29806" y="5643"/>
                      <a:pt x="17522" y="4483"/>
                      <a:pt x="4757" y="61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26"/>
              <p:cNvSpPr/>
              <p:nvPr/>
            </p:nvSpPr>
            <p:spPr>
              <a:xfrm>
                <a:off x="117725" y="85497"/>
                <a:ext cx="9027007" cy="5079436"/>
              </a:xfrm>
              <a:custGeom>
                <a:avLst/>
                <a:gdLst/>
                <a:ahLst/>
                <a:cxnLst/>
                <a:rect l="l" t="t" r="r" b="b"/>
                <a:pathLst>
                  <a:path w="668791" h="390801" extrusionOk="0">
                    <a:moveTo>
                      <a:pt x="4774" y="6108"/>
                    </a:moveTo>
                    <a:cubicBezTo>
                      <a:pt x="6365" y="16916"/>
                      <a:pt x="4575" y="29216"/>
                      <a:pt x="6780" y="40074"/>
                    </a:cubicBezTo>
                    <a:cubicBezTo>
                      <a:pt x="9830" y="55110"/>
                      <a:pt x="14654" y="53900"/>
                      <a:pt x="0" y="64625"/>
                    </a:cubicBezTo>
                    <a:cubicBezTo>
                      <a:pt x="8123" y="67626"/>
                      <a:pt x="22810" y="74936"/>
                      <a:pt x="21268" y="83789"/>
                    </a:cubicBezTo>
                    <a:cubicBezTo>
                      <a:pt x="19263" y="95277"/>
                      <a:pt x="7062" y="92193"/>
                      <a:pt x="9283" y="106218"/>
                    </a:cubicBezTo>
                    <a:cubicBezTo>
                      <a:pt x="11621" y="120922"/>
                      <a:pt x="17025" y="120342"/>
                      <a:pt x="13941" y="136206"/>
                    </a:cubicBezTo>
                    <a:cubicBezTo>
                      <a:pt x="12681" y="142721"/>
                      <a:pt x="14555" y="152932"/>
                      <a:pt x="13063" y="158270"/>
                    </a:cubicBezTo>
                    <a:cubicBezTo>
                      <a:pt x="10510" y="167388"/>
                      <a:pt x="3199" y="168797"/>
                      <a:pt x="3249" y="180251"/>
                    </a:cubicBezTo>
                    <a:cubicBezTo>
                      <a:pt x="3315" y="196597"/>
                      <a:pt x="8123" y="212212"/>
                      <a:pt x="6399" y="229502"/>
                    </a:cubicBezTo>
                    <a:cubicBezTo>
                      <a:pt x="4907" y="244488"/>
                      <a:pt x="8073" y="250688"/>
                      <a:pt x="12980" y="264281"/>
                    </a:cubicBezTo>
                    <a:cubicBezTo>
                      <a:pt x="19312" y="281804"/>
                      <a:pt x="8935" y="285136"/>
                      <a:pt x="8338" y="300155"/>
                    </a:cubicBezTo>
                    <a:cubicBezTo>
                      <a:pt x="8056" y="306935"/>
                      <a:pt x="14057" y="312521"/>
                      <a:pt x="14621" y="319865"/>
                    </a:cubicBezTo>
                    <a:cubicBezTo>
                      <a:pt x="15085" y="325949"/>
                      <a:pt x="10725" y="331204"/>
                      <a:pt x="11206" y="336956"/>
                    </a:cubicBezTo>
                    <a:cubicBezTo>
                      <a:pt x="12764" y="355887"/>
                      <a:pt x="26275" y="359965"/>
                      <a:pt x="8653" y="375796"/>
                    </a:cubicBezTo>
                    <a:cubicBezTo>
                      <a:pt x="8554" y="376194"/>
                      <a:pt x="8156" y="384301"/>
                      <a:pt x="8172" y="385378"/>
                    </a:cubicBezTo>
                    <a:cubicBezTo>
                      <a:pt x="40962" y="392672"/>
                      <a:pt x="74879" y="391578"/>
                      <a:pt x="108498" y="388097"/>
                    </a:cubicBezTo>
                    <a:cubicBezTo>
                      <a:pt x="134955" y="385362"/>
                      <a:pt x="160733" y="378035"/>
                      <a:pt x="187372" y="377388"/>
                    </a:cubicBezTo>
                    <a:cubicBezTo>
                      <a:pt x="210829" y="376824"/>
                      <a:pt x="230622" y="367259"/>
                      <a:pt x="253333" y="365966"/>
                    </a:cubicBezTo>
                    <a:cubicBezTo>
                      <a:pt x="280868" y="364391"/>
                      <a:pt x="307209" y="367425"/>
                      <a:pt x="334860" y="364325"/>
                    </a:cubicBezTo>
                    <a:cubicBezTo>
                      <a:pt x="361118" y="361391"/>
                      <a:pt x="385702" y="362170"/>
                      <a:pt x="412011" y="362684"/>
                    </a:cubicBezTo>
                    <a:cubicBezTo>
                      <a:pt x="431837" y="363065"/>
                      <a:pt x="450254" y="367972"/>
                      <a:pt x="469202" y="362568"/>
                    </a:cubicBezTo>
                    <a:cubicBezTo>
                      <a:pt x="481834" y="358954"/>
                      <a:pt x="485099" y="355473"/>
                      <a:pt x="497814" y="358672"/>
                    </a:cubicBezTo>
                    <a:cubicBezTo>
                      <a:pt x="509717" y="361656"/>
                      <a:pt x="521072" y="368303"/>
                      <a:pt x="533770" y="370890"/>
                    </a:cubicBezTo>
                    <a:cubicBezTo>
                      <a:pt x="562880" y="376841"/>
                      <a:pt x="592752" y="378598"/>
                      <a:pt x="622259" y="380836"/>
                    </a:cubicBezTo>
                    <a:cubicBezTo>
                      <a:pt x="637693" y="382013"/>
                      <a:pt x="654137" y="385411"/>
                      <a:pt x="663885" y="369630"/>
                    </a:cubicBezTo>
                    <a:cubicBezTo>
                      <a:pt x="642036" y="351726"/>
                      <a:pt x="658398" y="353152"/>
                      <a:pt x="662758" y="331204"/>
                    </a:cubicBezTo>
                    <a:cubicBezTo>
                      <a:pt x="664664" y="321639"/>
                      <a:pt x="663205" y="306272"/>
                      <a:pt x="664283" y="295347"/>
                    </a:cubicBezTo>
                    <a:cubicBezTo>
                      <a:pt x="667582" y="261928"/>
                      <a:pt x="676168" y="207737"/>
                      <a:pt x="645534" y="187844"/>
                    </a:cubicBezTo>
                    <a:cubicBezTo>
                      <a:pt x="650391" y="182738"/>
                      <a:pt x="656226" y="178013"/>
                      <a:pt x="660818" y="173107"/>
                    </a:cubicBezTo>
                    <a:cubicBezTo>
                      <a:pt x="643959" y="155154"/>
                      <a:pt x="652115" y="143119"/>
                      <a:pt x="668792" y="126674"/>
                    </a:cubicBezTo>
                    <a:cubicBezTo>
                      <a:pt x="656790" y="109483"/>
                      <a:pt x="634974" y="101493"/>
                      <a:pt x="619391" y="87900"/>
                    </a:cubicBezTo>
                    <a:cubicBezTo>
                      <a:pt x="631427" y="78832"/>
                      <a:pt x="645700" y="68438"/>
                      <a:pt x="660636" y="64725"/>
                    </a:cubicBezTo>
                    <a:cubicBezTo>
                      <a:pt x="658315" y="48015"/>
                      <a:pt x="666520" y="25752"/>
                      <a:pt x="663156" y="10484"/>
                    </a:cubicBezTo>
                    <a:cubicBezTo>
                      <a:pt x="660437" y="-1866"/>
                      <a:pt x="660172" y="1648"/>
                      <a:pt x="645070" y="2444"/>
                    </a:cubicBezTo>
                    <a:cubicBezTo>
                      <a:pt x="562697" y="6804"/>
                      <a:pt x="478684" y="21243"/>
                      <a:pt x="396163" y="15043"/>
                    </a:cubicBezTo>
                    <a:cubicBezTo>
                      <a:pt x="343082" y="11064"/>
                      <a:pt x="295870" y="7301"/>
                      <a:pt x="242724" y="10733"/>
                    </a:cubicBezTo>
                    <a:cubicBezTo>
                      <a:pt x="205292" y="13136"/>
                      <a:pt x="167679" y="-3441"/>
                      <a:pt x="130496" y="654"/>
                    </a:cubicBezTo>
                    <a:cubicBezTo>
                      <a:pt x="100110" y="4002"/>
                      <a:pt x="73304" y="7567"/>
                      <a:pt x="42471" y="6207"/>
                    </a:cubicBezTo>
                    <a:cubicBezTo>
                      <a:pt x="29806" y="5643"/>
                      <a:pt x="17522" y="4483"/>
                      <a:pt x="4757" y="61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3" name="Google Shape;763;p26"/>
            <p:cNvGrpSpPr/>
            <p:nvPr/>
          </p:nvGrpSpPr>
          <p:grpSpPr>
            <a:xfrm>
              <a:off x="-701172" y="-604795"/>
              <a:ext cx="10294615" cy="6695836"/>
              <a:chOff x="-701172" y="-604795"/>
              <a:chExt cx="10294615" cy="6695836"/>
            </a:xfrm>
          </p:grpSpPr>
          <p:grpSp>
            <p:nvGrpSpPr>
              <p:cNvPr id="764" name="Google Shape;764;p26"/>
              <p:cNvGrpSpPr/>
              <p:nvPr/>
            </p:nvGrpSpPr>
            <p:grpSpPr>
              <a:xfrm rot="-2901321">
                <a:off x="7937951" y="4094607"/>
                <a:ext cx="1168644" cy="712277"/>
                <a:chOff x="2326752" y="2782869"/>
                <a:chExt cx="306595" cy="186856"/>
              </a:xfrm>
            </p:grpSpPr>
            <p:grpSp>
              <p:nvGrpSpPr>
                <p:cNvPr id="765" name="Google Shape;765;p26"/>
                <p:cNvGrpSpPr/>
                <p:nvPr/>
              </p:nvGrpSpPr>
              <p:grpSpPr>
                <a:xfrm>
                  <a:off x="2456419" y="2812764"/>
                  <a:ext cx="143582" cy="136467"/>
                  <a:chOff x="2456419" y="2812764"/>
                  <a:chExt cx="143582" cy="136467"/>
                </a:xfrm>
              </p:grpSpPr>
              <p:sp>
                <p:nvSpPr>
                  <p:cNvPr id="766" name="Google Shape;766;p26"/>
                  <p:cNvSpPr/>
                  <p:nvPr/>
                </p:nvSpPr>
                <p:spPr>
                  <a:xfrm>
                    <a:off x="2457397" y="2813033"/>
                    <a:ext cx="142334" cy="13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334" h="135867" extrusionOk="0">
                        <a:moveTo>
                          <a:pt x="0" y="134265"/>
                        </a:moveTo>
                        <a:cubicBezTo>
                          <a:pt x="16494" y="126607"/>
                          <a:pt x="35657" y="133039"/>
                          <a:pt x="53743" y="135078"/>
                        </a:cubicBezTo>
                        <a:cubicBezTo>
                          <a:pt x="64204" y="136255"/>
                          <a:pt x="74780" y="135890"/>
                          <a:pt x="85306" y="135426"/>
                        </a:cubicBezTo>
                        <a:cubicBezTo>
                          <a:pt x="93595" y="135061"/>
                          <a:pt x="102016" y="134597"/>
                          <a:pt x="109808" y="131762"/>
                        </a:cubicBezTo>
                        <a:cubicBezTo>
                          <a:pt x="117599" y="128911"/>
                          <a:pt x="124777" y="123291"/>
                          <a:pt x="127495" y="115450"/>
                        </a:cubicBezTo>
                        <a:cubicBezTo>
                          <a:pt x="130347" y="107244"/>
                          <a:pt x="127926" y="98011"/>
                          <a:pt x="130214" y="89623"/>
                        </a:cubicBezTo>
                        <a:cubicBezTo>
                          <a:pt x="131424" y="85180"/>
                          <a:pt x="133861" y="81218"/>
                          <a:pt x="135966" y="77124"/>
                        </a:cubicBezTo>
                        <a:cubicBezTo>
                          <a:pt x="144421" y="60696"/>
                          <a:pt x="145962" y="37554"/>
                          <a:pt x="131225" y="26414"/>
                        </a:cubicBezTo>
                        <a:cubicBezTo>
                          <a:pt x="123484" y="20579"/>
                          <a:pt x="111648" y="18059"/>
                          <a:pt x="109178" y="8676"/>
                        </a:cubicBezTo>
                        <a:cubicBezTo>
                          <a:pt x="108697" y="6869"/>
                          <a:pt x="108647" y="4930"/>
                          <a:pt x="107735" y="3305"/>
                        </a:cubicBezTo>
                        <a:cubicBezTo>
                          <a:pt x="105680" y="-392"/>
                          <a:pt x="100309" y="-690"/>
                          <a:pt x="96413" y="951"/>
                        </a:cubicBezTo>
                        <a:cubicBezTo>
                          <a:pt x="92517" y="2592"/>
                          <a:pt x="89318" y="5610"/>
                          <a:pt x="85406" y="7217"/>
                        </a:cubicBezTo>
                        <a:cubicBezTo>
                          <a:pt x="80947" y="9058"/>
                          <a:pt x="75907" y="8925"/>
                          <a:pt x="71365" y="10516"/>
                        </a:cubicBezTo>
                        <a:cubicBezTo>
                          <a:pt x="65165" y="12704"/>
                          <a:pt x="60540" y="17827"/>
                          <a:pt x="56213" y="22750"/>
                        </a:cubicBezTo>
                        <a:cubicBezTo>
                          <a:pt x="42222" y="38631"/>
                          <a:pt x="27717" y="55540"/>
                          <a:pt x="23473" y="76262"/>
                        </a:cubicBezTo>
                        <a:cubicBezTo>
                          <a:pt x="22014" y="83390"/>
                          <a:pt x="21849" y="90767"/>
                          <a:pt x="20125" y="97828"/>
                        </a:cubicBezTo>
                        <a:cubicBezTo>
                          <a:pt x="17041" y="110494"/>
                          <a:pt x="9233" y="121418"/>
                          <a:pt x="0" y="13423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6"/>
                  <p:cNvSpPr/>
                  <p:nvPr/>
                </p:nvSpPr>
                <p:spPr>
                  <a:xfrm>
                    <a:off x="2456419" y="2812764"/>
                    <a:ext cx="143582" cy="136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582" h="136467" extrusionOk="0">
                        <a:moveTo>
                          <a:pt x="713" y="134369"/>
                        </a:moveTo>
                        <a:cubicBezTo>
                          <a:pt x="9814" y="121737"/>
                          <a:pt x="17671" y="110829"/>
                          <a:pt x="20788" y="98065"/>
                        </a:cubicBezTo>
                        <a:cubicBezTo>
                          <a:pt x="21716" y="94219"/>
                          <a:pt x="22214" y="90207"/>
                          <a:pt x="22678" y="86328"/>
                        </a:cubicBezTo>
                        <a:cubicBezTo>
                          <a:pt x="23076" y="83095"/>
                          <a:pt x="23473" y="79763"/>
                          <a:pt x="24137" y="76514"/>
                        </a:cubicBezTo>
                        <a:cubicBezTo>
                          <a:pt x="28496" y="55146"/>
                          <a:pt x="44278" y="37243"/>
                          <a:pt x="56943" y="22854"/>
                        </a:cubicBezTo>
                        <a:cubicBezTo>
                          <a:pt x="61087" y="18146"/>
                          <a:pt x="65795" y="12791"/>
                          <a:pt x="72227" y="10537"/>
                        </a:cubicBezTo>
                        <a:cubicBezTo>
                          <a:pt x="74382" y="9774"/>
                          <a:pt x="76670" y="9393"/>
                          <a:pt x="78875" y="9028"/>
                        </a:cubicBezTo>
                        <a:cubicBezTo>
                          <a:pt x="81361" y="8614"/>
                          <a:pt x="83914" y="8199"/>
                          <a:pt x="86251" y="7238"/>
                        </a:cubicBezTo>
                        <a:cubicBezTo>
                          <a:pt x="88208" y="6442"/>
                          <a:pt x="90014" y="5249"/>
                          <a:pt x="91772" y="4105"/>
                        </a:cubicBezTo>
                        <a:cubicBezTo>
                          <a:pt x="93512" y="2978"/>
                          <a:pt x="95302" y="1800"/>
                          <a:pt x="97242" y="972"/>
                        </a:cubicBezTo>
                        <a:cubicBezTo>
                          <a:pt x="101353" y="-769"/>
                          <a:pt x="106857" y="-305"/>
                          <a:pt x="108946" y="3458"/>
                        </a:cubicBezTo>
                        <a:cubicBezTo>
                          <a:pt x="109575" y="4602"/>
                          <a:pt x="109808" y="5879"/>
                          <a:pt x="110040" y="7122"/>
                        </a:cubicBezTo>
                        <a:cubicBezTo>
                          <a:pt x="110156" y="7719"/>
                          <a:pt x="110255" y="8315"/>
                          <a:pt x="110421" y="8896"/>
                        </a:cubicBezTo>
                        <a:cubicBezTo>
                          <a:pt x="112079" y="15162"/>
                          <a:pt x="117930" y="18262"/>
                          <a:pt x="124130" y="21561"/>
                        </a:cubicBezTo>
                        <a:cubicBezTo>
                          <a:pt x="126949" y="23053"/>
                          <a:pt x="129866" y="24594"/>
                          <a:pt x="132353" y="26467"/>
                        </a:cubicBezTo>
                        <a:cubicBezTo>
                          <a:pt x="139232" y="31656"/>
                          <a:pt x="143095" y="39829"/>
                          <a:pt x="143542" y="50073"/>
                        </a:cubicBezTo>
                        <a:cubicBezTo>
                          <a:pt x="143924" y="58942"/>
                          <a:pt x="141603" y="68971"/>
                          <a:pt x="137177" y="77559"/>
                        </a:cubicBezTo>
                        <a:cubicBezTo>
                          <a:pt x="136729" y="78437"/>
                          <a:pt x="136265" y="79316"/>
                          <a:pt x="135784" y="80178"/>
                        </a:cubicBezTo>
                        <a:cubicBezTo>
                          <a:pt x="134110" y="83311"/>
                          <a:pt x="132369" y="86543"/>
                          <a:pt x="131441" y="89991"/>
                        </a:cubicBezTo>
                        <a:cubicBezTo>
                          <a:pt x="130380" y="93904"/>
                          <a:pt x="130347" y="98098"/>
                          <a:pt x="130314" y="102142"/>
                        </a:cubicBezTo>
                        <a:cubicBezTo>
                          <a:pt x="130281" y="106718"/>
                          <a:pt x="130247" y="111459"/>
                          <a:pt x="128722" y="115835"/>
                        </a:cubicBezTo>
                        <a:cubicBezTo>
                          <a:pt x="126219" y="123080"/>
                          <a:pt x="119704" y="129097"/>
                          <a:pt x="110852" y="132330"/>
                        </a:cubicBezTo>
                        <a:cubicBezTo>
                          <a:pt x="103343" y="135065"/>
                          <a:pt x="95601" y="135612"/>
                          <a:pt x="86268" y="136026"/>
                        </a:cubicBezTo>
                        <a:cubicBezTo>
                          <a:pt x="75493" y="136507"/>
                          <a:pt x="64983" y="136839"/>
                          <a:pt x="54655" y="135678"/>
                        </a:cubicBezTo>
                        <a:cubicBezTo>
                          <a:pt x="50378" y="135197"/>
                          <a:pt x="45969" y="134451"/>
                          <a:pt x="41692" y="133739"/>
                        </a:cubicBezTo>
                        <a:cubicBezTo>
                          <a:pt x="27883" y="131418"/>
                          <a:pt x="13593" y="129031"/>
                          <a:pt x="1078" y="134833"/>
                        </a:cubicBezTo>
                        <a:lnTo>
                          <a:pt x="0" y="135330"/>
                        </a:lnTo>
                        <a:lnTo>
                          <a:pt x="696" y="134369"/>
                        </a:lnTo>
                        <a:close/>
                        <a:moveTo>
                          <a:pt x="131988" y="26965"/>
                        </a:moveTo>
                        <a:cubicBezTo>
                          <a:pt x="129551" y="25125"/>
                          <a:pt x="126650" y="23600"/>
                          <a:pt x="123865" y="22108"/>
                        </a:cubicBezTo>
                        <a:cubicBezTo>
                          <a:pt x="117814" y="18908"/>
                          <a:pt x="111565" y="15593"/>
                          <a:pt x="109841" y="9061"/>
                        </a:cubicBezTo>
                        <a:cubicBezTo>
                          <a:pt x="109675" y="8465"/>
                          <a:pt x="109575" y="7835"/>
                          <a:pt x="109460" y="7238"/>
                        </a:cubicBezTo>
                        <a:cubicBezTo>
                          <a:pt x="109227" y="5995"/>
                          <a:pt x="109012" y="4818"/>
                          <a:pt x="108432" y="3757"/>
                        </a:cubicBezTo>
                        <a:cubicBezTo>
                          <a:pt x="106509" y="292"/>
                          <a:pt x="101370" y="-89"/>
                          <a:pt x="97507" y="1535"/>
                        </a:cubicBezTo>
                        <a:cubicBezTo>
                          <a:pt x="95618" y="2331"/>
                          <a:pt x="93844" y="3491"/>
                          <a:pt x="92136" y="4619"/>
                        </a:cubicBezTo>
                        <a:cubicBezTo>
                          <a:pt x="90363" y="5779"/>
                          <a:pt x="88522" y="6989"/>
                          <a:pt x="86517" y="7801"/>
                        </a:cubicBezTo>
                        <a:cubicBezTo>
                          <a:pt x="84113" y="8796"/>
                          <a:pt x="81510" y="9227"/>
                          <a:pt x="79007" y="9641"/>
                        </a:cubicBezTo>
                        <a:cubicBezTo>
                          <a:pt x="76819" y="10006"/>
                          <a:pt x="74564" y="10371"/>
                          <a:pt x="72459" y="11117"/>
                        </a:cubicBezTo>
                        <a:cubicBezTo>
                          <a:pt x="66176" y="13322"/>
                          <a:pt x="61535" y="18610"/>
                          <a:pt x="57424" y="23268"/>
                        </a:cubicBezTo>
                        <a:cubicBezTo>
                          <a:pt x="44145" y="38353"/>
                          <a:pt x="29093" y="55444"/>
                          <a:pt x="24766" y="76647"/>
                        </a:cubicBezTo>
                        <a:cubicBezTo>
                          <a:pt x="24103" y="79863"/>
                          <a:pt x="23706" y="83195"/>
                          <a:pt x="23324" y="86411"/>
                        </a:cubicBezTo>
                        <a:cubicBezTo>
                          <a:pt x="22860" y="90306"/>
                          <a:pt x="22363" y="94335"/>
                          <a:pt x="21418" y="98230"/>
                        </a:cubicBezTo>
                        <a:cubicBezTo>
                          <a:pt x="18368" y="110796"/>
                          <a:pt x="10775" y="121521"/>
                          <a:pt x="1923" y="133822"/>
                        </a:cubicBezTo>
                        <a:cubicBezTo>
                          <a:pt x="14356" y="128533"/>
                          <a:pt x="28331" y="130871"/>
                          <a:pt x="41841" y="133142"/>
                        </a:cubicBezTo>
                        <a:cubicBezTo>
                          <a:pt x="46101" y="133855"/>
                          <a:pt x="50511" y="134601"/>
                          <a:pt x="54771" y="135081"/>
                        </a:cubicBezTo>
                        <a:cubicBezTo>
                          <a:pt x="65049" y="136242"/>
                          <a:pt x="75543" y="135910"/>
                          <a:pt x="86285" y="135429"/>
                        </a:cubicBezTo>
                        <a:cubicBezTo>
                          <a:pt x="95568" y="135015"/>
                          <a:pt x="103260" y="134485"/>
                          <a:pt x="110686" y="131783"/>
                        </a:cubicBezTo>
                        <a:cubicBezTo>
                          <a:pt x="119356" y="128616"/>
                          <a:pt x="125738" y="122731"/>
                          <a:pt x="128192" y="115670"/>
                        </a:cubicBezTo>
                        <a:cubicBezTo>
                          <a:pt x="129684" y="111376"/>
                          <a:pt x="129717" y="106701"/>
                          <a:pt x="129750" y="102176"/>
                        </a:cubicBezTo>
                        <a:cubicBezTo>
                          <a:pt x="129783" y="98081"/>
                          <a:pt x="129816" y="93854"/>
                          <a:pt x="130894" y="89875"/>
                        </a:cubicBezTo>
                        <a:cubicBezTo>
                          <a:pt x="131855" y="86361"/>
                          <a:pt x="133596" y="83095"/>
                          <a:pt x="135287" y="79929"/>
                        </a:cubicBezTo>
                        <a:cubicBezTo>
                          <a:pt x="135751" y="79067"/>
                          <a:pt x="136215" y="78188"/>
                          <a:pt x="136663" y="77310"/>
                        </a:cubicBezTo>
                        <a:cubicBezTo>
                          <a:pt x="141039" y="68806"/>
                          <a:pt x="143343" y="58893"/>
                          <a:pt x="142962" y="50123"/>
                        </a:cubicBezTo>
                        <a:cubicBezTo>
                          <a:pt x="142780" y="46078"/>
                          <a:pt x="142001" y="41155"/>
                          <a:pt x="139746" y="36480"/>
                        </a:cubicBezTo>
                        <a:cubicBezTo>
                          <a:pt x="138088" y="33032"/>
                          <a:pt x="135618" y="29716"/>
                          <a:pt x="132021" y="26998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8" name="Google Shape;768;p26"/>
                <p:cNvGrpSpPr/>
                <p:nvPr/>
              </p:nvGrpSpPr>
              <p:grpSpPr>
                <a:xfrm>
                  <a:off x="2506117" y="2857813"/>
                  <a:ext cx="115903" cy="83965"/>
                  <a:chOff x="2506117" y="2857813"/>
                  <a:chExt cx="115903" cy="83965"/>
                </a:xfrm>
              </p:grpSpPr>
              <p:sp>
                <p:nvSpPr>
                  <p:cNvPr id="769" name="Google Shape;769;p26"/>
                  <p:cNvSpPr/>
                  <p:nvPr/>
                </p:nvSpPr>
                <p:spPr>
                  <a:xfrm>
                    <a:off x="2507659" y="2858108"/>
                    <a:ext cx="114070" cy="83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070" h="83172" extrusionOk="0">
                        <a:moveTo>
                          <a:pt x="15500" y="82742"/>
                        </a:moveTo>
                        <a:cubicBezTo>
                          <a:pt x="39736" y="81266"/>
                          <a:pt x="65032" y="79476"/>
                          <a:pt x="85887" y="67010"/>
                        </a:cubicBezTo>
                        <a:cubicBezTo>
                          <a:pt x="90478" y="64258"/>
                          <a:pt x="94954" y="60860"/>
                          <a:pt x="97325" y="56052"/>
                        </a:cubicBezTo>
                        <a:cubicBezTo>
                          <a:pt x="100441" y="49770"/>
                          <a:pt x="99480" y="42177"/>
                          <a:pt x="101933" y="35613"/>
                        </a:cubicBezTo>
                        <a:cubicBezTo>
                          <a:pt x="103939" y="30192"/>
                          <a:pt x="108100" y="25882"/>
                          <a:pt x="111034" y="20892"/>
                        </a:cubicBezTo>
                        <a:cubicBezTo>
                          <a:pt x="113968" y="15902"/>
                          <a:pt x="115527" y="9271"/>
                          <a:pt x="112195" y="4547"/>
                        </a:cubicBezTo>
                        <a:cubicBezTo>
                          <a:pt x="108183" y="-1123"/>
                          <a:pt x="99563" y="-808"/>
                          <a:pt x="93131" y="1795"/>
                        </a:cubicBezTo>
                        <a:cubicBezTo>
                          <a:pt x="86699" y="4398"/>
                          <a:pt x="80698" y="8675"/>
                          <a:pt x="73769" y="9089"/>
                        </a:cubicBezTo>
                        <a:cubicBezTo>
                          <a:pt x="68928" y="9387"/>
                          <a:pt x="64071" y="7730"/>
                          <a:pt x="59297" y="8542"/>
                        </a:cubicBezTo>
                        <a:cubicBezTo>
                          <a:pt x="51903" y="9818"/>
                          <a:pt x="46864" y="16516"/>
                          <a:pt x="42587" y="22682"/>
                        </a:cubicBezTo>
                        <a:cubicBezTo>
                          <a:pt x="36089" y="32082"/>
                          <a:pt x="29524" y="41630"/>
                          <a:pt x="25811" y="52422"/>
                        </a:cubicBezTo>
                        <a:cubicBezTo>
                          <a:pt x="24120" y="57312"/>
                          <a:pt x="23026" y="62468"/>
                          <a:pt x="20406" y="66944"/>
                        </a:cubicBezTo>
                        <a:cubicBezTo>
                          <a:pt x="15947" y="74536"/>
                          <a:pt x="7775" y="79045"/>
                          <a:pt x="0" y="83173"/>
                        </a:cubicBezTo>
                        <a:cubicBezTo>
                          <a:pt x="7112" y="82460"/>
                          <a:pt x="14240" y="81747"/>
                          <a:pt x="15533" y="8272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6"/>
                  <p:cNvSpPr/>
                  <p:nvPr/>
                </p:nvSpPr>
                <p:spPr>
                  <a:xfrm>
                    <a:off x="2506117" y="2857813"/>
                    <a:ext cx="115903" cy="83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903" h="83965" extrusionOk="0">
                        <a:moveTo>
                          <a:pt x="1359" y="83219"/>
                        </a:moveTo>
                        <a:cubicBezTo>
                          <a:pt x="8372" y="79490"/>
                          <a:pt x="17091" y="74848"/>
                          <a:pt x="21650" y="67106"/>
                        </a:cubicBezTo>
                        <a:cubicBezTo>
                          <a:pt x="23523" y="63907"/>
                          <a:pt x="24650" y="60277"/>
                          <a:pt x="25728" y="56762"/>
                        </a:cubicBezTo>
                        <a:cubicBezTo>
                          <a:pt x="26142" y="55403"/>
                          <a:pt x="26573" y="54010"/>
                          <a:pt x="27038" y="52651"/>
                        </a:cubicBezTo>
                        <a:cubicBezTo>
                          <a:pt x="30801" y="41727"/>
                          <a:pt x="37432" y="32128"/>
                          <a:pt x="43847" y="22829"/>
                        </a:cubicBezTo>
                        <a:cubicBezTo>
                          <a:pt x="48356" y="16297"/>
                          <a:pt x="53379" y="9832"/>
                          <a:pt x="60756" y="8556"/>
                        </a:cubicBezTo>
                        <a:cubicBezTo>
                          <a:pt x="63474" y="8091"/>
                          <a:pt x="66243" y="8406"/>
                          <a:pt x="68928" y="8721"/>
                        </a:cubicBezTo>
                        <a:cubicBezTo>
                          <a:pt x="71017" y="8970"/>
                          <a:pt x="73172" y="9219"/>
                          <a:pt x="75277" y="9086"/>
                        </a:cubicBezTo>
                        <a:cubicBezTo>
                          <a:pt x="80018" y="8804"/>
                          <a:pt x="84428" y="6616"/>
                          <a:pt x="88705" y="4527"/>
                        </a:cubicBezTo>
                        <a:cubicBezTo>
                          <a:pt x="90611" y="3582"/>
                          <a:pt x="92567" y="2621"/>
                          <a:pt x="94557" y="1825"/>
                        </a:cubicBezTo>
                        <a:cubicBezTo>
                          <a:pt x="101304" y="-893"/>
                          <a:pt x="109924" y="-1059"/>
                          <a:pt x="113985" y="4693"/>
                        </a:cubicBezTo>
                        <a:cubicBezTo>
                          <a:pt x="117466" y="9633"/>
                          <a:pt x="115676" y="16546"/>
                          <a:pt x="112841" y="21370"/>
                        </a:cubicBezTo>
                        <a:cubicBezTo>
                          <a:pt x="111764" y="23210"/>
                          <a:pt x="110487" y="24984"/>
                          <a:pt x="109261" y="26708"/>
                        </a:cubicBezTo>
                        <a:cubicBezTo>
                          <a:pt x="107172" y="29625"/>
                          <a:pt x="105017" y="32642"/>
                          <a:pt x="103757" y="36041"/>
                        </a:cubicBezTo>
                        <a:cubicBezTo>
                          <a:pt x="102663" y="38991"/>
                          <a:pt x="102248" y="42224"/>
                          <a:pt x="101851" y="45341"/>
                        </a:cubicBezTo>
                        <a:cubicBezTo>
                          <a:pt x="101370" y="49120"/>
                          <a:pt x="100873" y="53032"/>
                          <a:pt x="99149" y="56514"/>
                        </a:cubicBezTo>
                        <a:cubicBezTo>
                          <a:pt x="96513" y="61835"/>
                          <a:pt x="91291" y="65382"/>
                          <a:pt x="87594" y="67604"/>
                        </a:cubicBezTo>
                        <a:cubicBezTo>
                          <a:pt x="66210" y="80368"/>
                          <a:pt x="40100" y="81960"/>
                          <a:pt x="17075" y="83369"/>
                        </a:cubicBezTo>
                        <a:lnTo>
                          <a:pt x="16959" y="83369"/>
                        </a:lnTo>
                        <a:cubicBezTo>
                          <a:pt x="16959" y="83369"/>
                          <a:pt x="16876" y="83302"/>
                          <a:pt x="16876" y="83302"/>
                        </a:cubicBezTo>
                        <a:cubicBezTo>
                          <a:pt x="15682" y="82407"/>
                          <a:pt x="8189" y="83153"/>
                          <a:pt x="1558" y="83816"/>
                        </a:cubicBezTo>
                        <a:lnTo>
                          <a:pt x="0" y="83965"/>
                        </a:lnTo>
                        <a:lnTo>
                          <a:pt x="1376" y="83236"/>
                        </a:lnTo>
                        <a:close/>
                        <a:moveTo>
                          <a:pt x="87263" y="67040"/>
                        </a:moveTo>
                        <a:cubicBezTo>
                          <a:pt x="90893" y="64868"/>
                          <a:pt x="96015" y="61387"/>
                          <a:pt x="98585" y="56215"/>
                        </a:cubicBezTo>
                        <a:cubicBezTo>
                          <a:pt x="100259" y="52833"/>
                          <a:pt x="100756" y="48971"/>
                          <a:pt x="101237" y="45241"/>
                        </a:cubicBezTo>
                        <a:cubicBezTo>
                          <a:pt x="101635" y="42091"/>
                          <a:pt x="102050" y="38826"/>
                          <a:pt x="103177" y="35809"/>
                        </a:cubicBezTo>
                        <a:cubicBezTo>
                          <a:pt x="104470" y="32344"/>
                          <a:pt x="106641" y="29294"/>
                          <a:pt x="108747" y="26343"/>
                        </a:cubicBezTo>
                        <a:cubicBezTo>
                          <a:pt x="109957" y="24636"/>
                          <a:pt x="111217" y="22878"/>
                          <a:pt x="112294" y="21055"/>
                        </a:cubicBezTo>
                        <a:cubicBezTo>
                          <a:pt x="115029" y="16397"/>
                          <a:pt x="116787" y="9733"/>
                          <a:pt x="113471" y="5041"/>
                        </a:cubicBezTo>
                        <a:cubicBezTo>
                          <a:pt x="110686" y="1096"/>
                          <a:pt x="103823" y="-1258"/>
                          <a:pt x="94772" y="2389"/>
                        </a:cubicBezTo>
                        <a:cubicBezTo>
                          <a:pt x="92816" y="3185"/>
                          <a:pt x="90860" y="4146"/>
                          <a:pt x="88970" y="5074"/>
                        </a:cubicBezTo>
                        <a:cubicBezTo>
                          <a:pt x="84643" y="7213"/>
                          <a:pt x="80184" y="9418"/>
                          <a:pt x="75310" y="9699"/>
                        </a:cubicBezTo>
                        <a:cubicBezTo>
                          <a:pt x="73155" y="9832"/>
                          <a:pt x="70967" y="9567"/>
                          <a:pt x="68862" y="9335"/>
                        </a:cubicBezTo>
                        <a:cubicBezTo>
                          <a:pt x="66226" y="9020"/>
                          <a:pt x="63491" y="8705"/>
                          <a:pt x="60872" y="9169"/>
                        </a:cubicBezTo>
                        <a:cubicBezTo>
                          <a:pt x="53727" y="10396"/>
                          <a:pt x="48803" y="16761"/>
                          <a:pt x="44361" y="23177"/>
                        </a:cubicBezTo>
                        <a:cubicBezTo>
                          <a:pt x="37962" y="32427"/>
                          <a:pt x="31348" y="42008"/>
                          <a:pt x="27618" y="52850"/>
                        </a:cubicBezTo>
                        <a:cubicBezTo>
                          <a:pt x="27154" y="54193"/>
                          <a:pt x="26722" y="55585"/>
                          <a:pt x="26308" y="56945"/>
                        </a:cubicBezTo>
                        <a:cubicBezTo>
                          <a:pt x="25214" y="60492"/>
                          <a:pt x="24087" y="64172"/>
                          <a:pt x="22180" y="67421"/>
                        </a:cubicBezTo>
                        <a:cubicBezTo>
                          <a:pt x="17837" y="74815"/>
                          <a:pt x="9847" y="79390"/>
                          <a:pt x="3034" y="83037"/>
                        </a:cubicBezTo>
                        <a:cubicBezTo>
                          <a:pt x="10842" y="82274"/>
                          <a:pt x="15748" y="81910"/>
                          <a:pt x="17124" y="82722"/>
                        </a:cubicBezTo>
                        <a:cubicBezTo>
                          <a:pt x="40067" y="81330"/>
                          <a:pt x="66044" y="79722"/>
                          <a:pt x="87263" y="6704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1" name="Google Shape;771;p26"/>
                <p:cNvGrpSpPr/>
                <p:nvPr/>
              </p:nvGrpSpPr>
              <p:grpSpPr>
                <a:xfrm>
                  <a:off x="2446274" y="2841343"/>
                  <a:ext cx="136510" cy="101661"/>
                  <a:chOff x="2446274" y="2841343"/>
                  <a:chExt cx="136510" cy="101661"/>
                </a:xfrm>
              </p:grpSpPr>
              <p:sp>
                <p:nvSpPr>
                  <p:cNvPr id="772" name="Google Shape;772;p26"/>
                  <p:cNvSpPr/>
                  <p:nvPr/>
                </p:nvSpPr>
                <p:spPr>
                  <a:xfrm>
                    <a:off x="2447484" y="2841698"/>
                    <a:ext cx="134968" cy="100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68" h="100776" extrusionOk="0">
                        <a:moveTo>
                          <a:pt x="0" y="100776"/>
                        </a:moveTo>
                        <a:cubicBezTo>
                          <a:pt x="21567" y="96516"/>
                          <a:pt x="43681" y="95306"/>
                          <a:pt x="65198" y="90797"/>
                        </a:cubicBezTo>
                        <a:cubicBezTo>
                          <a:pt x="86716" y="86288"/>
                          <a:pt x="108283" y="77999"/>
                          <a:pt x="123517" y="62135"/>
                        </a:cubicBezTo>
                        <a:cubicBezTo>
                          <a:pt x="127214" y="58272"/>
                          <a:pt x="130712" y="53166"/>
                          <a:pt x="129402" y="47978"/>
                        </a:cubicBezTo>
                        <a:cubicBezTo>
                          <a:pt x="128523" y="44447"/>
                          <a:pt x="125473" y="41446"/>
                          <a:pt x="125689" y="37799"/>
                        </a:cubicBezTo>
                        <a:cubicBezTo>
                          <a:pt x="125838" y="35197"/>
                          <a:pt x="127628" y="33042"/>
                          <a:pt x="129220" y="30970"/>
                        </a:cubicBezTo>
                        <a:cubicBezTo>
                          <a:pt x="132121" y="27223"/>
                          <a:pt x="134707" y="22930"/>
                          <a:pt x="134955" y="18205"/>
                        </a:cubicBezTo>
                        <a:cubicBezTo>
                          <a:pt x="135187" y="13464"/>
                          <a:pt x="132369" y="8308"/>
                          <a:pt x="127728" y="7330"/>
                        </a:cubicBezTo>
                        <a:cubicBezTo>
                          <a:pt x="123782" y="6485"/>
                          <a:pt x="119572" y="8739"/>
                          <a:pt x="115726" y="7529"/>
                        </a:cubicBezTo>
                        <a:cubicBezTo>
                          <a:pt x="112162" y="6419"/>
                          <a:pt x="110056" y="2705"/>
                          <a:pt x="106724" y="998"/>
                        </a:cubicBezTo>
                        <a:cubicBezTo>
                          <a:pt x="100574" y="-2152"/>
                          <a:pt x="93230" y="2672"/>
                          <a:pt x="89169" y="8259"/>
                        </a:cubicBezTo>
                        <a:cubicBezTo>
                          <a:pt x="85108" y="13845"/>
                          <a:pt x="82173" y="20708"/>
                          <a:pt x="76206" y="24173"/>
                        </a:cubicBezTo>
                        <a:cubicBezTo>
                          <a:pt x="71796" y="26726"/>
                          <a:pt x="66491" y="26958"/>
                          <a:pt x="61584" y="28284"/>
                        </a:cubicBezTo>
                        <a:cubicBezTo>
                          <a:pt x="53263" y="30538"/>
                          <a:pt x="45919" y="36191"/>
                          <a:pt x="41609" y="43651"/>
                        </a:cubicBezTo>
                        <a:cubicBezTo>
                          <a:pt x="36105" y="53166"/>
                          <a:pt x="35608" y="64936"/>
                          <a:pt x="30137" y="74468"/>
                        </a:cubicBezTo>
                        <a:cubicBezTo>
                          <a:pt x="23722" y="85658"/>
                          <a:pt x="11521" y="92073"/>
                          <a:pt x="0" y="10077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3" name="Google Shape;773;p26"/>
                  <p:cNvSpPr/>
                  <p:nvPr/>
                </p:nvSpPr>
                <p:spPr>
                  <a:xfrm>
                    <a:off x="2446274" y="2841343"/>
                    <a:ext cx="136510" cy="101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10" h="101661" extrusionOk="0">
                        <a:moveTo>
                          <a:pt x="1028" y="100883"/>
                        </a:moveTo>
                        <a:cubicBezTo>
                          <a:pt x="3763" y="98811"/>
                          <a:pt x="6565" y="96855"/>
                          <a:pt x="9283" y="94965"/>
                        </a:cubicBezTo>
                        <a:cubicBezTo>
                          <a:pt x="18003" y="88881"/>
                          <a:pt x="26242" y="83129"/>
                          <a:pt x="31099" y="74658"/>
                        </a:cubicBezTo>
                        <a:cubicBezTo>
                          <a:pt x="33801" y="69933"/>
                          <a:pt x="35326" y="64562"/>
                          <a:pt x="36785" y="59357"/>
                        </a:cubicBezTo>
                        <a:cubicBezTo>
                          <a:pt x="38260" y="54085"/>
                          <a:pt x="39802" y="48648"/>
                          <a:pt x="42570" y="43841"/>
                        </a:cubicBezTo>
                        <a:cubicBezTo>
                          <a:pt x="46947" y="36265"/>
                          <a:pt x="54290" y="30612"/>
                          <a:pt x="62728" y="28324"/>
                        </a:cubicBezTo>
                        <a:cubicBezTo>
                          <a:pt x="64303" y="27893"/>
                          <a:pt x="65961" y="27578"/>
                          <a:pt x="67552" y="27263"/>
                        </a:cubicBezTo>
                        <a:cubicBezTo>
                          <a:pt x="70884" y="26617"/>
                          <a:pt x="74332" y="25937"/>
                          <a:pt x="77283" y="24230"/>
                        </a:cubicBezTo>
                        <a:cubicBezTo>
                          <a:pt x="81577" y="21743"/>
                          <a:pt x="84328" y="17383"/>
                          <a:pt x="86997" y="13156"/>
                        </a:cubicBezTo>
                        <a:cubicBezTo>
                          <a:pt x="88008" y="11565"/>
                          <a:pt x="89036" y="9924"/>
                          <a:pt x="90147" y="8398"/>
                        </a:cubicBezTo>
                        <a:cubicBezTo>
                          <a:pt x="92335" y="5381"/>
                          <a:pt x="95286" y="2828"/>
                          <a:pt x="98253" y="1386"/>
                        </a:cubicBezTo>
                        <a:cubicBezTo>
                          <a:pt x="101784" y="-338"/>
                          <a:pt x="105183" y="-454"/>
                          <a:pt x="108084" y="1038"/>
                        </a:cubicBezTo>
                        <a:cubicBezTo>
                          <a:pt x="109592" y="1817"/>
                          <a:pt x="110852" y="2994"/>
                          <a:pt x="112079" y="4122"/>
                        </a:cubicBezTo>
                        <a:cubicBezTo>
                          <a:pt x="113637" y="5564"/>
                          <a:pt x="115112" y="6940"/>
                          <a:pt x="117035" y="7537"/>
                        </a:cubicBezTo>
                        <a:cubicBezTo>
                          <a:pt x="118991" y="8150"/>
                          <a:pt x="121030" y="7835"/>
                          <a:pt x="123202" y="7520"/>
                        </a:cubicBezTo>
                        <a:cubicBezTo>
                          <a:pt x="125108" y="7221"/>
                          <a:pt x="127098" y="6923"/>
                          <a:pt x="129021" y="7338"/>
                        </a:cubicBezTo>
                        <a:cubicBezTo>
                          <a:pt x="133994" y="8398"/>
                          <a:pt x="136729" y="13869"/>
                          <a:pt x="136497" y="18544"/>
                        </a:cubicBezTo>
                        <a:cubicBezTo>
                          <a:pt x="136232" y="23782"/>
                          <a:pt x="133065" y="28440"/>
                          <a:pt x="130711" y="31491"/>
                        </a:cubicBezTo>
                        <a:lnTo>
                          <a:pt x="130446" y="31839"/>
                        </a:lnTo>
                        <a:cubicBezTo>
                          <a:pt x="128938" y="33778"/>
                          <a:pt x="127379" y="35784"/>
                          <a:pt x="127247" y="38138"/>
                        </a:cubicBezTo>
                        <a:cubicBezTo>
                          <a:pt x="127131" y="40227"/>
                          <a:pt x="128109" y="42083"/>
                          <a:pt x="129153" y="44039"/>
                        </a:cubicBezTo>
                        <a:cubicBezTo>
                          <a:pt x="129866" y="45366"/>
                          <a:pt x="130579" y="46742"/>
                          <a:pt x="130960" y="48217"/>
                        </a:cubicBezTo>
                        <a:cubicBezTo>
                          <a:pt x="132038" y="52544"/>
                          <a:pt x="130032" y="57401"/>
                          <a:pt x="124992" y="62656"/>
                        </a:cubicBezTo>
                        <a:cubicBezTo>
                          <a:pt x="111648" y="76548"/>
                          <a:pt x="92518" y="85963"/>
                          <a:pt x="66524" y="91417"/>
                        </a:cubicBezTo>
                        <a:cubicBezTo>
                          <a:pt x="55318" y="93771"/>
                          <a:pt x="43781" y="95247"/>
                          <a:pt x="32624" y="96672"/>
                        </a:cubicBezTo>
                        <a:cubicBezTo>
                          <a:pt x="22329" y="97998"/>
                          <a:pt x="11670" y="99358"/>
                          <a:pt x="1326" y="101397"/>
                        </a:cubicBezTo>
                        <a:lnTo>
                          <a:pt x="0" y="101662"/>
                        </a:lnTo>
                        <a:lnTo>
                          <a:pt x="1078" y="100850"/>
                        </a:lnTo>
                        <a:close/>
                        <a:moveTo>
                          <a:pt x="128573" y="44371"/>
                        </a:moveTo>
                        <a:cubicBezTo>
                          <a:pt x="127545" y="42415"/>
                          <a:pt x="126468" y="40393"/>
                          <a:pt x="126600" y="38138"/>
                        </a:cubicBezTo>
                        <a:cubicBezTo>
                          <a:pt x="126750" y="35585"/>
                          <a:pt x="128374" y="33496"/>
                          <a:pt x="129932" y="31491"/>
                        </a:cubicBezTo>
                        <a:lnTo>
                          <a:pt x="130198" y="31143"/>
                        </a:lnTo>
                        <a:cubicBezTo>
                          <a:pt x="132502" y="28159"/>
                          <a:pt x="135602" y="23600"/>
                          <a:pt x="135867" y="18544"/>
                        </a:cubicBezTo>
                        <a:cubicBezTo>
                          <a:pt x="136082" y="14134"/>
                          <a:pt x="133530" y="8962"/>
                          <a:pt x="128888" y="7984"/>
                        </a:cubicBezTo>
                        <a:cubicBezTo>
                          <a:pt x="127081" y="7603"/>
                          <a:pt x="125158" y="7885"/>
                          <a:pt x="123301" y="8167"/>
                        </a:cubicBezTo>
                        <a:cubicBezTo>
                          <a:pt x="121163" y="8481"/>
                          <a:pt x="118958" y="8829"/>
                          <a:pt x="116869" y="8167"/>
                        </a:cubicBezTo>
                        <a:cubicBezTo>
                          <a:pt x="114814" y="7520"/>
                          <a:pt x="113223" y="6045"/>
                          <a:pt x="111681" y="4602"/>
                        </a:cubicBezTo>
                        <a:cubicBezTo>
                          <a:pt x="110487" y="3492"/>
                          <a:pt x="109244" y="2348"/>
                          <a:pt x="107818" y="1602"/>
                        </a:cubicBezTo>
                        <a:cubicBezTo>
                          <a:pt x="102099" y="-1332"/>
                          <a:pt x="94855" y="2978"/>
                          <a:pt x="90661" y="8763"/>
                        </a:cubicBezTo>
                        <a:cubicBezTo>
                          <a:pt x="89567" y="10272"/>
                          <a:pt x="88539" y="11913"/>
                          <a:pt x="87528" y="13488"/>
                        </a:cubicBezTo>
                        <a:cubicBezTo>
                          <a:pt x="84809" y="17781"/>
                          <a:pt x="82008" y="22207"/>
                          <a:pt x="77598" y="24760"/>
                        </a:cubicBezTo>
                        <a:cubicBezTo>
                          <a:pt x="74564" y="26517"/>
                          <a:pt x="71067" y="27197"/>
                          <a:pt x="67668" y="27860"/>
                        </a:cubicBezTo>
                        <a:cubicBezTo>
                          <a:pt x="66093" y="28175"/>
                          <a:pt x="64452" y="28490"/>
                          <a:pt x="62894" y="28904"/>
                        </a:cubicBezTo>
                        <a:cubicBezTo>
                          <a:pt x="54606" y="31143"/>
                          <a:pt x="47394" y="36696"/>
                          <a:pt x="43101" y="44139"/>
                        </a:cubicBezTo>
                        <a:cubicBezTo>
                          <a:pt x="40366" y="48880"/>
                          <a:pt x="38841" y="54284"/>
                          <a:pt x="37382" y="59523"/>
                        </a:cubicBezTo>
                        <a:cubicBezTo>
                          <a:pt x="35906" y="64761"/>
                          <a:pt x="34381" y="70182"/>
                          <a:pt x="31646" y="74973"/>
                        </a:cubicBezTo>
                        <a:cubicBezTo>
                          <a:pt x="26722" y="83560"/>
                          <a:pt x="18417" y="89345"/>
                          <a:pt x="9648" y="95479"/>
                        </a:cubicBezTo>
                        <a:cubicBezTo>
                          <a:pt x="7294" y="97120"/>
                          <a:pt x="4890" y="98794"/>
                          <a:pt x="2503" y="100568"/>
                        </a:cubicBezTo>
                        <a:cubicBezTo>
                          <a:pt x="12450" y="98662"/>
                          <a:pt x="22645" y="97352"/>
                          <a:pt x="32525" y="96092"/>
                        </a:cubicBezTo>
                        <a:cubicBezTo>
                          <a:pt x="43681" y="94666"/>
                          <a:pt x="55202" y="93191"/>
                          <a:pt x="66375" y="90854"/>
                        </a:cubicBezTo>
                        <a:cubicBezTo>
                          <a:pt x="92252" y="85433"/>
                          <a:pt x="111266" y="76083"/>
                          <a:pt x="124528" y="62274"/>
                        </a:cubicBezTo>
                        <a:cubicBezTo>
                          <a:pt x="129419" y="57185"/>
                          <a:pt x="131375" y="52511"/>
                          <a:pt x="130347" y="48399"/>
                        </a:cubicBezTo>
                        <a:cubicBezTo>
                          <a:pt x="130131" y="47570"/>
                          <a:pt x="129800" y="46758"/>
                          <a:pt x="129419" y="45962"/>
                        </a:cubicBezTo>
                        <a:cubicBezTo>
                          <a:pt x="129153" y="45415"/>
                          <a:pt x="128871" y="44885"/>
                          <a:pt x="128606" y="4437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4" name="Google Shape;774;p26"/>
                <p:cNvGrpSpPr/>
                <p:nvPr/>
              </p:nvGrpSpPr>
              <p:grpSpPr>
                <a:xfrm>
                  <a:off x="2443538" y="2782869"/>
                  <a:ext cx="97093" cy="157384"/>
                  <a:chOff x="2443538" y="2782869"/>
                  <a:chExt cx="97093" cy="157384"/>
                </a:xfrm>
              </p:grpSpPr>
              <p:sp>
                <p:nvSpPr>
                  <p:cNvPr id="775" name="Google Shape;775;p26"/>
                  <p:cNvSpPr/>
                  <p:nvPr/>
                </p:nvSpPr>
                <p:spPr>
                  <a:xfrm>
                    <a:off x="2444682" y="2783184"/>
                    <a:ext cx="95647" cy="1562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647" h="156223" extrusionOk="0">
                        <a:moveTo>
                          <a:pt x="0" y="156224"/>
                        </a:moveTo>
                        <a:cubicBezTo>
                          <a:pt x="20920" y="146758"/>
                          <a:pt x="42222" y="137027"/>
                          <a:pt x="59164" y="121544"/>
                        </a:cubicBezTo>
                        <a:cubicBezTo>
                          <a:pt x="69110" y="112460"/>
                          <a:pt x="77714" y="100441"/>
                          <a:pt x="77731" y="86981"/>
                        </a:cubicBezTo>
                        <a:cubicBezTo>
                          <a:pt x="77731" y="81925"/>
                          <a:pt x="76537" y="76885"/>
                          <a:pt x="77018" y="71846"/>
                        </a:cubicBezTo>
                        <a:cubicBezTo>
                          <a:pt x="77681" y="65165"/>
                          <a:pt x="81228" y="59197"/>
                          <a:pt x="84030" y="53097"/>
                        </a:cubicBezTo>
                        <a:cubicBezTo>
                          <a:pt x="89650" y="40863"/>
                          <a:pt x="92335" y="27518"/>
                          <a:pt x="94987" y="14306"/>
                        </a:cubicBezTo>
                        <a:cubicBezTo>
                          <a:pt x="95551" y="11538"/>
                          <a:pt x="96082" y="8587"/>
                          <a:pt x="95104" y="5935"/>
                        </a:cubicBezTo>
                        <a:cubicBezTo>
                          <a:pt x="93661" y="2072"/>
                          <a:pt x="89235" y="-16"/>
                          <a:pt x="85107" y="0"/>
                        </a:cubicBezTo>
                        <a:cubicBezTo>
                          <a:pt x="80980" y="0"/>
                          <a:pt x="77068" y="1691"/>
                          <a:pt x="73271" y="3332"/>
                        </a:cubicBezTo>
                        <a:cubicBezTo>
                          <a:pt x="67221" y="5968"/>
                          <a:pt x="61153" y="8587"/>
                          <a:pt x="55103" y="11223"/>
                        </a:cubicBezTo>
                        <a:cubicBezTo>
                          <a:pt x="50992" y="13013"/>
                          <a:pt x="46764" y="14870"/>
                          <a:pt x="43598" y="18053"/>
                        </a:cubicBezTo>
                        <a:cubicBezTo>
                          <a:pt x="40316" y="21352"/>
                          <a:pt x="38476" y="25778"/>
                          <a:pt x="36719" y="30088"/>
                        </a:cubicBezTo>
                        <a:cubicBezTo>
                          <a:pt x="32558" y="40233"/>
                          <a:pt x="28397" y="50395"/>
                          <a:pt x="24236" y="60540"/>
                        </a:cubicBezTo>
                        <a:cubicBezTo>
                          <a:pt x="21451" y="67320"/>
                          <a:pt x="18633" y="74316"/>
                          <a:pt x="18566" y="81643"/>
                        </a:cubicBezTo>
                        <a:cubicBezTo>
                          <a:pt x="18500" y="89070"/>
                          <a:pt x="21302" y="96546"/>
                          <a:pt x="19727" y="103807"/>
                        </a:cubicBezTo>
                        <a:cubicBezTo>
                          <a:pt x="17389" y="114599"/>
                          <a:pt x="5984" y="122091"/>
                          <a:pt x="4940" y="133082"/>
                        </a:cubicBezTo>
                        <a:cubicBezTo>
                          <a:pt x="4559" y="137027"/>
                          <a:pt x="5620" y="141023"/>
                          <a:pt x="5288" y="144968"/>
                        </a:cubicBezTo>
                        <a:cubicBezTo>
                          <a:pt x="4957" y="148913"/>
                          <a:pt x="2536" y="153257"/>
                          <a:pt x="0" y="1562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6"/>
                  <p:cNvSpPr/>
                  <p:nvPr/>
                </p:nvSpPr>
                <p:spPr>
                  <a:xfrm>
                    <a:off x="2443538" y="2782869"/>
                    <a:ext cx="97093" cy="1573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93" h="157384" extrusionOk="0">
                        <a:moveTo>
                          <a:pt x="912" y="156340"/>
                        </a:moveTo>
                        <a:cubicBezTo>
                          <a:pt x="3216" y="153638"/>
                          <a:pt x="5785" y="149311"/>
                          <a:pt x="6134" y="145250"/>
                        </a:cubicBezTo>
                        <a:cubicBezTo>
                          <a:pt x="6299" y="143327"/>
                          <a:pt x="6134" y="141371"/>
                          <a:pt x="5951" y="139464"/>
                        </a:cubicBezTo>
                        <a:cubicBezTo>
                          <a:pt x="5769" y="137458"/>
                          <a:pt x="5587" y="135403"/>
                          <a:pt x="5785" y="133364"/>
                        </a:cubicBezTo>
                        <a:cubicBezTo>
                          <a:pt x="6349" y="127462"/>
                          <a:pt x="9897" y="122489"/>
                          <a:pt x="13328" y="117682"/>
                        </a:cubicBezTo>
                        <a:cubicBezTo>
                          <a:pt x="16362" y="113455"/>
                          <a:pt x="19478" y="109062"/>
                          <a:pt x="20572" y="104055"/>
                        </a:cubicBezTo>
                        <a:cubicBezTo>
                          <a:pt x="21517" y="99729"/>
                          <a:pt x="20854" y="95220"/>
                          <a:pt x="20224" y="90843"/>
                        </a:cubicBezTo>
                        <a:cubicBezTo>
                          <a:pt x="19810" y="87942"/>
                          <a:pt x="19379" y="84925"/>
                          <a:pt x="19395" y="81958"/>
                        </a:cubicBezTo>
                        <a:cubicBezTo>
                          <a:pt x="19462" y="74465"/>
                          <a:pt x="22446" y="67171"/>
                          <a:pt x="25081" y="60739"/>
                        </a:cubicBezTo>
                        <a:lnTo>
                          <a:pt x="37564" y="30287"/>
                        </a:lnTo>
                        <a:cubicBezTo>
                          <a:pt x="39238" y="26192"/>
                          <a:pt x="41145" y="21550"/>
                          <a:pt x="44510" y="18152"/>
                        </a:cubicBezTo>
                        <a:cubicBezTo>
                          <a:pt x="47759" y="14886"/>
                          <a:pt x="52202" y="12947"/>
                          <a:pt x="56114" y="11256"/>
                        </a:cubicBezTo>
                        <a:lnTo>
                          <a:pt x="74283" y="3365"/>
                        </a:lnTo>
                        <a:cubicBezTo>
                          <a:pt x="77896" y="1807"/>
                          <a:pt x="81975" y="17"/>
                          <a:pt x="86235" y="0"/>
                        </a:cubicBezTo>
                        <a:cubicBezTo>
                          <a:pt x="90081" y="0"/>
                          <a:pt x="94954" y="1906"/>
                          <a:pt x="96529" y="6134"/>
                        </a:cubicBezTo>
                        <a:cubicBezTo>
                          <a:pt x="97574" y="8952"/>
                          <a:pt x="96944" y="12118"/>
                          <a:pt x="96430" y="14671"/>
                        </a:cubicBezTo>
                        <a:cubicBezTo>
                          <a:pt x="93811" y="27700"/>
                          <a:pt x="91109" y="41194"/>
                          <a:pt x="85456" y="53528"/>
                        </a:cubicBezTo>
                        <a:cubicBezTo>
                          <a:pt x="84892" y="54771"/>
                          <a:pt x="84279" y="56031"/>
                          <a:pt x="83682" y="57241"/>
                        </a:cubicBezTo>
                        <a:cubicBezTo>
                          <a:pt x="81378" y="61999"/>
                          <a:pt x="78974" y="66906"/>
                          <a:pt x="78460" y="72177"/>
                        </a:cubicBezTo>
                        <a:cubicBezTo>
                          <a:pt x="78178" y="75078"/>
                          <a:pt x="78460" y="78046"/>
                          <a:pt x="78758" y="80930"/>
                        </a:cubicBezTo>
                        <a:cubicBezTo>
                          <a:pt x="78957" y="83002"/>
                          <a:pt x="79173" y="85157"/>
                          <a:pt x="79173" y="87279"/>
                        </a:cubicBezTo>
                        <a:cubicBezTo>
                          <a:pt x="79140" y="101950"/>
                          <a:pt x="69011" y="114300"/>
                          <a:pt x="60507" y="122075"/>
                        </a:cubicBezTo>
                        <a:cubicBezTo>
                          <a:pt x="43366" y="137757"/>
                          <a:pt x="21965" y="147438"/>
                          <a:pt x="1260" y="156821"/>
                        </a:cubicBezTo>
                        <a:lnTo>
                          <a:pt x="0" y="157384"/>
                        </a:lnTo>
                        <a:lnTo>
                          <a:pt x="895" y="156323"/>
                        </a:lnTo>
                        <a:close/>
                        <a:moveTo>
                          <a:pt x="86268" y="630"/>
                        </a:moveTo>
                        <a:cubicBezTo>
                          <a:pt x="82140" y="630"/>
                          <a:pt x="78112" y="2387"/>
                          <a:pt x="74565" y="3945"/>
                        </a:cubicBezTo>
                        <a:lnTo>
                          <a:pt x="56396" y="11836"/>
                        </a:lnTo>
                        <a:cubicBezTo>
                          <a:pt x="52533" y="13510"/>
                          <a:pt x="48157" y="15417"/>
                          <a:pt x="44991" y="18600"/>
                        </a:cubicBezTo>
                        <a:cubicBezTo>
                          <a:pt x="41708" y="21898"/>
                          <a:pt x="39835" y="26490"/>
                          <a:pt x="38177" y="30535"/>
                        </a:cubicBezTo>
                        <a:lnTo>
                          <a:pt x="25695" y="60988"/>
                        </a:lnTo>
                        <a:cubicBezTo>
                          <a:pt x="23076" y="67370"/>
                          <a:pt x="20108" y="74598"/>
                          <a:pt x="20059" y="81975"/>
                        </a:cubicBezTo>
                        <a:cubicBezTo>
                          <a:pt x="20042" y="84892"/>
                          <a:pt x="20473" y="87876"/>
                          <a:pt x="20887" y="90760"/>
                        </a:cubicBezTo>
                        <a:cubicBezTo>
                          <a:pt x="21517" y="95187"/>
                          <a:pt x="22180" y="99762"/>
                          <a:pt x="21219" y="104188"/>
                        </a:cubicBezTo>
                        <a:cubicBezTo>
                          <a:pt x="20108" y="109327"/>
                          <a:pt x="16942" y="113753"/>
                          <a:pt x="13875" y="118046"/>
                        </a:cubicBezTo>
                        <a:cubicBezTo>
                          <a:pt x="10494" y="122788"/>
                          <a:pt x="6979" y="127678"/>
                          <a:pt x="6449" y="133430"/>
                        </a:cubicBezTo>
                        <a:cubicBezTo>
                          <a:pt x="6266" y="135420"/>
                          <a:pt x="6449" y="137458"/>
                          <a:pt x="6614" y="139431"/>
                        </a:cubicBezTo>
                        <a:cubicBezTo>
                          <a:pt x="6780" y="141354"/>
                          <a:pt x="6963" y="143360"/>
                          <a:pt x="6797" y="145333"/>
                        </a:cubicBezTo>
                        <a:cubicBezTo>
                          <a:pt x="6498" y="149046"/>
                          <a:pt x="4376" y="152975"/>
                          <a:pt x="2255" y="155760"/>
                        </a:cubicBezTo>
                        <a:cubicBezTo>
                          <a:pt x="22545" y="146576"/>
                          <a:pt x="43416" y="136978"/>
                          <a:pt x="60159" y="121660"/>
                        </a:cubicBezTo>
                        <a:cubicBezTo>
                          <a:pt x="68564" y="113968"/>
                          <a:pt x="78609" y="101768"/>
                          <a:pt x="78626" y="87329"/>
                        </a:cubicBezTo>
                        <a:cubicBezTo>
                          <a:pt x="78626" y="85240"/>
                          <a:pt x="78427" y="83102"/>
                          <a:pt x="78211" y="81030"/>
                        </a:cubicBezTo>
                        <a:cubicBezTo>
                          <a:pt x="77930" y="78128"/>
                          <a:pt x="77631" y="75128"/>
                          <a:pt x="77913" y="72161"/>
                        </a:cubicBezTo>
                        <a:cubicBezTo>
                          <a:pt x="78444" y="66790"/>
                          <a:pt x="80864" y="61817"/>
                          <a:pt x="83185" y="57009"/>
                        </a:cubicBezTo>
                        <a:cubicBezTo>
                          <a:pt x="83765" y="55799"/>
                          <a:pt x="84378" y="54539"/>
                          <a:pt x="84942" y="53312"/>
                        </a:cubicBezTo>
                        <a:cubicBezTo>
                          <a:pt x="90578" y="41045"/>
                          <a:pt x="93264" y="27601"/>
                          <a:pt x="95883" y="14588"/>
                        </a:cubicBezTo>
                        <a:cubicBezTo>
                          <a:pt x="96380" y="12118"/>
                          <a:pt x="96993" y="9035"/>
                          <a:pt x="95999" y="6399"/>
                        </a:cubicBezTo>
                        <a:cubicBezTo>
                          <a:pt x="95916" y="6183"/>
                          <a:pt x="95833" y="5984"/>
                          <a:pt x="95734" y="5785"/>
                        </a:cubicBezTo>
                        <a:cubicBezTo>
                          <a:pt x="94026" y="2254"/>
                          <a:pt x="89733" y="647"/>
                          <a:pt x="86285" y="663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7" name="Google Shape;777;p26"/>
                <p:cNvGrpSpPr/>
                <p:nvPr/>
              </p:nvGrpSpPr>
              <p:grpSpPr>
                <a:xfrm>
                  <a:off x="2461724" y="2914835"/>
                  <a:ext cx="171623" cy="46162"/>
                  <a:chOff x="2461724" y="2914835"/>
                  <a:chExt cx="171623" cy="46162"/>
                </a:xfrm>
              </p:grpSpPr>
              <p:sp>
                <p:nvSpPr>
                  <p:cNvPr id="778" name="Google Shape;778;p26"/>
                  <p:cNvSpPr/>
                  <p:nvPr/>
                </p:nvSpPr>
                <p:spPr>
                  <a:xfrm>
                    <a:off x="2461823" y="2915175"/>
                    <a:ext cx="171200" cy="45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0" h="45497" extrusionOk="0">
                        <a:moveTo>
                          <a:pt x="23821" y="30068"/>
                        </a:moveTo>
                        <a:cubicBezTo>
                          <a:pt x="41460" y="32356"/>
                          <a:pt x="58567" y="37611"/>
                          <a:pt x="75957" y="41357"/>
                        </a:cubicBezTo>
                        <a:cubicBezTo>
                          <a:pt x="93346" y="45104"/>
                          <a:pt x="111498" y="47341"/>
                          <a:pt x="128871" y="43496"/>
                        </a:cubicBezTo>
                        <a:cubicBezTo>
                          <a:pt x="146244" y="39650"/>
                          <a:pt x="162838" y="28874"/>
                          <a:pt x="169917" y="12546"/>
                        </a:cubicBezTo>
                        <a:cubicBezTo>
                          <a:pt x="171442" y="9032"/>
                          <a:pt x="172138" y="4141"/>
                          <a:pt x="168939" y="2036"/>
                        </a:cubicBezTo>
                        <a:cubicBezTo>
                          <a:pt x="167712" y="1224"/>
                          <a:pt x="166203" y="1058"/>
                          <a:pt x="164745" y="925"/>
                        </a:cubicBezTo>
                        <a:cubicBezTo>
                          <a:pt x="138884" y="-1495"/>
                          <a:pt x="109774" y="-252"/>
                          <a:pt x="91374" y="18083"/>
                        </a:cubicBezTo>
                        <a:cubicBezTo>
                          <a:pt x="87942" y="13623"/>
                          <a:pt x="84378" y="9048"/>
                          <a:pt x="79488" y="6247"/>
                        </a:cubicBezTo>
                        <a:cubicBezTo>
                          <a:pt x="74598" y="3445"/>
                          <a:pt x="68000" y="2865"/>
                          <a:pt x="63574" y="6329"/>
                        </a:cubicBezTo>
                        <a:cubicBezTo>
                          <a:pt x="60905" y="8435"/>
                          <a:pt x="59380" y="11667"/>
                          <a:pt x="57026" y="14121"/>
                        </a:cubicBezTo>
                        <a:cubicBezTo>
                          <a:pt x="54539" y="16707"/>
                          <a:pt x="51240" y="18331"/>
                          <a:pt x="47975" y="19857"/>
                        </a:cubicBezTo>
                        <a:cubicBezTo>
                          <a:pt x="32906" y="26902"/>
                          <a:pt x="15566" y="33035"/>
                          <a:pt x="0" y="27151"/>
                        </a:cubicBezTo>
                        <a:cubicBezTo>
                          <a:pt x="10792" y="30383"/>
                          <a:pt x="22131" y="31742"/>
                          <a:pt x="23821" y="3006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9" name="Google Shape;779;p26"/>
                  <p:cNvSpPr/>
                  <p:nvPr/>
                </p:nvSpPr>
                <p:spPr>
                  <a:xfrm>
                    <a:off x="2461724" y="2914835"/>
                    <a:ext cx="171623" cy="46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23" h="46162" extrusionOk="0">
                        <a:moveTo>
                          <a:pt x="182" y="27192"/>
                        </a:moveTo>
                        <a:cubicBezTo>
                          <a:pt x="2686" y="27938"/>
                          <a:pt x="5139" y="28568"/>
                          <a:pt x="7476" y="29099"/>
                        </a:cubicBezTo>
                        <a:cubicBezTo>
                          <a:pt x="21070" y="31187"/>
                          <a:pt x="35376" y="25783"/>
                          <a:pt x="47941" y="19915"/>
                        </a:cubicBezTo>
                        <a:cubicBezTo>
                          <a:pt x="51439" y="18290"/>
                          <a:pt x="54523" y="16732"/>
                          <a:pt x="56893" y="14245"/>
                        </a:cubicBezTo>
                        <a:cubicBezTo>
                          <a:pt x="57854" y="13251"/>
                          <a:pt x="58700" y="12090"/>
                          <a:pt x="59512" y="10963"/>
                        </a:cubicBezTo>
                        <a:cubicBezTo>
                          <a:pt x="60673" y="9355"/>
                          <a:pt x="61883" y="7681"/>
                          <a:pt x="63474" y="6437"/>
                        </a:cubicBezTo>
                        <a:cubicBezTo>
                          <a:pt x="68265" y="2674"/>
                          <a:pt x="75095" y="3669"/>
                          <a:pt x="79736" y="6321"/>
                        </a:cubicBezTo>
                        <a:cubicBezTo>
                          <a:pt x="84643" y="9123"/>
                          <a:pt x="88290" y="13781"/>
                          <a:pt x="91506" y="17959"/>
                        </a:cubicBezTo>
                        <a:cubicBezTo>
                          <a:pt x="111366" y="-1569"/>
                          <a:pt x="142879" y="-1105"/>
                          <a:pt x="164877" y="967"/>
                        </a:cubicBezTo>
                        <a:cubicBezTo>
                          <a:pt x="166220" y="1100"/>
                          <a:pt x="167877" y="1249"/>
                          <a:pt x="169220" y="2127"/>
                        </a:cubicBezTo>
                        <a:cubicBezTo>
                          <a:pt x="172569" y="4332"/>
                          <a:pt x="171906" y="9372"/>
                          <a:pt x="170314" y="13019"/>
                        </a:cubicBezTo>
                        <a:cubicBezTo>
                          <a:pt x="163700" y="28253"/>
                          <a:pt x="148283" y="39890"/>
                          <a:pt x="129054" y="44151"/>
                        </a:cubicBezTo>
                        <a:cubicBezTo>
                          <a:pt x="110172" y="48328"/>
                          <a:pt x="90793" y="45195"/>
                          <a:pt x="76007" y="42012"/>
                        </a:cubicBezTo>
                        <a:cubicBezTo>
                          <a:pt x="70138" y="40752"/>
                          <a:pt x="64204" y="39294"/>
                          <a:pt x="58468" y="37868"/>
                        </a:cubicBezTo>
                        <a:cubicBezTo>
                          <a:pt x="47262" y="35100"/>
                          <a:pt x="35658" y="32248"/>
                          <a:pt x="24020" y="30740"/>
                        </a:cubicBezTo>
                        <a:cubicBezTo>
                          <a:pt x="22280" y="32099"/>
                          <a:pt x="15102" y="31386"/>
                          <a:pt x="7559" y="29745"/>
                        </a:cubicBezTo>
                        <a:cubicBezTo>
                          <a:pt x="5006" y="29364"/>
                          <a:pt x="2487" y="28734"/>
                          <a:pt x="0" y="27789"/>
                        </a:cubicBezTo>
                        <a:lnTo>
                          <a:pt x="199" y="27209"/>
                        </a:lnTo>
                        <a:close/>
                        <a:moveTo>
                          <a:pt x="168839" y="2625"/>
                        </a:moveTo>
                        <a:cubicBezTo>
                          <a:pt x="167646" y="1829"/>
                          <a:pt x="166054" y="1680"/>
                          <a:pt x="164778" y="1564"/>
                        </a:cubicBezTo>
                        <a:cubicBezTo>
                          <a:pt x="142813" y="-492"/>
                          <a:pt x="111316" y="-973"/>
                          <a:pt x="91655" y="18622"/>
                        </a:cubicBezTo>
                        <a:lnTo>
                          <a:pt x="91407" y="18870"/>
                        </a:lnTo>
                        <a:lnTo>
                          <a:pt x="91191" y="18589"/>
                        </a:lnTo>
                        <a:cubicBezTo>
                          <a:pt x="87959" y="14395"/>
                          <a:pt x="84312" y="9637"/>
                          <a:pt x="79405" y="6835"/>
                        </a:cubicBezTo>
                        <a:cubicBezTo>
                          <a:pt x="74946" y="4283"/>
                          <a:pt x="68398" y="3321"/>
                          <a:pt x="63839" y="6902"/>
                        </a:cubicBezTo>
                        <a:cubicBezTo>
                          <a:pt x="62314" y="8112"/>
                          <a:pt x="61137" y="9736"/>
                          <a:pt x="59993" y="11311"/>
                        </a:cubicBezTo>
                        <a:cubicBezTo>
                          <a:pt x="59164" y="12455"/>
                          <a:pt x="58319" y="13632"/>
                          <a:pt x="57324" y="14660"/>
                        </a:cubicBezTo>
                        <a:cubicBezTo>
                          <a:pt x="54871" y="17213"/>
                          <a:pt x="51737" y="18804"/>
                          <a:pt x="48190" y="20462"/>
                        </a:cubicBezTo>
                        <a:cubicBezTo>
                          <a:pt x="37282" y="25551"/>
                          <a:pt x="25081" y="30292"/>
                          <a:pt x="13096" y="30160"/>
                        </a:cubicBezTo>
                        <a:cubicBezTo>
                          <a:pt x="18716" y="31038"/>
                          <a:pt x="22827" y="31038"/>
                          <a:pt x="23689" y="30176"/>
                        </a:cubicBezTo>
                        <a:lnTo>
                          <a:pt x="23788" y="30077"/>
                        </a:lnTo>
                        <a:lnTo>
                          <a:pt x="23937" y="30077"/>
                        </a:lnTo>
                        <a:cubicBezTo>
                          <a:pt x="35658" y="31618"/>
                          <a:pt x="47311" y="34486"/>
                          <a:pt x="58584" y="37255"/>
                        </a:cubicBezTo>
                        <a:cubicBezTo>
                          <a:pt x="64320" y="38664"/>
                          <a:pt x="70238" y="40122"/>
                          <a:pt x="76089" y="41382"/>
                        </a:cubicBezTo>
                        <a:cubicBezTo>
                          <a:pt x="90810" y="44548"/>
                          <a:pt x="110106" y="47665"/>
                          <a:pt x="128871" y="43521"/>
                        </a:cubicBezTo>
                        <a:cubicBezTo>
                          <a:pt x="147902" y="39310"/>
                          <a:pt x="163170" y="27806"/>
                          <a:pt x="169701" y="12753"/>
                        </a:cubicBezTo>
                        <a:cubicBezTo>
                          <a:pt x="170845" y="10118"/>
                          <a:pt x="171508" y="6736"/>
                          <a:pt x="170381" y="4398"/>
                        </a:cubicBezTo>
                        <a:cubicBezTo>
                          <a:pt x="170033" y="3686"/>
                          <a:pt x="169535" y="3089"/>
                          <a:pt x="168839" y="2625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0" name="Google Shape;780;p26"/>
                <p:cNvGrpSpPr/>
                <p:nvPr/>
              </p:nvGrpSpPr>
              <p:grpSpPr>
                <a:xfrm>
                  <a:off x="2326752" y="2881404"/>
                  <a:ext cx="187455" cy="88321"/>
                  <a:chOff x="2326752" y="2881404"/>
                  <a:chExt cx="187455" cy="88321"/>
                </a:xfrm>
              </p:grpSpPr>
              <p:sp>
                <p:nvSpPr>
                  <p:cNvPr id="781" name="Google Shape;781;p26"/>
                  <p:cNvSpPr/>
                  <p:nvPr/>
                </p:nvSpPr>
                <p:spPr>
                  <a:xfrm>
                    <a:off x="2327863" y="2882117"/>
                    <a:ext cx="184570" cy="87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570" h="87280" extrusionOk="0">
                        <a:moveTo>
                          <a:pt x="108962" y="68033"/>
                        </a:moveTo>
                        <a:cubicBezTo>
                          <a:pt x="132319" y="78228"/>
                          <a:pt x="159987" y="63325"/>
                          <a:pt x="184571" y="70006"/>
                        </a:cubicBezTo>
                        <a:cubicBezTo>
                          <a:pt x="168043" y="58998"/>
                          <a:pt x="146692" y="55534"/>
                          <a:pt x="127545" y="60772"/>
                        </a:cubicBezTo>
                        <a:cubicBezTo>
                          <a:pt x="145001" y="57341"/>
                          <a:pt x="164960" y="52003"/>
                          <a:pt x="172337" y="35823"/>
                        </a:cubicBezTo>
                        <a:cubicBezTo>
                          <a:pt x="157136" y="40664"/>
                          <a:pt x="141918" y="45505"/>
                          <a:pt x="126716" y="50328"/>
                        </a:cubicBezTo>
                        <a:cubicBezTo>
                          <a:pt x="135950" y="35426"/>
                          <a:pt x="140144" y="17456"/>
                          <a:pt x="138486" y="0"/>
                        </a:cubicBezTo>
                        <a:cubicBezTo>
                          <a:pt x="129418" y="9897"/>
                          <a:pt x="122605" y="21865"/>
                          <a:pt x="118726" y="34713"/>
                        </a:cubicBezTo>
                        <a:cubicBezTo>
                          <a:pt x="115759" y="44510"/>
                          <a:pt x="114184" y="55351"/>
                          <a:pt x="107188" y="62828"/>
                        </a:cubicBezTo>
                        <a:cubicBezTo>
                          <a:pt x="100342" y="70138"/>
                          <a:pt x="89865" y="72525"/>
                          <a:pt x="80002" y="74266"/>
                        </a:cubicBezTo>
                        <a:cubicBezTo>
                          <a:pt x="53594" y="78924"/>
                          <a:pt x="26822" y="81477"/>
                          <a:pt x="0" y="81908"/>
                        </a:cubicBezTo>
                        <a:cubicBezTo>
                          <a:pt x="10891" y="88274"/>
                          <a:pt x="24369" y="87810"/>
                          <a:pt x="36901" y="86401"/>
                        </a:cubicBezTo>
                        <a:cubicBezTo>
                          <a:pt x="61833" y="83599"/>
                          <a:pt x="86434" y="77847"/>
                          <a:pt x="108979" y="6801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6"/>
                  <p:cNvSpPr/>
                  <p:nvPr/>
                </p:nvSpPr>
                <p:spPr>
                  <a:xfrm>
                    <a:off x="2326752" y="2881404"/>
                    <a:ext cx="187455" cy="88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55" h="88321" extrusionOk="0">
                        <a:moveTo>
                          <a:pt x="1111" y="82322"/>
                        </a:moveTo>
                        <a:cubicBezTo>
                          <a:pt x="27833" y="81891"/>
                          <a:pt x="54738" y="79322"/>
                          <a:pt x="81063" y="74697"/>
                        </a:cubicBezTo>
                        <a:cubicBezTo>
                          <a:pt x="90561" y="73023"/>
                          <a:pt x="101270" y="70636"/>
                          <a:pt x="108067" y="63342"/>
                        </a:cubicBezTo>
                        <a:cubicBezTo>
                          <a:pt x="113554" y="57490"/>
                          <a:pt x="115709" y="49400"/>
                          <a:pt x="117798" y="41592"/>
                        </a:cubicBezTo>
                        <a:cubicBezTo>
                          <a:pt x="118345" y="39520"/>
                          <a:pt x="118925" y="37398"/>
                          <a:pt x="119538" y="35343"/>
                        </a:cubicBezTo>
                        <a:cubicBezTo>
                          <a:pt x="123434" y="22479"/>
                          <a:pt x="130297" y="10427"/>
                          <a:pt x="139365" y="514"/>
                        </a:cubicBezTo>
                        <a:lnTo>
                          <a:pt x="139829" y="0"/>
                        </a:lnTo>
                        <a:lnTo>
                          <a:pt x="139895" y="696"/>
                        </a:lnTo>
                        <a:cubicBezTo>
                          <a:pt x="141553" y="17986"/>
                          <a:pt x="137508" y="35641"/>
                          <a:pt x="128523" y="50511"/>
                        </a:cubicBezTo>
                        <a:lnTo>
                          <a:pt x="174028" y="36039"/>
                        </a:lnTo>
                        <a:lnTo>
                          <a:pt x="173746" y="36669"/>
                        </a:lnTo>
                        <a:cubicBezTo>
                          <a:pt x="168126" y="49002"/>
                          <a:pt x="155378" y="55136"/>
                          <a:pt x="140906" y="59031"/>
                        </a:cubicBezTo>
                        <a:cubicBezTo>
                          <a:pt x="156605" y="57722"/>
                          <a:pt x="172751" y="61717"/>
                          <a:pt x="185880" y="70470"/>
                        </a:cubicBezTo>
                        <a:lnTo>
                          <a:pt x="187455" y="71531"/>
                        </a:lnTo>
                        <a:lnTo>
                          <a:pt x="185615" y="71033"/>
                        </a:lnTo>
                        <a:cubicBezTo>
                          <a:pt x="174276" y="67950"/>
                          <a:pt x="162092" y="69508"/>
                          <a:pt x="150306" y="71000"/>
                        </a:cubicBezTo>
                        <a:cubicBezTo>
                          <a:pt x="136712" y="72724"/>
                          <a:pt x="122672" y="74531"/>
                          <a:pt x="110089" y="69077"/>
                        </a:cubicBezTo>
                        <a:cubicBezTo>
                          <a:pt x="88987" y="78261"/>
                          <a:pt x="64751" y="84428"/>
                          <a:pt x="38045" y="87428"/>
                        </a:cubicBezTo>
                        <a:cubicBezTo>
                          <a:pt x="25264" y="88871"/>
                          <a:pt x="11919" y="89302"/>
                          <a:pt x="962" y="82903"/>
                        </a:cubicBezTo>
                        <a:lnTo>
                          <a:pt x="0" y="82339"/>
                        </a:lnTo>
                        <a:lnTo>
                          <a:pt x="1111" y="82339"/>
                        </a:lnTo>
                        <a:close/>
                        <a:moveTo>
                          <a:pt x="136132" y="60192"/>
                        </a:moveTo>
                        <a:cubicBezTo>
                          <a:pt x="133679" y="60755"/>
                          <a:pt x="131209" y="61286"/>
                          <a:pt x="128722" y="61767"/>
                        </a:cubicBezTo>
                        <a:lnTo>
                          <a:pt x="128573" y="61170"/>
                        </a:lnTo>
                        <a:cubicBezTo>
                          <a:pt x="131026" y="60507"/>
                          <a:pt x="133496" y="59976"/>
                          <a:pt x="136000" y="59578"/>
                        </a:cubicBezTo>
                        <a:cubicBezTo>
                          <a:pt x="151980" y="55849"/>
                          <a:pt x="166568" y="49997"/>
                          <a:pt x="172851" y="37017"/>
                        </a:cubicBezTo>
                        <a:lnTo>
                          <a:pt x="127098" y="51572"/>
                        </a:lnTo>
                        <a:lnTo>
                          <a:pt x="127545" y="50859"/>
                        </a:lnTo>
                        <a:cubicBezTo>
                          <a:pt x="136646" y="36171"/>
                          <a:pt x="140823" y="18633"/>
                          <a:pt x="139332" y="1426"/>
                        </a:cubicBezTo>
                        <a:cubicBezTo>
                          <a:pt x="130546" y="11173"/>
                          <a:pt x="123915" y="22943"/>
                          <a:pt x="120102" y="35492"/>
                        </a:cubicBezTo>
                        <a:cubicBezTo>
                          <a:pt x="119489" y="37531"/>
                          <a:pt x="118908" y="39669"/>
                          <a:pt x="118361" y="41725"/>
                        </a:cubicBezTo>
                        <a:cubicBezTo>
                          <a:pt x="116256" y="49616"/>
                          <a:pt x="114084" y="57772"/>
                          <a:pt x="108498" y="63739"/>
                        </a:cubicBezTo>
                        <a:cubicBezTo>
                          <a:pt x="101552" y="71166"/>
                          <a:pt x="90744" y="73586"/>
                          <a:pt x="81145" y="75277"/>
                        </a:cubicBezTo>
                        <a:cubicBezTo>
                          <a:pt x="55169" y="79852"/>
                          <a:pt x="28629" y="82422"/>
                          <a:pt x="2238" y="82903"/>
                        </a:cubicBezTo>
                        <a:cubicBezTo>
                          <a:pt x="12847" y="88638"/>
                          <a:pt x="25662" y="88174"/>
                          <a:pt x="37962" y="86798"/>
                        </a:cubicBezTo>
                        <a:cubicBezTo>
                          <a:pt x="64651" y="83798"/>
                          <a:pt x="88871" y="77631"/>
                          <a:pt x="109940" y="68447"/>
                        </a:cubicBezTo>
                        <a:lnTo>
                          <a:pt x="110056" y="68398"/>
                        </a:lnTo>
                        <a:lnTo>
                          <a:pt x="110172" y="68447"/>
                        </a:lnTo>
                        <a:cubicBezTo>
                          <a:pt x="122622" y="73885"/>
                          <a:pt x="136646" y="72094"/>
                          <a:pt x="150190" y="70370"/>
                        </a:cubicBezTo>
                        <a:cubicBezTo>
                          <a:pt x="161412" y="68945"/>
                          <a:pt x="173000" y="67469"/>
                          <a:pt x="183924" y="69956"/>
                        </a:cubicBezTo>
                        <a:cubicBezTo>
                          <a:pt x="169834" y="61120"/>
                          <a:pt x="152511" y="57639"/>
                          <a:pt x="136099" y="60192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83" name="Google Shape;783;p26"/>
              <p:cNvGrpSpPr/>
              <p:nvPr/>
            </p:nvGrpSpPr>
            <p:grpSpPr>
              <a:xfrm rot="-4766981" flipH="1">
                <a:off x="7640716" y="-674007"/>
                <a:ext cx="1580117" cy="2071031"/>
                <a:chOff x="7709455" y="-991739"/>
                <a:chExt cx="1580108" cy="2071020"/>
              </a:xfrm>
            </p:grpSpPr>
            <p:grpSp>
              <p:nvGrpSpPr>
                <p:cNvPr id="784" name="Google Shape;784;p26"/>
                <p:cNvGrpSpPr/>
                <p:nvPr/>
              </p:nvGrpSpPr>
              <p:grpSpPr>
                <a:xfrm>
                  <a:off x="7709455" y="-991739"/>
                  <a:ext cx="1374440" cy="2034245"/>
                  <a:chOff x="7709455" y="-991739"/>
                  <a:chExt cx="1374440" cy="2034245"/>
                </a:xfrm>
              </p:grpSpPr>
              <p:sp>
                <p:nvSpPr>
                  <p:cNvPr id="785" name="Google Shape;785;p26"/>
                  <p:cNvSpPr/>
                  <p:nvPr/>
                </p:nvSpPr>
                <p:spPr>
                  <a:xfrm>
                    <a:off x="7955024" y="695695"/>
                    <a:ext cx="1068860" cy="346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35" h="82037" extrusionOk="0">
                        <a:moveTo>
                          <a:pt x="252836" y="59264"/>
                        </a:moveTo>
                        <a:cubicBezTo>
                          <a:pt x="214261" y="53926"/>
                          <a:pt x="177957" y="79736"/>
                          <a:pt x="139066" y="81891"/>
                        </a:cubicBezTo>
                        <a:cubicBezTo>
                          <a:pt x="111266" y="83433"/>
                          <a:pt x="83914" y="72608"/>
                          <a:pt x="60988" y="56810"/>
                        </a:cubicBezTo>
                        <a:cubicBezTo>
                          <a:pt x="38061" y="41012"/>
                          <a:pt x="18931" y="20407"/>
                          <a:pt x="0" y="0"/>
                        </a:cubicBezTo>
                        <a:cubicBezTo>
                          <a:pt x="49069" y="50759"/>
                          <a:pt x="124147" y="74929"/>
                          <a:pt x="193606" y="62297"/>
                        </a:cubicBezTo>
                        <a:cubicBezTo>
                          <a:pt x="213216" y="58733"/>
                          <a:pt x="233457" y="52450"/>
                          <a:pt x="252836" y="5928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6" name="Google Shape;786;p26"/>
                  <p:cNvSpPr/>
                  <p:nvPr/>
                </p:nvSpPr>
                <p:spPr>
                  <a:xfrm>
                    <a:off x="7770848" y="533105"/>
                    <a:ext cx="1134737" cy="348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418" h="82520" extrusionOk="0">
                        <a:moveTo>
                          <a:pt x="268419" y="77731"/>
                        </a:moveTo>
                        <a:cubicBezTo>
                          <a:pt x="257759" y="74001"/>
                          <a:pt x="246205" y="72807"/>
                          <a:pt x="235015" y="74299"/>
                        </a:cubicBezTo>
                        <a:cubicBezTo>
                          <a:pt x="226030" y="75493"/>
                          <a:pt x="217361" y="78361"/>
                          <a:pt x="208475" y="80184"/>
                        </a:cubicBezTo>
                        <a:cubicBezTo>
                          <a:pt x="174061" y="87213"/>
                          <a:pt x="137740" y="77780"/>
                          <a:pt x="107454" y="59993"/>
                        </a:cubicBezTo>
                        <a:cubicBezTo>
                          <a:pt x="89600" y="49516"/>
                          <a:pt x="73553" y="36288"/>
                          <a:pt x="56396" y="24700"/>
                        </a:cubicBezTo>
                        <a:cubicBezTo>
                          <a:pt x="39238" y="13129"/>
                          <a:pt x="20473" y="3034"/>
                          <a:pt x="0" y="0"/>
                        </a:cubicBezTo>
                        <a:cubicBezTo>
                          <a:pt x="47179" y="6233"/>
                          <a:pt x="85008" y="40680"/>
                          <a:pt x="127960" y="61137"/>
                        </a:cubicBezTo>
                        <a:cubicBezTo>
                          <a:pt x="136464" y="65182"/>
                          <a:pt x="145316" y="68729"/>
                          <a:pt x="154632" y="70072"/>
                        </a:cubicBezTo>
                        <a:cubicBezTo>
                          <a:pt x="168375" y="72061"/>
                          <a:pt x="182300" y="69160"/>
                          <a:pt x="196142" y="68000"/>
                        </a:cubicBezTo>
                        <a:cubicBezTo>
                          <a:pt x="219284" y="66044"/>
                          <a:pt x="242807" y="68945"/>
                          <a:pt x="268419" y="7773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7" name="Google Shape;787;p26"/>
                  <p:cNvSpPr/>
                  <p:nvPr/>
                </p:nvSpPr>
                <p:spPr>
                  <a:xfrm>
                    <a:off x="7709455" y="345844"/>
                    <a:ext cx="1040971" cy="402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38" h="95136" extrusionOk="0">
                        <a:moveTo>
                          <a:pt x="246238" y="95137"/>
                        </a:moveTo>
                        <a:cubicBezTo>
                          <a:pt x="233722" y="87727"/>
                          <a:pt x="218405" y="86848"/>
                          <a:pt x="203916" y="88091"/>
                        </a:cubicBezTo>
                        <a:cubicBezTo>
                          <a:pt x="189428" y="89335"/>
                          <a:pt x="175089" y="92484"/>
                          <a:pt x="160534" y="92385"/>
                        </a:cubicBezTo>
                        <a:cubicBezTo>
                          <a:pt x="148565" y="92302"/>
                          <a:pt x="136613" y="89998"/>
                          <a:pt x="125539" y="85472"/>
                        </a:cubicBezTo>
                        <a:cubicBezTo>
                          <a:pt x="90810" y="71299"/>
                          <a:pt x="68149" y="37564"/>
                          <a:pt x="36337" y="17671"/>
                        </a:cubicBezTo>
                        <a:cubicBezTo>
                          <a:pt x="24899" y="10527"/>
                          <a:pt x="12416" y="5238"/>
                          <a:pt x="0" y="0"/>
                        </a:cubicBezTo>
                        <a:cubicBezTo>
                          <a:pt x="32193" y="7858"/>
                          <a:pt x="63557" y="20788"/>
                          <a:pt x="89666" y="41228"/>
                        </a:cubicBezTo>
                        <a:cubicBezTo>
                          <a:pt x="101386" y="50411"/>
                          <a:pt x="112244" y="61187"/>
                          <a:pt x="125954" y="67005"/>
                        </a:cubicBezTo>
                        <a:cubicBezTo>
                          <a:pt x="149228" y="76869"/>
                          <a:pt x="175951" y="70602"/>
                          <a:pt x="201015" y="73852"/>
                        </a:cubicBezTo>
                        <a:cubicBezTo>
                          <a:pt x="217062" y="75924"/>
                          <a:pt x="232579" y="82041"/>
                          <a:pt x="246238" y="9513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6"/>
                  <p:cNvSpPr/>
                  <p:nvPr/>
                </p:nvSpPr>
                <p:spPr>
                  <a:xfrm>
                    <a:off x="7726137" y="194119"/>
                    <a:ext cx="840820" cy="40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893" h="95401" extrusionOk="0">
                        <a:moveTo>
                          <a:pt x="198877" y="95402"/>
                        </a:moveTo>
                        <a:cubicBezTo>
                          <a:pt x="185516" y="85787"/>
                          <a:pt x="167977" y="85108"/>
                          <a:pt x="151632" y="83151"/>
                        </a:cubicBezTo>
                        <a:cubicBezTo>
                          <a:pt x="125523" y="80051"/>
                          <a:pt x="99513" y="72625"/>
                          <a:pt x="77615" y="58087"/>
                        </a:cubicBezTo>
                        <a:cubicBezTo>
                          <a:pt x="59562" y="46101"/>
                          <a:pt x="44875" y="29723"/>
                          <a:pt x="27551" y="16726"/>
                        </a:cubicBezTo>
                        <a:cubicBezTo>
                          <a:pt x="18948" y="10261"/>
                          <a:pt x="9714" y="4658"/>
                          <a:pt x="0" y="0"/>
                        </a:cubicBezTo>
                        <a:cubicBezTo>
                          <a:pt x="23788" y="9863"/>
                          <a:pt x="47842" y="19893"/>
                          <a:pt x="68398" y="35392"/>
                        </a:cubicBezTo>
                        <a:cubicBezTo>
                          <a:pt x="77598" y="42338"/>
                          <a:pt x="86036" y="50328"/>
                          <a:pt x="95850" y="56396"/>
                        </a:cubicBezTo>
                        <a:cubicBezTo>
                          <a:pt x="125689" y="74830"/>
                          <a:pt x="164413" y="73205"/>
                          <a:pt x="198894" y="9540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6"/>
                  <p:cNvSpPr/>
                  <p:nvPr/>
                </p:nvSpPr>
                <p:spPr>
                  <a:xfrm>
                    <a:off x="7742113" y="41829"/>
                    <a:ext cx="680898" cy="4250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064" h="100540" extrusionOk="0">
                        <a:moveTo>
                          <a:pt x="161064" y="100541"/>
                        </a:moveTo>
                        <a:cubicBezTo>
                          <a:pt x="142747" y="90048"/>
                          <a:pt x="121113" y="86865"/>
                          <a:pt x="102132" y="77615"/>
                        </a:cubicBezTo>
                        <a:cubicBezTo>
                          <a:pt x="63507" y="58783"/>
                          <a:pt x="39537" y="16826"/>
                          <a:pt x="0" y="0"/>
                        </a:cubicBezTo>
                        <a:cubicBezTo>
                          <a:pt x="26706" y="8786"/>
                          <a:pt x="51572" y="23142"/>
                          <a:pt x="72525" y="41907"/>
                        </a:cubicBezTo>
                        <a:cubicBezTo>
                          <a:pt x="82704" y="51008"/>
                          <a:pt x="92053" y="61203"/>
                          <a:pt x="103525" y="68613"/>
                        </a:cubicBezTo>
                        <a:cubicBezTo>
                          <a:pt x="120964" y="79869"/>
                          <a:pt x="142680" y="84295"/>
                          <a:pt x="161048" y="10054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6"/>
                  <p:cNvSpPr/>
                  <p:nvPr/>
                </p:nvSpPr>
                <p:spPr>
                  <a:xfrm>
                    <a:off x="7750805" y="-224620"/>
                    <a:ext cx="527981" cy="537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892" h="127180" extrusionOk="0">
                        <a:moveTo>
                          <a:pt x="124893" y="127180"/>
                        </a:moveTo>
                        <a:cubicBezTo>
                          <a:pt x="104801" y="107139"/>
                          <a:pt x="76206" y="97673"/>
                          <a:pt x="55434" y="78327"/>
                        </a:cubicBezTo>
                        <a:cubicBezTo>
                          <a:pt x="31961" y="56479"/>
                          <a:pt x="20871" y="24352"/>
                          <a:pt x="0" y="0"/>
                        </a:cubicBezTo>
                        <a:cubicBezTo>
                          <a:pt x="11007" y="12914"/>
                          <a:pt x="22015" y="25827"/>
                          <a:pt x="33005" y="38741"/>
                        </a:cubicBezTo>
                        <a:cubicBezTo>
                          <a:pt x="43681" y="51273"/>
                          <a:pt x="54390" y="63822"/>
                          <a:pt x="66143" y="75360"/>
                        </a:cubicBezTo>
                        <a:cubicBezTo>
                          <a:pt x="82671" y="91589"/>
                          <a:pt x="101154" y="105680"/>
                          <a:pt x="124893" y="12718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6"/>
                  <p:cNvSpPr/>
                  <p:nvPr/>
                </p:nvSpPr>
                <p:spPr>
                  <a:xfrm>
                    <a:off x="7815492" y="-375858"/>
                    <a:ext cx="377380" cy="537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" h="127246" extrusionOk="0">
                        <a:moveTo>
                          <a:pt x="89268" y="127247"/>
                        </a:moveTo>
                        <a:cubicBezTo>
                          <a:pt x="80615" y="108067"/>
                          <a:pt x="57705" y="100541"/>
                          <a:pt x="42239" y="86284"/>
                        </a:cubicBezTo>
                        <a:cubicBezTo>
                          <a:pt x="30353" y="75327"/>
                          <a:pt x="22976" y="60374"/>
                          <a:pt x="17240" y="45272"/>
                        </a:cubicBezTo>
                        <a:cubicBezTo>
                          <a:pt x="11521" y="30154"/>
                          <a:pt x="7161" y="14488"/>
                          <a:pt x="0" y="0"/>
                        </a:cubicBezTo>
                        <a:cubicBezTo>
                          <a:pt x="12997" y="21501"/>
                          <a:pt x="26010" y="42985"/>
                          <a:pt x="39006" y="64485"/>
                        </a:cubicBezTo>
                        <a:cubicBezTo>
                          <a:pt x="42686" y="70569"/>
                          <a:pt x="46383" y="76670"/>
                          <a:pt x="51041" y="82024"/>
                        </a:cubicBezTo>
                        <a:cubicBezTo>
                          <a:pt x="57390" y="89302"/>
                          <a:pt x="65331" y="94988"/>
                          <a:pt x="72211" y="101768"/>
                        </a:cubicBezTo>
                        <a:cubicBezTo>
                          <a:pt x="79471" y="108929"/>
                          <a:pt x="85505" y="117300"/>
                          <a:pt x="89252" y="1272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6"/>
                  <p:cNvSpPr/>
                  <p:nvPr/>
                </p:nvSpPr>
                <p:spPr>
                  <a:xfrm>
                    <a:off x="7885852" y="-526466"/>
                    <a:ext cx="250534" cy="518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63" h="122588" extrusionOk="0">
                        <a:moveTo>
                          <a:pt x="59264" y="122589"/>
                        </a:moveTo>
                        <a:cubicBezTo>
                          <a:pt x="58849" y="115941"/>
                          <a:pt x="54406" y="110189"/>
                          <a:pt x="49251" y="105962"/>
                        </a:cubicBezTo>
                        <a:cubicBezTo>
                          <a:pt x="44095" y="101751"/>
                          <a:pt x="38128" y="98635"/>
                          <a:pt x="32956" y="94441"/>
                        </a:cubicBezTo>
                        <a:cubicBezTo>
                          <a:pt x="19710" y="83715"/>
                          <a:pt x="12881" y="66906"/>
                          <a:pt x="9200" y="50262"/>
                        </a:cubicBezTo>
                        <a:cubicBezTo>
                          <a:pt x="5520" y="33619"/>
                          <a:pt x="4459" y="16445"/>
                          <a:pt x="0" y="0"/>
                        </a:cubicBezTo>
                        <a:cubicBezTo>
                          <a:pt x="7725" y="17290"/>
                          <a:pt x="14488" y="35011"/>
                          <a:pt x="20224" y="53047"/>
                        </a:cubicBezTo>
                        <a:cubicBezTo>
                          <a:pt x="22976" y="61717"/>
                          <a:pt x="25562" y="70586"/>
                          <a:pt x="30535" y="78211"/>
                        </a:cubicBezTo>
                        <a:cubicBezTo>
                          <a:pt x="39470" y="91921"/>
                          <a:pt x="55716" y="101071"/>
                          <a:pt x="59264" y="12257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3" name="Google Shape;793;p26"/>
                  <p:cNvSpPr/>
                  <p:nvPr/>
                </p:nvSpPr>
                <p:spPr>
                  <a:xfrm>
                    <a:off x="7913183" y="-737132"/>
                    <a:ext cx="194004" cy="540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91" h="127843" extrusionOk="0">
                        <a:moveTo>
                          <a:pt x="45770" y="127844"/>
                        </a:moveTo>
                        <a:cubicBezTo>
                          <a:pt x="45737" y="115079"/>
                          <a:pt x="37614" y="103856"/>
                          <a:pt x="29193" y="94242"/>
                        </a:cubicBezTo>
                        <a:cubicBezTo>
                          <a:pt x="20771" y="84643"/>
                          <a:pt x="11389" y="75111"/>
                          <a:pt x="7841" y="62828"/>
                        </a:cubicBezTo>
                        <a:cubicBezTo>
                          <a:pt x="5338" y="54158"/>
                          <a:pt x="6018" y="44941"/>
                          <a:pt x="5819" y="35906"/>
                        </a:cubicBezTo>
                        <a:cubicBezTo>
                          <a:pt x="5537" y="23739"/>
                          <a:pt x="3581" y="11621"/>
                          <a:pt x="0" y="0"/>
                        </a:cubicBezTo>
                        <a:cubicBezTo>
                          <a:pt x="6830" y="12997"/>
                          <a:pt x="12831" y="26623"/>
                          <a:pt x="15251" y="41095"/>
                        </a:cubicBezTo>
                        <a:cubicBezTo>
                          <a:pt x="16428" y="48190"/>
                          <a:pt x="16760" y="55434"/>
                          <a:pt x="18633" y="62364"/>
                        </a:cubicBezTo>
                        <a:cubicBezTo>
                          <a:pt x="21733" y="73802"/>
                          <a:pt x="28828" y="83649"/>
                          <a:pt x="35044" y="93744"/>
                        </a:cubicBezTo>
                        <a:cubicBezTo>
                          <a:pt x="41261" y="103840"/>
                          <a:pt x="46847" y="115063"/>
                          <a:pt x="45753" y="12782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4" name="Google Shape;794;p26"/>
                  <p:cNvSpPr/>
                  <p:nvPr/>
                </p:nvSpPr>
                <p:spPr>
                  <a:xfrm>
                    <a:off x="7989855" y="-991739"/>
                    <a:ext cx="99727" cy="619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90" h="146542" extrusionOk="0">
                        <a:moveTo>
                          <a:pt x="22877" y="146543"/>
                        </a:moveTo>
                        <a:cubicBezTo>
                          <a:pt x="22097" y="129651"/>
                          <a:pt x="11538" y="114897"/>
                          <a:pt x="6896" y="98635"/>
                        </a:cubicBezTo>
                        <a:cubicBezTo>
                          <a:pt x="2636" y="83732"/>
                          <a:pt x="3415" y="67934"/>
                          <a:pt x="3382" y="52434"/>
                        </a:cubicBezTo>
                        <a:cubicBezTo>
                          <a:pt x="3349" y="34912"/>
                          <a:pt x="2205" y="17390"/>
                          <a:pt x="0" y="0"/>
                        </a:cubicBezTo>
                        <a:cubicBezTo>
                          <a:pt x="11040" y="25546"/>
                          <a:pt x="16909" y="53312"/>
                          <a:pt x="17141" y="81146"/>
                        </a:cubicBezTo>
                        <a:cubicBezTo>
                          <a:pt x="17191" y="88108"/>
                          <a:pt x="16909" y="95104"/>
                          <a:pt x="17688" y="102016"/>
                        </a:cubicBezTo>
                        <a:cubicBezTo>
                          <a:pt x="19329" y="116571"/>
                          <a:pt x="25678" y="130977"/>
                          <a:pt x="22893" y="14654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6"/>
                  <p:cNvSpPr/>
                  <p:nvPr/>
                </p:nvSpPr>
                <p:spPr>
                  <a:xfrm>
                    <a:off x="8098508" y="-787309"/>
                    <a:ext cx="135018" cy="556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8" h="131540" extrusionOk="0">
                        <a:moveTo>
                          <a:pt x="1900" y="131540"/>
                        </a:moveTo>
                        <a:cubicBezTo>
                          <a:pt x="-2940" y="120102"/>
                          <a:pt x="2414" y="102265"/>
                          <a:pt x="7404" y="90893"/>
                        </a:cubicBezTo>
                        <a:cubicBezTo>
                          <a:pt x="12394" y="79521"/>
                          <a:pt x="19472" y="69077"/>
                          <a:pt x="23567" y="57357"/>
                        </a:cubicBezTo>
                        <a:cubicBezTo>
                          <a:pt x="29932" y="39139"/>
                          <a:pt x="28656" y="19263"/>
                          <a:pt x="27296" y="0"/>
                        </a:cubicBezTo>
                        <a:cubicBezTo>
                          <a:pt x="30413" y="17837"/>
                          <a:pt x="31955" y="35939"/>
                          <a:pt x="31938" y="54058"/>
                        </a:cubicBezTo>
                        <a:cubicBezTo>
                          <a:pt x="31938" y="60142"/>
                          <a:pt x="31689" y="66441"/>
                          <a:pt x="29054" y="71929"/>
                        </a:cubicBezTo>
                        <a:cubicBezTo>
                          <a:pt x="26517" y="77200"/>
                          <a:pt x="22008" y="81212"/>
                          <a:pt x="18229" y="85671"/>
                        </a:cubicBezTo>
                        <a:cubicBezTo>
                          <a:pt x="8150" y="97590"/>
                          <a:pt x="491" y="118146"/>
                          <a:pt x="1884" y="13154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6"/>
                  <p:cNvSpPr/>
                  <p:nvPr/>
                </p:nvSpPr>
                <p:spPr>
                  <a:xfrm>
                    <a:off x="8137817" y="-549520"/>
                    <a:ext cx="200197" cy="508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56" h="120184" extrusionOk="0">
                        <a:moveTo>
                          <a:pt x="45" y="120168"/>
                        </a:moveTo>
                        <a:cubicBezTo>
                          <a:pt x="-319" y="105050"/>
                          <a:pt x="1405" y="89252"/>
                          <a:pt x="9478" y="76471"/>
                        </a:cubicBezTo>
                        <a:cubicBezTo>
                          <a:pt x="14252" y="68895"/>
                          <a:pt x="20999" y="62795"/>
                          <a:pt x="26552" y="55766"/>
                        </a:cubicBezTo>
                        <a:cubicBezTo>
                          <a:pt x="39018" y="40001"/>
                          <a:pt x="45135" y="19976"/>
                          <a:pt x="47357" y="0"/>
                        </a:cubicBezTo>
                        <a:cubicBezTo>
                          <a:pt x="46644" y="22761"/>
                          <a:pt x="45533" y="46831"/>
                          <a:pt x="33051" y="65861"/>
                        </a:cubicBezTo>
                        <a:cubicBezTo>
                          <a:pt x="27348" y="74564"/>
                          <a:pt x="19573" y="81676"/>
                          <a:pt x="12992" y="89716"/>
                        </a:cubicBezTo>
                        <a:cubicBezTo>
                          <a:pt x="6411" y="97756"/>
                          <a:pt x="824" y="107371"/>
                          <a:pt x="45" y="12018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6"/>
                  <p:cNvSpPr/>
                  <p:nvPr/>
                </p:nvSpPr>
                <p:spPr>
                  <a:xfrm>
                    <a:off x="8194999" y="-380132"/>
                    <a:ext cx="209591" cy="547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78" h="129517" extrusionOk="0">
                        <a:moveTo>
                          <a:pt x="1190" y="129518"/>
                        </a:moveTo>
                        <a:cubicBezTo>
                          <a:pt x="-87" y="117997"/>
                          <a:pt x="-1297" y="105929"/>
                          <a:pt x="3013" y="95186"/>
                        </a:cubicBezTo>
                        <a:cubicBezTo>
                          <a:pt x="7124" y="84975"/>
                          <a:pt x="15678" y="77333"/>
                          <a:pt x="21961" y="68282"/>
                        </a:cubicBezTo>
                        <a:cubicBezTo>
                          <a:pt x="35985" y="48041"/>
                          <a:pt x="37975" y="21733"/>
                          <a:pt x="49579" y="0"/>
                        </a:cubicBezTo>
                        <a:cubicBezTo>
                          <a:pt x="45152" y="12068"/>
                          <a:pt x="40677" y="24269"/>
                          <a:pt x="39069" y="37017"/>
                        </a:cubicBezTo>
                        <a:cubicBezTo>
                          <a:pt x="37792" y="47146"/>
                          <a:pt x="38289" y="57722"/>
                          <a:pt x="34427" y="67171"/>
                        </a:cubicBezTo>
                        <a:cubicBezTo>
                          <a:pt x="30167" y="77598"/>
                          <a:pt x="21215" y="85223"/>
                          <a:pt x="13739" y="93661"/>
                        </a:cubicBezTo>
                        <a:cubicBezTo>
                          <a:pt x="6262" y="102099"/>
                          <a:pt x="-219" y="113073"/>
                          <a:pt x="1190" y="12950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6"/>
                  <p:cNvSpPr/>
                  <p:nvPr/>
                </p:nvSpPr>
                <p:spPr>
                  <a:xfrm>
                    <a:off x="8261719" y="-275292"/>
                    <a:ext cx="226970" cy="576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89" h="136331" extrusionOk="0">
                        <a:moveTo>
                          <a:pt x="4986" y="136331"/>
                        </a:moveTo>
                        <a:cubicBezTo>
                          <a:pt x="-1695" y="124545"/>
                          <a:pt x="-1662" y="109244"/>
                          <a:pt x="5085" y="97491"/>
                        </a:cubicBezTo>
                        <a:cubicBezTo>
                          <a:pt x="8566" y="91440"/>
                          <a:pt x="13589" y="86417"/>
                          <a:pt x="17369" y="80565"/>
                        </a:cubicBezTo>
                        <a:cubicBezTo>
                          <a:pt x="24895" y="68912"/>
                          <a:pt x="27033" y="54721"/>
                          <a:pt x="31244" y="41493"/>
                        </a:cubicBezTo>
                        <a:cubicBezTo>
                          <a:pt x="36035" y="26424"/>
                          <a:pt x="43710" y="12267"/>
                          <a:pt x="53690" y="0"/>
                        </a:cubicBezTo>
                        <a:cubicBezTo>
                          <a:pt x="40627" y="16776"/>
                          <a:pt x="39930" y="39769"/>
                          <a:pt x="32471" y="59678"/>
                        </a:cubicBezTo>
                        <a:cubicBezTo>
                          <a:pt x="28559" y="70138"/>
                          <a:pt x="22740" y="79770"/>
                          <a:pt x="17817" y="89782"/>
                        </a:cubicBezTo>
                        <a:cubicBezTo>
                          <a:pt x="14020" y="97507"/>
                          <a:pt x="10738" y="105481"/>
                          <a:pt x="7472" y="113438"/>
                        </a:cubicBezTo>
                        <a:cubicBezTo>
                          <a:pt x="4455" y="120782"/>
                          <a:pt x="1405" y="128954"/>
                          <a:pt x="4969" y="13633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6"/>
                  <p:cNvSpPr/>
                  <p:nvPr/>
                </p:nvSpPr>
                <p:spPr>
                  <a:xfrm>
                    <a:off x="8369189" y="-162669"/>
                    <a:ext cx="142281" cy="610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56" h="144387" extrusionOk="0">
                        <a:moveTo>
                          <a:pt x="10962" y="144371"/>
                        </a:moveTo>
                        <a:cubicBezTo>
                          <a:pt x="-244" y="131888"/>
                          <a:pt x="-3212" y="112642"/>
                          <a:pt x="3701" y="97375"/>
                        </a:cubicBezTo>
                        <a:cubicBezTo>
                          <a:pt x="6917" y="90263"/>
                          <a:pt x="11973" y="84146"/>
                          <a:pt x="15620" y="77250"/>
                        </a:cubicBezTo>
                        <a:cubicBezTo>
                          <a:pt x="28020" y="53743"/>
                          <a:pt x="22616" y="24186"/>
                          <a:pt x="33656" y="0"/>
                        </a:cubicBezTo>
                        <a:cubicBezTo>
                          <a:pt x="28219" y="13328"/>
                          <a:pt x="29147" y="28248"/>
                          <a:pt x="29363" y="42637"/>
                        </a:cubicBezTo>
                        <a:cubicBezTo>
                          <a:pt x="29578" y="57026"/>
                          <a:pt x="28699" y="72343"/>
                          <a:pt x="20427" y="84113"/>
                        </a:cubicBezTo>
                        <a:cubicBezTo>
                          <a:pt x="17609" y="88125"/>
                          <a:pt x="13995" y="91606"/>
                          <a:pt x="11724" y="95966"/>
                        </a:cubicBezTo>
                        <a:cubicBezTo>
                          <a:pt x="8525" y="102099"/>
                          <a:pt x="8309" y="109327"/>
                          <a:pt x="8442" y="116256"/>
                        </a:cubicBezTo>
                        <a:cubicBezTo>
                          <a:pt x="8591" y="124561"/>
                          <a:pt x="9122" y="132866"/>
                          <a:pt x="10962" y="14438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0" name="Google Shape;800;p26"/>
                  <p:cNvSpPr/>
                  <p:nvPr/>
                </p:nvSpPr>
                <p:spPr>
                  <a:xfrm>
                    <a:off x="8507448" y="-111227"/>
                    <a:ext cx="138193" cy="687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89" h="162722" extrusionOk="0">
                        <a:moveTo>
                          <a:pt x="12507" y="162722"/>
                        </a:moveTo>
                        <a:cubicBezTo>
                          <a:pt x="7219" y="155478"/>
                          <a:pt x="2826" y="147438"/>
                          <a:pt x="952" y="138669"/>
                        </a:cubicBezTo>
                        <a:cubicBezTo>
                          <a:pt x="-937" y="129916"/>
                          <a:pt x="-125" y="120367"/>
                          <a:pt x="4384" y="112626"/>
                        </a:cubicBezTo>
                        <a:cubicBezTo>
                          <a:pt x="7202" y="107785"/>
                          <a:pt x="11313" y="103840"/>
                          <a:pt x="14579" y="99298"/>
                        </a:cubicBezTo>
                        <a:cubicBezTo>
                          <a:pt x="18790" y="93462"/>
                          <a:pt x="21591" y="86599"/>
                          <a:pt x="22669" y="79488"/>
                        </a:cubicBezTo>
                        <a:cubicBezTo>
                          <a:pt x="24674" y="66342"/>
                          <a:pt x="20911" y="53047"/>
                          <a:pt x="20580" y="39736"/>
                        </a:cubicBezTo>
                        <a:cubicBezTo>
                          <a:pt x="20248" y="25910"/>
                          <a:pt x="23730" y="12018"/>
                          <a:pt x="30543" y="0"/>
                        </a:cubicBezTo>
                        <a:cubicBezTo>
                          <a:pt x="25304" y="12798"/>
                          <a:pt x="23464" y="26955"/>
                          <a:pt x="25254" y="40664"/>
                        </a:cubicBezTo>
                        <a:cubicBezTo>
                          <a:pt x="27310" y="56313"/>
                          <a:pt x="33991" y="71564"/>
                          <a:pt x="32466" y="87279"/>
                        </a:cubicBezTo>
                        <a:cubicBezTo>
                          <a:pt x="31819" y="93877"/>
                          <a:pt x="29697" y="100342"/>
                          <a:pt x="26299" y="106028"/>
                        </a:cubicBezTo>
                        <a:cubicBezTo>
                          <a:pt x="23282" y="111084"/>
                          <a:pt x="19303" y="115510"/>
                          <a:pt x="16253" y="120533"/>
                        </a:cubicBezTo>
                        <a:cubicBezTo>
                          <a:pt x="8711" y="132949"/>
                          <a:pt x="7401" y="148930"/>
                          <a:pt x="12523" y="1627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1" name="Google Shape;801;p26"/>
                  <p:cNvSpPr/>
                  <p:nvPr/>
                </p:nvSpPr>
                <p:spPr>
                  <a:xfrm>
                    <a:off x="8665214" y="49679"/>
                    <a:ext cx="126271" cy="664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69" h="157102" extrusionOk="0">
                        <a:moveTo>
                          <a:pt x="14261" y="157102"/>
                        </a:moveTo>
                        <a:cubicBezTo>
                          <a:pt x="9039" y="150836"/>
                          <a:pt x="3684" y="144321"/>
                          <a:pt x="1347" y="136497"/>
                        </a:cubicBezTo>
                        <a:cubicBezTo>
                          <a:pt x="-2084" y="124976"/>
                          <a:pt x="1579" y="112576"/>
                          <a:pt x="6287" y="101502"/>
                        </a:cubicBezTo>
                        <a:cubicBezTo>
                          <a:pt x="10995" y="90429"/>
                          <a:pt x="16863" y="79521"/>
                          <a:pt x="18024" y="67552"/>
                        </a:cubicBezTo>
                        <a:cubicBezTo>
                          <a:pt x="19118" y="56164"/>
                          <a:pt x="15836" y="44891"/>
                          <a:pt x="13548" y="33685"/>
                        </a:cubicBezTo>
                        <a:cubicBezTo>
                          <a:pt x="11244" y="22479"/>
                          <a:pt x="10017" y="10361"/>
                          <a:pt x="14858" y="0"/>
                        </a:cubicBezTo>
                        <a:cubicBezTo>
                          <a:pt x="14294" y="17655"/>
                          <a:pt x="17212" y="35409"/>
                          <a:pt x="23395" y="51953"/>
                        </a:cubicBezTo>
                        <a:cubicBezTo>
                          <a:pt x="26080" y="59148"/>
                          <a:pt x="29412" y="66292"/>
                          <a:pt x="29827" y="73951"/>
                        </a:cubicBezTo>
                        <a:cubicBezTo>
                          <a:pt x="30672" y="90114"/>
                          <a:pt x="18621" y="103757"/>
                          <a:pt x="13034" y="118958"/>
                        </a:cubicBezTo>
                        <a:cubicBezTo>
                          <a:pt x="8989" y="129982"/>
                          <a:pt x="8409" y="142249"/>
                          <a:pt x="14277" y="15710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" name="Google Shape;802;p26"/>
                  <p:cNvSpPr/>
                  <p:nvPr/>
                </p:nvSpPr>
                <p:spPr>
                  <a:xfrm>
                    <a:off x="8816980" y="191456"/>
                    <a:ext cx="131454" cy="641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95" h="151731" extrusionOk="0">
                        <a:moveTo>
                          <a:pt x="14533" y="151731"/>
                        </a:moveTo>
                        <a:cubicBezTo>
                          <a:pt x="2134" y="140558"/>
                          <a:pt x="-3569" y="121809"/>
                          <a:pt x="2349" y="106194"/>
                        </a:cubicBezTo>
                        <a:cubicBezTo>
                          <a:pt x="4885" y="99497"/>
                          <a:pt x="9278" y="93695"/>
                          <a:pt x="12727" y="87412"/>
                        </a:cubicBezTo>
                        <a:cubicBezTo>
                          <a:pt x="17003" y="79604"/>
                          <a:pt x="19855" y="70818"/>
                          <a:pt x="19457" y="61916"/>
                        </a:cubicBezTo>
                        <a:cubicBezTo>
                          <a:pt x="19009" y="52053"/>
                          <a:pt x="14616" y="42670"/>
                          <a:pt x="14268" y="32790"/>
                        </a:cubicBezTo>
                        <a:cubicBezTo>
                          <a:pt x="13854" y="21285"/>
                          <a:pt x="18943" y="10394"/>
                          <a:pt x="23900" y="0"/>
                        </a:cubicBezTo>
                        <a:cubicBezTo>
                          <a:pt x="17086" y="17588"/>
                          <a:pt x="19755" y="37531"/>
                          <a:pt x="25789" y="55418"/>
                        </a:cubicBezTo>
                        <a:cubicBezTo>
                          <a:pt x="28143" y="62380"/>
                          <a:pt x="31011" y="69376"/>
                          <a:pt x="31094" y="76719"/>
                        </a:cubicBezTo>
                        <a:cubicBezTo>
                          <a:pt x="31193" y="85240"/>
                          <a:pt x="27464" y="93413"/>
                          <a:pt x="22441" y="100309"/>
                        </a:cubicBezTo>
                        <a:cubicBezTo>
                          <a:pt x="18280" y="105995"/>
                          <a:pt x="13158" y="111084"/>
                          <a:pt x="10107" y="117433"/>
                        </a:cubicBezTo>
                        <a:cubicBezTo>
                          <a:pt x="5416" y="127164"/>
                          <a:pt x="6361" y="139381"/>
                          <a:pt x="14550" y="15171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3" name="Google Shape;803;p26"/>
                  <p:cNvSpPr/>
                  <p:nvPr/>
                </p:nvSpPr>
                <p:spPr>
                  <a:xfrm>
                    <a:off x="8957227" y="212548"/>
                    <a:ext cx="126669" cy="70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63" h="166253" extrusionOk="0">
                        <a:moveTo>
                          <a:pt x="9740" y="166253"/>
                        </a:moveTo>
                        <a:cubicBezTo>
                          <a:pt x="2181" y="153339"/>
                          <a:pt x="-2826" y="137674"/>
                          <a:pt x="1749" y="123418"/>
                        </a:cubicBezTo>
                        <a:cubicBezTo>
                          <a:pt x="5430" y="111996"/>
                          <a:pt x="14796" y="102928"/>
                          <a:pt x="17796" y="91307"/>
                        </a:cubicBezTo>
                        <a:cubicBezTo>
                          <a:pt x="20797" y="79703"/>
                          <a:pt x="17017" y="67569"/>
                          <a:pt x="16271" y="55600"/>
                        </a:cubicBezTo>
                        <a:cubicBezTo>
                          <a:pt x="15094" y="36354"/>
                          <a:pt x="21874" y="17506"/>
                          <a:pt x="29964" y="0"/>
                        </a:cubicBezTo>
                        <a:cubicBezTo>
                          <a:pt x="20548" y="24103"/>
                          <a:pt x="21195" y="51025"/>
                          <a:pt x="25422" y="76554"/>
                        </a:cubicBezTo>
                        <a:cubicBezTo>
                          <a:pt x="26649" y="84013"/>
                          <a:pt x="28174" y="91589"/>
                          <a:pt x="27113" y="99082"/>
                        </a:cubicBezTo>
                        <a:cubicBezTo>
                          <a:pt x="25521" y="110255"/>
                          <a:pt x="18426" y="119721"/>
                          <a:pt x="13022" y="129634"/>
                        </a:cubicBezTo>
                        <a:cubicBezTo>
                          <a:pt x="7618" y="139547"/>
                          <a:pt x="3855" y="151897"/>
                          <a:pt x="9723" y="16625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04" name="Google Shape;804;p26"/>
                <p:cNvSpPr/>
                <p:nvPr/>
              </p:nvSpPr>
              <p:spPr>
                <a:xfrm>
                  <a:off x="8052859" y="-578817"/>
                  <a:ext cx="1236704" cy="165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538" h="392217" extrusionOk="0">
                      <a:moveTo>
                        <a:pt x="0" y="0"/>
                      </a:moveTo>
                      <a:cubicBezTo>
                        <a:pt x="12715" y="65613"/>
                        <a:pt x="7294" y="137160"/>
                        <a:pt x="41145" y="194799"/>
                      </a:cubicBezTo>
                      <a:cubicBezTo>
                        <a:pt x="56130" y="220311"/>
                        <a:pt x="77847" y="241099"/>
                        <a:pt x="99513" y="261241"/>
                      </a:cubicBezTo>
                      <a:cubicBezTo>
                        <a:pt x="153870" y="311735"/>
                        <a:pt x="210912" y="361135"/>
                        <a:pt x="278282" y="392217"/>
                      </a:cubicBezTo>
                      <a:lnTo>
                        <a:pt x="292538" y="381276"/>
                      </a:lnTo>
                      <a:cubicBezTo>
                        <a:pt x="221008" y="357670"/>
                        <a:pt x="162009" y="307276"/>
                        <a:pt x="105000" y="258041"/>
                      </a:cubicBezTo>
                      <a:cubicBezTo>
                        <a:pt x="85290" y="241016"/>
                        <a:pt x="65347" y="223726"/>
                        <a:pt x="50842" y="202093"/>
                      </a:cubicBezTo>
                      <a:cubicBezTo>
                        <a:pt x="12284" y="144603"/>
                        <a:pt x="19014" y="68961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05" name="Google Shape;805;p26"/>
              <p:cNvGrpSpPr/>
              <p:nvPr/>
            </p:nvGrpSpPr>
            <p:grpSpPr>
              <a:xfrm>
                <a:off x="-701172" y="4190057"/>
                <a:ext cx="2281220" cy="1900983"/>
                <a:chOff x="7415203" y="-679768"/>
                <a:chExt cx="2281220" cy="1900983"/>
              </a:xfrm>
            </p:grpSpPr>
            <p:sp>
              <p:nvSpPr>
                <p:cNvPr id="806" name="Google Shape;806;p26"/>
                <p:cNvSpPr/>
                <p:nvPr/>
              </p:nvSpPr>
              <p:spPr>
                <a:xfrm rot="801380">
                  <a:off x="7505405" y="-494419"/>
                  <a:ext cx="1719720" cy="982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023" h="243344" extrusionOk="0">
                      <a:moveTo>
                        <a:pt x="153020" y="7966"/>
                      </a:moveTo>
                      <a:cubicBezTo>
                        <a:pt x="77627" y="27643"/>
                        <a:pt x="16292" y="93355"/>
                        <a:pt x="1853" y="169925"/>
                      </a:cubicBezTo>
                      <a:cubicBezTo>
                        <a:pt x="-3170" y="196565"/>
                        <a:pt x="1090" y="230598"/>
                        <a:pt x="26221" y="240727"/>
                      </a:cubicBezTo>
                      <a:cubicBezTo>
                        <a:pt x="42683" y="247374"/>
                        <a:pt x="61630" y="240445"/>
                        <a:pt x="76135" y="230233"/>
                      </a:cubicBezTo>
                      <a:cubicBezTo>
                        <a:pt x="90640" y="220022"/>
                        <a:pt x="102825" y="206561"/>
                        <a:pt x="118208" y="197742"/>
                      </a:cubicBezTo>
                      <a:cubicBezTo>
                        <a:pt x="143936" y="182988"/>
                        <a:pt x="175748" y="182972"/>
                        <a:pt x="204775" y="189089"/>
                      </a:cubicBezTo>
                      <a:cubicBezTo>
                        <a:pt x="233801" y="195206"/>
                        <a:pt x="261320" y="206926"/>
                        <a:pt x="289965" y="214618"/>
                      </a:cubicBezTo>
                      <a:cubicBezTo>
                        <a:pt x="318610" y="222293"/>
                        <a:pt x="349726" y="225741"/>
                        <a:pt x="377493" y="215347"/>
                      </a:cubicBezTo>
                      <a:cubicBezTo>
                        <a:pt x="405276" y="204937"/>
                        <a:pt x="428269" y="177601"/>
                        <a:pt x="425849" y="148044"/>
                      </a:cubicBezTo>
                      <a:cubicBezTo>
                        <a:pt x="424406" y="130472"/>
                        <a:pt x="414593" y="114707"/>
                        <a:pt x="403502" y="101014"/>
                      </a:cubicBezTo>
                      <a:cubicBezTo>
                        <a:pt x="354716" y="40772"/>
                        <a:pt x="270338" y="-22669"/>
                        <a:pt x="153004" y="79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 rot="801726">
                  <a:off x="8470594" y="195150"/>
                  <a:ext cx="1136402" cy="907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71" h="244453" extrusionOk="0">
                      <a:moveTo>
                        <a:pt x="78005" y="13593"/>
                      </a:moveTo>
                      <a:cubicBezTo>
                        <a:pt x="45365" y="21086"/>
                        <a:pt x="18493" y="47278"/>
                        <a:pt x="7022" y="78742"/>
                      </a:cubicBezTo>
                      <a:cubicBezTo>
                        <a:pt x="-4450" y="110205"/>
                        <a:pt x="-1300" y="146012"/>
                        <a:pt x="12359" y="176580"/>
                      </a:cubicBezTo>
                      <a:cubicBezTo>
                        <a:pt x="19040" y="191533"/>
                        <a:pt x="28589" y="205839"/>
                        <a:pt x="42563" y="214426"/>
                      </a:cubicBezTo>
                      <a:cubicBezTo>
                        <a:pt x="55709" y="222499"/>
                        <a:pt x="71507" y="224787"/>
                        <a:pt x="86791" y="226892"/>
                      </a:cubicBezTo>
                      <a:cubicBezTo>
                        <a:pt x="123394" y="231932"/>
                        <a:pt x="159996" y="236988"/>
                        <a:pt x="196599" y="242027"/>
                      </a:cubicBezTo>
                      <a:cubicBezTo>
                        <a:pt x="210275" y="243917"/>
                        <a:pt x="224266" y="245791"/>
                        <a:pt x="237810" y="243138"/>
                      </a:cubicBezTo>
                      <a:cubicBezTo>
                        <a:pt x="276153" y="235629"/>
                        <a:pt x="298814" y="194534"/>
                        <a:pt x="304483" y="155876"/>
                      </a:cubicBezTo>
                      <a:cubicBezTo>
                        <a:pt x="311512" y="108000"/>
                        <a:pt x="298068" y="54390"/>
                        <a:pt x="259708" y="24899"/>
                      </a:cubicBezTo>
                      <a:cubicBezTo>
                        <a:pt x="216475" y="-8355"/>
                        <a:pt x="155752" y="-4227"/>
                        <a:pt x="77989" y="13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3"/>
          <p:cNvGrpSpPr/>
          <p:nvPr/>
        </p:nvGrpSpPr>
        <p:grpSpPr>
          <a:xfrm>
            <a:off x="-8422" y="-679768"/>
            <a:ext cx="10099663" cy="6311208"/>
            <a:chOff x="-8422" y="-679768"/>
            <a:chExt cx="10099663" cy="6311208"/>
          </a:xfrm>
        </p:grpSpPr>
        <p:grpSp>
          <p:nvGrpSpPr>
            <p:cNvPr id="61" name="Google Shape;61;p3"/>
            <p:cNvGrpSpPr/>
            <p:nvPr/>
          </p:nvGrpSpPr>
          <p:grpSpPr>
            <a:xfrm>
              <a:off x="-8422" y="361953"/>
              <a:ext cx="8731322" cy="4781555"/>
              <a:chOff x="-8422" y="361953"/>
              <a:chExt cx="8731322" cy="4781555"/>
            </a:xfrm>
          </p:grpSpPr>
          <p:grpSp>
            <p:nvGrpSpPr>
              <p:cNvPr id="62" name="Google Shape;62;p3"/>
              <p:cNvGrpSpPr/>
              <p:nvPr/>
            </p:nvGrpSpPr>
            <p:grpSpPr>
              <a:xfrm flipH="1">
                <a:off x="346434" y="361953"/>
                <a:ext cx="8376466" cy="4180097"/>
                <a:chOff x="207894" y="539374"/>
                <a:chExt cx="8728213" cy="4489900"/>
              </a:xfrm>
            </p:grpSpPr>
            <p:sp>
              <p:nvSpPr>
                <p:cNvPr id="63" name="Google Shape;63;p3"/>
                <p:cNvSpPr/>
                <p:nvPr/>
              </p:nvSpPr>
              <p:spPr>
                <a:xfrm>
                  <a:off x="207900" y="539500"/>
                  <a:ext cx="8728200" cy="68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64" name="Google Shape;64;p3"/>
                <p:cNvGrpSpPr/>
                <p:nvPr/>
              </p:nvGrpSpPr>
              <p:grpSpPr>
                <a:xfrm>
                  <a:off x="207894" y="539374"/>
                  <a:ext cx="8728213" cy="4489900"/>
                  <a:chOff x="505375" y="3195750"/>
                  <a:chExt cx="7925373" cy="4276095"/>
                </a:xfrm>
              </p:grpSpPr>
              <p:sp>
                <p:nvSpPr>
                  <p:cNvPr id="65" name="Google Shape;65;p3"/>
                  <p:cNvSpPr/>
                  <p:nvPr/>
                </p:nvSpPr>
                <p:spPr>
                  <a:xfrm>
                    <a:off x="505375" y="4212776"/>
                    <a:ext cx="7925186" cy="3259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5798" h="636537" extrusionOk="0">
                        <a:moveTo>
                          <a:pt x="1405749" y="512286"/>
                        </a:moveTo>
                        <a:lnTo>
                          <a:pt x="1400958" y="529842"/>
                        </a:lnTo>
                        <a:cubicBezTo>
                          <a:pt x="1414253" y="544181"/>
                          <a:pt x="1322134" y="546817"/>
                          <a:pt x="1315470" y="547397"/>
                        </a:cubicBezTo>
                        <a:cubicBezTo>
                          <a:pt x="1304495" y="548342"/>
                          <a:pt x="1291416" y="554741"/>
                          <a:pt x="1280624" y="553348"/>
                        </a:cubicBezTo>
                        <a:cubicBezTo>
                          <a:pt x="1273413" y="552403"/>
                          <a:pt x="1267545" y="545557"/>
                          <a:pt x="1260334" y="544032"/>
                        </a:cubicBezTo>
                        <a:cubicBezTo>
                          <a:pt x="1238700" y="539457"/>
                          <a:pt x="1223565" y="555006"/>
                          <a:pt x="1203225" y="555271"/>
                        </a:cubicBezTo>
                        <a:cubicBezTo>
                          <a:pt x="1186697" y="555503"/>
                          <a:pt x="1173801" y="552718"/>
                          <a:pt x="1155167" y="556697"/>
                        </a:cubicBezTo>
                        <a:cubicBezTo>
                          <a:pt x="1131827" y="561670"/>
                          <a:pt x="1119162" y="557277"/>
                          <a:pt x="1096318" y="552271"/>
                        </a:cubicBezTo>
                        <a:cubicBezTo>
                          <a:pt x="1076426" y="547927"/>
                          <a:pt x="1067706" y="556697"/>
                          <a:pt x="1047631" y="560460"/>
                        </a:cubicBezTo>
                        <a:cubicBezTo>
                          <a:pt x="1028866" y="563958"/>
                          <a:pt x="1023180" y="555586"/>
                          <a:pt x="1005575" y="549436"/>
                        </a:cubicBezTo>
                        <a:cubicBezTo>
                          <a:pt x="986047" y="542672"/>
                          <a:pt x="966784" y="550414"/>
                          <a:pt x="944355" y="544015"/>
                        </a:cubicBezTo>
                        <a:cubicBezTo>
                          <a:pt x="926220" y="538826"/>
                          <a:pt x="907139" y="520591"/>
                          <a:pt x="889352" y="520011"/>
                        </a:cubicBezTo>
                        <a:cubicBezTo>
                          <a:pt x="874399" y="519564"/>
                          <a:pt x="863010" y="537566"/>
                          <a:pt x="850246" y="537517"/>
                        </a:cubicBezTo>
                        <a:cubicBezTo>
                          <a:pt x="843665" y="537517"/>
                          <a:pt x="839819" y="529908"/>
                          <a:pt x="833901" y="529179"/>
                        </a:cubicBezTo>
                        <a:cubicBezTo>
                          <a:pt x="812135" y="526493"/>
                          <a:pt x="781865" y="582292"/>
                          <a:pt x="765918" y="539440"/>
                        </a:cubicBezTo>
                        <a:cubicBezTo>
                          <a:pt x="744417" y="538943"/>
                          <a:pt x="729199" y="547911"/>
                          <a:pt x="708859" y="551840"/>
                        </a:cubicBezTo>
                        <a:cubicBezTo>
                          <a:pt x="688121" y="555818"/>
                          <a:pt x="672721" y="552287"/>
                          <a:pt x="653193" y="561024"/>
                        </a:cubicBezTo>
                        <a:cubicBezTo>
                          <a:pt x="629686" y="571500"/>
                          <a:pt x="590448" y="572710"/>
                          <a:pt x="563576" y="572760"/>
                        </a:cubicBezTo>
                        <a:cubicBezTo>
                          <a:pt x="527305" y="572760"/>
                          <a:pt x="507014" y="553547"/>
                          <a:pt x="472982" y="575578"/>
                        </a:cubicBezTo>
                        <a:cubicBezTo>
                          <a:pt x="452558" y="588790"/>
                          <a:pt x="437954" y="617054"/>
                          <a:pt x="410601" y="618745"/>
                        </a:cubicBezTo>
                        <a:cubicBezTo>
                          <a:pt x="400207" y="619375"/>
                          <a:pt x="390128" y="609164"/>
                          <a:pt x="380199" y="610108"/>
                        </a:cubicBezTo>
                        <a:cubicBezTo>
                          <a:pt x="370302" y="611004"/>
                          <a:pt x="370833" y="615446"/>
                          <a:pt x="363091" y="621481"/>
                        </a:cubicBezTo>
                        <a:cubicBezTo>
                          <a:pt x="356725" y="626404"/>
                          <a:pt x="351619" y="631327"/>
                          <a:pt x="346646" y="635322"/>
                        </a:cubicBezTo>
                        <a:cubicBezTo>
                          <a:pt x="339667" y="636532"/>
                          <a:pt x="329589" y="636798"/>
                          <a:pt x="323173" y="636301"/>
                        </a:cubicBezTo>
                        <a:cubicBezTo>
                          <a:pt x="317802" y="635903"/>
                          <a:pt x="315116" y="631825"/>
                          <a:pt x="310326" y="630797"/>
                        </a:cubicBezTo>
                        <a:cubicBezTo>
                          <a:pt x="305038" y="629670"/>
                          <a:pt x="300296" y="633168"/>
                          <a:pt x="295058" y="632405"/>
                        </a:cubicBezTo>
                        <a:cubicBezTo>
                          <a:pt x="286902" y="631145"/>
                          <a:pt x="279475" y="622376"/>
                          <a:pt x="272447" y="617933"/>
                        </a:cubicBezTo>
                        <a:cubicBezTo>
                          <a:pt x="263495" y="612297"/>
                          <a:pt x="252107" y="606826"/>
                          <a:pt x="248625" y="597112"/>
                        </a:cubicBezTo>
                        <a:cubicBezTo>
                          <a:pt x="244149" y="584712"/>
                          <a:pt x="238463" y="569743"/>
                          <a:pt x="225881" y="563211"/>
                        </a:cubicBezTo>
                        <a:cubicBezTo>
                          <a:pt x="222483" y="561471"/>
                          <a:pt x="218173" y="560078"/>
                          <a:pt x="213747" y="558868"/>
                        </a:cubicBezTo>
                        <a:cubicBezTo>
                          <a:pt x="203452" y="552022"/>
                          <a:pt x="192611" y="548077"/>
                          <a:pt x="185168" y="552155"/>
                        </a:cubicBezTo>
                        <a:cubicBezTo>
                          <a:pt x="184040" y="552105"/>
                          <a:pt x="182979" y="552238"/>
                          <a:pt x="181985" y="552469"/>
                        </a:cubicBezTo>
                        <a:cubicBezTo>
                          <a:pt x="178172" y="553365"/>
                          <a:pt x="174376" y="556050"/>
                          <a:pt x="170795" y="559100"/>
                        </a:cubicBezTo>
                        <a:cubicBezTo>
                          <a:pt x="162822" y="550944"/>
                          <a:pt x="158793" y="543153"/>
                          <a:pt x="143658" y="543418"/>
                        </a:cubicBezTo>
                        <a:cubicBezTo>
                          <a:pt x="135237" y="543601"/>
                          <a:pt x="128788" y="550099"/>
                          <a:pt x="121047" y="550812"/>
                        </a:cubicBezTo>
                        <a:cubicBezTo>
                          <a:pt x="111598" y="551657"/>
                          <a:pt x="105415" y="546104"/>
                          <a:pt x="96596" y="545176"/>
                        </a:cubicBezTo>
                        <a:cubicBezTo>
                          <a:pt x="87412" y="544197"/>
                          <a:pt x="83964" y="547015"/>
                          <a:pt x="76222" y="547911"/>
                        </a:cubicBezTo>
                        <a:cubicBezTo>
                          <a:pt x="66955" y="548988"/>
                          <a:pt x="61170" y="547596"/>
                          <a:pt x="52268" y="547380"/>
                        </a:cubicBezTo>
                        <a:cubicBezTo>
                          <a:pt x="37531" y="546983"/>
                          <a:pt x="24899" y="552038"/>
                          <a:pt x="10162" y="554989"/>
                        </a:cubicBezTo>
                        <a:cubicBezTo>
                          <a:pt x="9217" y="537036"/>
                          <a:pt x="182" y="523725"/>
                          <a:pt x="0" y="504429"/>
                        </a:cubicBezTo>
                        <a:lnTo>
                          <a:pt x="0" y="0"/>
                        </a:lnTo>
                        <a:lnTo>
                          <a:pt x="1405799" y="0"/>
                        </a:lnTo>
                        <a:lnTo>
                          <a:pt x="1405799" y="5122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14000"/>
                      </a:scheme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" name="Google Shape;66;p3"/>
                  <p:cNvSpPr/>
                  <p:nvPr/>
                </p:nvSpPr>
                <p:spPr>
                  <a:xfrm>
                    <a:off x="507427" y="3195750"/>
                    <a:ext cx="7923320" cy="4212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5467" h="822847" extrusionOk="0">
                        <a:moveTo>
                          <a:pt x="1405385" y="0"/>
                        </a:moveTo>
                        <a:lnTo>
                          <a:pt x="1405385" y="710898"/>
                        </a:lnTo>
                        <a:cubicBezTo>
                          <a:pt x="1356216" y="728818"/>
                          <a:pt x="1290057" y="725767"/>
                          <a:pt x="1237209" y="721689"/>
                        </a:cubicBezTo>
                        <a:cubicBezTo>
                          <a:pt x="1192864" y="718242"/>
                          <a:pt x="1173701" y="725536"/>
                          <a:pt x="1129639" y="738035"/>
                        </a:cubicBezTo>
                        <a:cubicBezTo>
                          <a:pt x="1085129" y="750666"/>
                          <a:pt x="1067259" y="718640"/>
                          <a:pt x="1026578" y="716136"/>
                        </a:cubicBezTo>
                        <a:cubicBezTo>
                          <a:pt x="1004364" y="714794"/>
                          <a:pt x="984886" y="720662"/>
                          <a:pt x="962225" y="716368"/>
                        </a:cubicBezTo>
                        <a:cubicBezTo>
                          <a:pt x="945333" y="713152"/>
                          <a:pt x="931226" y="704582"/>
                          <a:pt x="916091" y="698233"/>
                        </a:cubicBezTo>
                        <a:cubicBezTo>
                          <a:pt x="914798" y="698150"/>
                          <a:pt x="913588" y="698050"/>
                          <a:pt x="912643" y="698150"/>
                        </a:cubicBezTo>
                        <a:cubicBezTo>
                          <a:pt x="902216" y="699045"/>
                          <a:pt x="891722" y="701913"/>
                          <a:pt x="881511" y="704383"/>
                        </a:cubicBezTo>
                        <a:cubicBezTo>
                          <a:pt x="871432" y="706803"/>
                          <a:pt x="861353" y="706124"/>
                          <a:pt x="851556" y="709306"/>
                        </a:cubicBezTo>
                        <a:cubicBezTo>
                          <a:pt x="840681" y="712887"/>
                          <a:pt x="831763" y="712224"/>
                          <a:pt x="820606" y="708594"/>
                        </a:cubicBezTo>
                        <a:cubicBezTo>
                          <a:pt x="817291" y="707516"/>
                          <a:pt x="814025" y="705460"/>
                          <a:pt x="810925" y="705858"/>
                        </a:cubicBezTo>
                        <a:cubicBezTo>
                          <a:pt x="806499" y="706488"/>
                          <a:pt x="802106" y="712572"/>
                          <a:pt x="797713" y="713335"/>
                        </a:cubicBezTo>
                        <a:cubicBezTo>
                          <a:pt x="792558" y="714230"/>
                          <a:pt x="787004" y="710202"/>
                          <a:pt x="781318" y="710732"/>
                        </a:cubicBezTo>
                        <a:cubicBezTo>
                          <a:pt x="775234" y="711262"/>
                          <a:pt x="774737" y="713865"/>
                          <a:pt x="770162" y="717313"/>
                        </a:cubicBezTo>
                        <a:cubicBezTo>
                          <a:pt x="763348" y="722419"/>
                          <a:pt x="756270" y="721292"/>
                          <a:pt x="748611" y="723811"/>
                        </a:cubicBezTo>
                        <a:cubicBezTo>
                          <a:pt x="743870" y="725386"/>
                          <a:pt x="740140" y="728072"/>
                          <a:pt x="734719" y="728685"/>
                        </a:cubicBezTo>
                        <a:cubicBezTo>
                          <a:pt x="727641" y="729530"/>
                          <a:pt x="722270" y="728685"/>
                          <a:pt x="716037" y="730973"/>
                        </a:cubicBezTo>
                        <a:cubicBezTo>
                          <a:pt x="708113" y="733924"/>
                          <a:pt x="702460" y="738399"/>
                          <a:pt x="693641" y="736709"/>
                        </a:cubicBezTo>
                        <a:cubicBezTo>
                          <a:pt x="686878" y="735449"/>
                          <a:pt x="681855" y="730028"/>
                          <a:pt x="674793" y="730210"/>
                        </a:cubicBezTo>
                        <a:cubicBezTo>
                          <a:pt x="666919" y="730393"/>
                          <a:pt x="661763" y="738317"/>
                          <a:pt x="654767" y="738897"/>
                        </a:cubicBezTo>
                        <a:cubicBezTo>
                          <a:pt x="648999" y="739344"/>
                          <a:pt x="644871" y="732266"/>
                          <a:pt x="639715" y="732531"/>
                        </a:cubicBezTo>
                        <a:cubicBezTo>
                          <a:pt x="632819" y="732846"/>
                          <a:pt x="628029" y="743108"/>
                          <a:pt x="620900" y="744218"/>
                        </a:cubicBezTo>
                        <a:cubicBezTo>
                          <a:pt x="615662" y="745030"/>
                          <a:pt x="611086" y="742958"/>
                          <a:pt x="605317" y="744301"/>
                        </a:cubicBezTo>
                        <a:cubicBezTo>
                          <a:pt x="598024" y="745959"/>
                          <a:pt x="590895" y="748827"/>
                          <a:pt x="583601" y="750385"/>
                        </a:cubicBezTo>
                        <a:cubicBezTo>
                          <a:pt x="577236" y="751728"/>
                          <a:pt x="570572" y="751728"/>
                          <a:pt x="563990" y="751413"/>
                        </a:cubicBezTo>
                        <a:cubicBezTo>
                          <a:pt x="563676" y="751462"/>
                          <a:pt x="563410" y="751495"/>
                          <a:pt x="563145" y="751545"/>
                        </a:cubicBezTo>
                        <a:cubicBezTo>
                          <a:pt x="548226" y="753070"/>
                          <a:pt x="533008" y="749125"/>
                          <a:pt x="517955" y="745544"/>
                        </a:cubicBezTo>
                        <a:cubicBezTo>
                          <a:pt x="515088" y="746804"/>
                          <a:pt x="512800" y="748910"/>
                          <a:pt x="509717" y="750518"/>
                        </a:cubicBezTo>
                        <a:cubicBezTo>
                          <a:pt x="496588" y="757414"/>
                          <a:pt x="487868" y="747301"/>
                          <a:pt x="474788" y="747434"/>
                        </a:cubicBezTo>
                        <a:cubicBezTo>
                          <a:pt x="464842" y="747484"/>
                          <a:pt x="454896" y="754695"/>
                          <a:pt x="448281" y="761276"/>
                        </a:cubicBezTo>
                        <a:cubicBezTo>
                          <a:pt x="442015" y="767509"/>
                          <a:pt x="435749" y="774803"/>
                          <a:pt x="427991" y="779362"/>
                        </a:cubicBezTo>
                        <a:cubicBezTo>
                          <a:pt x="419520" y="787601"/>
                          <a:pt x="410303" y="793204"/>
                          <a:pt x="398881" y="790203"/>
                        </a:cubicBezTo>
                        <a:cubicBezTo>
                          <a:pt x="395069" y="793784"/>
                          <a:pt x="393908" y="795226"/>
                          <a:pt x="385271" y="792126"/>
                        </a:cubicBezTo>
                        <a:cubicBezTo>
                          <a:pt x="380431" y="790419"/>
                          <a:pt x="372109" y="784832"/>
                          <a:pt x="366638" y="786523"/>
                        </a:cubicBezTo>
                        <a:cubicBezTo>
                          <a:pt x="360770" y="788396"/>
                          <a:pt x="358930" y="796950"/>
                          <a:pt x="352896" y="797680"/>
                        </a:cubicBezTo>
                        <a:cubicBezTo>
                          <a:pt x="347707" y="798260"/>
                          <a:pt x="350211" y="793701"/>
                          <a:pt x="343944" y="797000"/>
                        </a:cubicBezTo>
                        <a:cubicBezTo>
                          <a:pt x="336999" y="800630"/>
                          <a:pt x="333335" y="810427"/>
                          <a:pt x="326754" y="814373"/>
                        </a:cubicBezTo>
                        <a:cubicBezTo>
                          <a:pt x="318780" y="821766"/>
                          <a:pt x="309513" y="825264"/>
                          <a:pt x="297909" y="821004"/>
                        </a:cubicBezTo>
                        <a:cubicBezTo>
                          <a:pt x="259566" y="806847"/>
                          <a:pt x="221870" y="740621"/>
                          <a:pt x="202657" y="708776"/>
                        </a:cubicBezTo>
                        <a:cubicBezTo>
                          <a:pt x="194816" y="710799"/>
                          <a:pt x="185367" y="723563"/>
                          <a:pt x="178520" y="724591"/>
                        </a:cubicBezTo>
                        <a:cubicBezTo>
                          <a:pt x="167181" y="726248"/>
                          <a:pt x="159970" y="713931"/>
                          <a:pt x="149593" y="710666"/>
                        </a:cubicBezTo>
                        <a:cubicBezTo>
                          <a:pt x="122672" y="702195"/>
                          <a:pt x="105348" y="722585"/>
                          <a:pt x="81063" y="721143"/>
                        </a:cubicBezTo>
                        <a:cubicBezTo>
                          <a:pt x="63275" y="720115"/>
                          <a:pt x="58004" y="713981"/>
                          <a:pt x="40664" y="716849"/>
                        </a:cubicBezTo>
                        <a:cubicBezTo>
                          <a:pt x="21816" y="719932"/>
                          <a:pt x="16843" y="729083"/>
                          <a:pt x="0" y="708163"/>
                        </a:cubicBezTo>
                        <a:lnTo>
                          <a:pt x="0" y="0"/>
                        </a:lnTo>
                        <a:lnTo>
                          <a:pt x="56926" y="0"/>
                        </a:lnTo>
                        <a:lnTo>
                          <a:pt x="58982" y="36271"/>
                        </a:lnTo>
                        <a:cubicBezTo>
                          <a:pt x="45637" y="41377"/>
                          <a:pt x="36138" y="54324"/>
                          <a:pt x="36138" y="69508"/>
                        </a:cubicBezTo>
                        <a:cubicBezTo>
                          <a:pt x="36138" y="89169"/>
                          <a:pt x="52135" y="105116"/>
                          <a:pt x="71796" y="105116"/>
                        </a:cubicBezTo>
                        <a:cubicBezTo>
                          <a:pt x="91457" y="105116"/>
                          <a:pt x="107454" y="89169"/>
                          <a:pt x="107454" y="69508"/>
                        </a:cubicBezTo>
                        <a:cubicBezTo>
                          <a:pt x="107454" y="54688"/>
                          <a:pt x="98402" y="41957"/>
                          <a:pt x="85505" y="36586"/>
                        </a:cubicBezTo>
                        <a:lnTo>
                          <a:pt x="89931" y="0"/>
                        </a:lnTo>
                        <a:lnTo>
                          <a:pt x="185068" y="0"/>
                        </a:lnTo>
                        <a:lnTo>
                          <a:pt x="199208" y="36271"/>
                        </a:lnTo>
                        <a:cubicBezTo>
                          <a:pt x="185864" y="41377"/>
                          <a:pt x="176365" y="54324"/>
                          <a:pt x="176365" y="69508"/>
                        </a:cubicBezTo>
                        <a:cubicBezTo>
                          <a:pt x="176365" y="89169"/>
                          <a:pt x="192312" y="105116"/>
                          <a:pt x="211973" y="105116"/>
                        </a:cubicBezTo>
                        <a:cubicBezTo>
                          <a:pt x="231634" y="105116"/>
                          <a:pt x="247630" y="89169"/>
                          <a:pt x="247630" y="69508"/>
                        </a:cubicBezTo>
                        <a:cubicBezTo>
                          <a:pt x="247630" y="54688"/>
                          <a:pt x="238579" y="41957"/>
                          <a:pt x="225732" y="36586"/>
                        </a:cubicBezTo>
                        <a:lnTo>
                          <a:pt x="230125" y="0"/>
                        </a:lnTo>
                        <a:lnTo>
                          <a:pt x="337347" y="0"/>
                        </a:lnTo>
                        <a:lnTo>
                          <a:pt x="339402" y="36271"/>
                        </a:lnTo>
                        <a:cubicBezTo>
                          <a:pt x="326057" y="41377"/>
                          <a:pt x="316559" y="54324"/>
                          <a:pt x="316559" y="69508"/>
                        </a:cubicBezTo>
                        <a:cubicBezTo>
                          <a:pt x="316559" y="89169"/>
                          <a:pt x="332506" y="105116"/>
                          <a:pt x="352216" y="105116"/>
                        </a:cubicBezTo>
                        <a:cubicBezTo>
                          <a:pt x="371927" y="105116"/>
                          <a:pt x="387874" y="89169"/>
                          <a:pt x="387874" y="69508"/>
                        </a:cubicBezTo>
                        <a:cubicBezTo>
                          <a:pt x="387874" y="54688"/>
                          <a:pt x="378790" y="41957"/>
                          <a:pt x="365926" y="36586"/>
                        </a:cubicBezTo>
                        <a:lnTo>
                          <a:pt x="370352" y="0"/>
                        </a:lnTo>
                        <a:lnTo>
                          <a:pt x="472567" y="0"/>
                        </a:lnTo>
                        <a:lnTo>
                          <a:pt x="479629" y="36271"/>
                        </a:lnTo>
                        <a:cubicBezTo>
                          <a:pt x="466284" y="41377"/>
                          <a:pt x="456786" y="54324"/>
                          <a:pt x="456786" y="69508"/>
                        </a:cubicBezTo>
                        <a:cubicBezTo>
                          <a:pt x="456786" y="89169"/>
                          <a:pt x="472733" y="105116"/>
                          <a:pt x="492394" y="105116"/>
                        </a:cubicBezTo>
                        <a:cubicBezTo>
                          <a:pt x="512054" y="105116"/>
                          <a:pt x="528051" y="89169"/>
                          <a:pt x="528051" y="69508"/>
                        </a:cubicBezTo>
                        <a:cubicBezTo>
                          <a:pt x="528051" y="54688"/>
                          <a:pt x="519000" y="41957"/>
                          <a:pt x="506103" y="36586"/>
                        </a:cubicBezTo>
                        <a:lnTo>
                          <a:pt x="515535" y="0"/>
                        </a:lnTo>
                        <a:lnTo>
                          <a:pt x="617750" y="0"/>
                        </a:lnTo>
                        <a:lnTo>
                          <a:pt x="619806" y="36271"/>
                        </a:lnTo>
                        <a:cubicBezTo>
                          <a:pt x="606462" y="41377"/>
                          <a:pt x="596963" y="54324"/>
                          <a:pt x="596963" y="69508"/>
                        </a:cubicBezTo>
                        <a:cubicBezTo>
                          <a:pt x="596963" y="89169"/>
                          <a:pt x="612910" y="105116"/>
                          <a:pt x="632620" y="105116"/>
                        </a:cubicBezTo>
                        <a:cubicBezTo>
                          <a:pt x="652331" y="105116"/>
                          <a:pt x="668228" y="89169"/>
                          <a:pt x="668228" y="69508"/>
                        </a:cubicBezTo>
                        <a:cubicBezTo>
                          <a:pt x="668228" y="54688"/>
                          <a:pt x="659177" y="41957"/>
                          <a:pt x="646329" y="36586"/>
                        </a:cubicBezTo>
                        <a:lnTo>
                          <a:pt x="671676" y="0"/>
                        </a:lnTo>
                        <a:lnTo>
                          <a:pt x="757944" y="0"/>
                        </a:lnTo>
                        <a:lnTo>
                          <a:pt x="760049" y="36271"/>
                        </a:lnTo>
                        <a:cubicBezTo>
                          <a:pt x="746655" y="41377"/>
                          <a:pt x="737206" y="54324"/>
                          <a:pt x="737206" y="69508"/>
                        </a:cubicBezTo>
                        <a:cubicBezTo>
                          <a:pt x="737206" y="89169"/>
                          <a:pt x="753153" y="105116"/>
                          <a:pt x="772814" y="105116"/>
                        </a:cubicBezTo>
                        <a:cubicBezTo>
                          <a:pt x="792475" y="105116"/>
                          <a:pt x="808471" y="89169"/>
                          <a:pt x="808471" y="69508"/>
                        </a:cubicBezTo>
                        <a:cubicBezTo>
                          <a:pt x="808471" y="54688"/>
                          <a:pt x="799420" y="41957"/>
                          <a:pt x="786523" y="36586"/>
                        </a:cubicBezTo>
                        <a:lnTo>
                          <a:pt x="790949" y="0"/>
                        </a:lnTo>
                        <a:lnTo>
                          <a:pt x="884810" y="0"/>
                        </a:lnTo>
                        <a:lnTo>
                          <a:pt x="900227" y="36271"/>
                        </a:lnTo>
                        <a:cubicBezTo>
                          <a:pt x="886882" y="41377"/>
                          <a:pt x="877383" y="54324"/>
                          <a:pt x="877383" y="69508"/>
                        </a:cubicBezTo>
                        <a:cubicBezTo>
                          <a:pt x="877383" y="89169"/>
                          <a:pt x="893330" y="105116"/>
                          <a:pt x="913041" y="105116"/>
                        </a:cubicBezTo>
                        <a:cubicBezTo>
                          <a:pt x="932751" y="105116"/>
                          <a:pt x="948649" y="89169"/>
                          <a:pt x="948649" y="69508"/>
                        </a:cubicBezTo>
                        <a:cubicBezTo>
                          <a:pt x="948649" y="54688"/>
                          <a:pt x="939598" y="41957"/>
                          <a:pt x="926750" y="36586"/>
                        </a:cubicBezTo>
                        <a:lnTo>
                          <a:pt x="931143" y="0"/>
                        </a:lnTo>
                        <a:lnTo>
                          <a:pt x="1031054" y="0"/>
                        </a:lnTo>
                        <a:lnTo>
                          <a:pt x="1040470" y="36271"/>
                        </a:lnTo>
                        <a:cubicBezTo>
                          <a:pt x="1027076" y="41377"/>
                          <a:pt x="1017577" y="54324"/>
                          <a:pt x="1017577" y="69508"/>
                        </a:cubicBezTo>
                        <a:cubicBezTo>
                          <a:pt x="1017577" y="89169"/>
                          <a:pt x="1033574" y="105116"/>
                          <a:pt x="1053235" y="105116"/>
                        </a:cubicBezTo>
                        <a:cubicBezTo>
                          <a:pt x="1072895" y="105116"/>
                          <a:pt x="1088892" y="89169"/>
                          <a:pt x="1088892" y="69508"/>
                        </a:cubicBezTo>
                        <a:cubicBezTo>
                          <a:pt x="1088892" y="54688"/>
                          <a:pt x="1079841" y="41957"/>
                          <a:pt x="1066944" y="36586"/>
                        </a:cubicBezTo>
                        <a:lnTo>
                          <a:pt x="1078813" y="0"/>
                        </a:lnTo>
                        <a:lnTo>
                          <a:pt x="1186034" y="0"/>
                        </a:lnTo>
                        <a:lnTo>
                          <a:pt x="1180663" y="36271"/>
                        </a:lnTo>
                        <a:cubicBezTo>
                          <a:pt x="1167319" y="41377"/>
                          <a:pt x="1157820" y="54324"/>
                          <a:pt x="1157820" y="69508"/>
                        </a:cubicBezTo>
                        <a:cubicBezTo>
                          <a:pt x="1157820" y="89169"/>
                          <a:pt x="1173767" y="105116"/>
                          <a:pt x="1193478" y="105116"/>
                        </a:cubicBezTo>
                        <a:cubicBezTo>
                          <a:pt x="1213188" y="105116"/>
                          <a:pt x="1229086" y="89169"/>
                          <a:pt x="1229086" y="69508"/>
                        </a:cubicBezTo>
                        <a:cubicBezTo>
                          <a:pt x="1229086" y="54688"/>
                          <a:pt x="1220034" y="41957"/>
                          <a:pt x="1207187" y="36586"/>
                        </a:cubicBezTo>
                        <a:lnTo>
                          <a:pt x="1211580" y="0"/>
                        </a:lnTo>
                        <a:lnTo>
                          <a:pt x="1313613" y="0"/>
                        </a:lnTo>
                        <a:lnTo>
                          <a:pt x="1320857" y="36271"/>
                        </a:lnTo>
                        <a:cubicBezTo>
                          <a:pt x="1307512" y="41377"/>
                          <a:pt x="1298014" y="54324"/>
                          <a:pt x="1298014" y="69508"/>
                        </a:cubicBezTo>
                        <a:cubicBezTo>
                          <a:pt x="1298014" y="89169"/>
                          <a:pt x="1314011" y="105116"/>
                          <a:pt x="1333671" y="105116"/>
                        </a:cubicBezTo>
                        <a:cubicBezTo>
                          <a:pt x="1353332" y="105116"/>
                          <a:pt x="1369329" y="89169"/>
                          <a:pt x="1369329" y="69508"/>
                        </a:cubicBezTo>
                        <a:cubicBezTo>
                          <a:pt x="1369329" y="54688"/>
                          <a:pt x="1360278" y="41957"/>
                          <a:pt x="1347381" y="36586"/>
                        </a:cubicBezTo>
                        <a:lnTo>
                          <a:pt x="1351807" y="0"/>
                        </a:lnTo>
                        <a:lnTo>
                          <a:pt x="1405467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7" name="Google Shape;67;p3"/>
              <p:cNvGrpSpPr/>
              <p:nvPr/>
            </p:nvGrpSpPr>
            <p:grpSpPr>
              <a:xfrm>
                <a:off x="-8422" y="2468522"/>
                <a:ext cx="2376733" cy="2674986"/>
                <a:chOff x="-8413" y="1530750"/>
                <a:chExt cx="3210066" cy="3612893"/>
              </a:xfrm>
            </p:grpSpPr>
            <p:sp>
              <p:nvSpPr>
                <p:cNvPr id="68" name="Google Shape;68;p3"/>
                <p:cNvSpPr/>
                <p:nvPr/>
              </p:nvSpPr>
              <p:spPr>
                <a:xfrm>
                  <a:off x="-5549" y="1530750"/>
                  <a:ext cx="3207202" cy="3612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708" h="983062" extrusionOk="0">
                      <a:moveTo>
                        <a:pt x="869542" y="983063"/>
                      </a:moveTo>
                      <a:cubicBezTo>
                        <a:pt x="870205" y="980792"/>
                        <a:pt x="871250" y="978753"/>
                        <a:pt x="872709" y="976946"/>
                      </a:cubicBezTo>
                      <a:cubicBezTo>
                        <a:pt x="862530" y="967580"/>
                        <a:pt x="847759" y="960617"/>
                        <a:pt x="838576" y="950406"/>
                      </a:cubicBezTo>
                      <a:cubicBezTo>
                        <a:pt x="832906" y="944090"/>
                        <a:pt x="823524" y="930397"/>
                        <a:pt x="820490" y="923219"/>
                      </a:cubicBezTo>
                      <a:cubicBezTo>
                        <a:pt x="817374" y="915793"/>
                        <a:pt x="819827" y="908797"/>
                        <a:pt x="817738" y="901619"/>
                      </a:cubicBezTo>
                      <a:cubicBezTo>
                        <a:pt x="814489" y="890396"/>
                        <a:pt x="811754" y="892684"/>
                        <a:pt x="806482" y="883202"/>
                      </a:cubicBezTo>
                      <a:cubicBezTo>
                        <a:pt x="796188" y="864702"/>
                        <a:pt x="800531" y="854258"/>
                        <a:pt x="796669" y="834034"/>
                      </a:cubicBezTo>
                      <a:cubicBezTo>
                        <a:pt x="794198" y="821137"/>
                        <a:pt x="788679" y="820291"/>
                        <a:pt x="791099" y="803814"/>
                      </a:cubicBezTo>
                      <a:cubicBezTo>
                        <a:pt x="793287" y="788911"/>
                        <a:pt x="788446" y="779677"/>
                        <a:pt x="788745" y="766863"/>
                      </a:cubicBezTo>
                      <a:cubicBezTo>
                        <a:pt x="788994" y="755242"/>
                        <a:pt x="797116" y="744666"/>
                        <a:pt x="798559" y="732896"/>
                      </a:cubicBezTo>
                      <a:cubicBezTo>
                        <a:pt x="799470" y="725503"/>
                        <a:pt x="796569" y="718573"/>
                        <a:pt x="797663" y="710898"/>
                      </a:cubicBezTo>
                      <a:cubicBezTo>
                        <a:pt x="798475" y="705129"/>
                        <a:pt x="804842" y="699460"/>
                        <a:pt x="804062" y="693592"/>
                      </a:cubicBezTo>
                      <a:cubicBezTo>
                        <a:pt x="802637" y="682733"/>
                        <a:pt x="791762" y="677479"/>
                        <a:pt x="786888" y="669306"/>
                      </a:cubicBezTo>
                      <a:cubicBezTo>
                        <a:pt x="775400" y="650027"/>
                        <a:pt x="773991" y="642036"/>
                        <a:pt x="747932" y="637726"/>
                      </a:cubicBezTo>
                      <a:cubicBezTo>
                        <a:pt x="697504" y="629388"/>
                        <a:pt x="648651" y="622458"/>
                        <a:pt x="599466" y="629007"/>
                      </a:cubicBezTo>
                      <a:cubicBezTo>
                        <a:pt x="574882" y="632272"/>
                        <a:pt x="549402" y="643827"/>
                        <a:pt x="529195" y="621331"/>
                      </a:cubicBezTo>
                      <a:cubicBezTo>
                        <a:pt x="526957" y="618845"/>
                        <a:pt x="531052" y="612860"/>
                        <a:pt x="528714" y="609893"/>
                      </a:cubicBezTo>
                      <a:cubicBezTo>
                        <a:pt x="523874" y="603726"/>
                        <a:pt x="515569" y="601306"/>
                        <a:pt x="509468" y="596615"/>
                      </a:cubicBezTo>
                      <a:cubicBezTo>
                        <a:pt x="502622" y="591343"/>
                        <a:pt x="496256" y="587149"/>
                        <a:pt x="491996" y="579225"/>
                      </a:cubicBezTo>
                      <a:cubicBezTo>
                        <a:pt x="489741" y="578297"/>
                        <a:pt x="489924" y="580253"/>
                        <a:pt x="488631" y="580286"/>
                      </a:cubicBezTo>
                      <a:cubicBezTo>
                        <a:pt x="475070" y="564306"/>
                        <a:pt x="441999" y="580502"/>
                        <a:pt x="432384" y="564107"/>
                      </a:cubicBezTo>
                      <a:cubicBezTo>
                        <a:pt x="426897" y="554757"/>
                        <a:pt x="432616" y="550596"/>
                        <a:pt x="437025" y="540749"/>
                      </a:cubicBezTo>
                      <a:cubicBezTo>
                        <a:pt x="443175" y="527024"/>
                        <a:pt x="446508" y="522398"/>
                        <a:pt x="443043" y="505821"/>
                      </a:cubicBezTo>
                      <a:cubicBezTo>
                        <a:pt x="437938" y="481436"/>
                        <a:pt x="424328" y="454034"/>
                        <a:pt x="412093" y="432417"/>
                      </a:cubicBezTo>
                      <a:cubicBezTo>
                        <a:pt x="405147" y="420150"/>
                        <a:pt x="396345" y="410535"/>
                        <a:pt x="388024" y="398202"/>
                      </a:cubicBezTo>
                      <a:cubicBezTo>
                        <a:pt x="385039" y="393792"/>
                        <a:pt x="386067" y="387857"/>
                        <a:pt x="382752" y="384293"/>
                      </a:cubicBezTo>
                      <a:cubicBezTo>
                        <a:pt x="379271" y="380547"/>
                        <a:pt x="368976" y="380116"/>
                        <a:pt x="364401" y="375988"/>
                      </a:cubicBezTo>
                      <a:cubicBezTo>
                        <a:pt x="356958" y="369258"/>
                        <a:pt x="361450" y="362279"/>
                        <a:pt x="355814" y="355814"/>
                      </a:cubicBezTo>
                      <a:cubicBezTo>
                        <a:pt x="347426" y="346182"/>
                        <a:pt x="339469" y="349233"/>
                        <a:pt x="332424" y="336485"/>
                      </a:cubicBezTo>
                      <a:cubicBezTo>
                        <a:pt x="324532" y="322228"/>
                        <a:pt x="322842" y="311022"/>
                        <a:pt x="308353" y="302054"/>
                      </a:cubicBezTo>
                      <a:cubicBezTo>
                        <a:pt x="287532" y="289140"/>
                        <a:pt x="272099" y="285245"/>
                        <a:pt x="271237" y="257561"/>
                      </a:cubicBezTo>
                      <a:cubicBezTo>
                        <a:pt x="270590" y="237071"/>
                        <a:pt x="276160" y="232181"/>
                        <a:pt x="261655" y="217394"/>
                      </a:cubicBezTo>
                      <a:cubicBezTo>
                        <a:pt x="255471" y="211095"/>
                        <a:pt x="248012" y="199491"/>
                        <a:pt x="242028" y="194269"/>
                      </a:cubicBezTo>
                      <a:cubicBezTo>
                        <a:pt x="230275" y="183991"/>
                        <a:pt x="201961" y="187174"/>
                        <a:pt x="199938" y="167629"/>
                      </a:cubicBezTo>
                      <a:cubicBezTo>
                        <a:pt x="180261" y="168309"/>
                        <a:pt x="176051" y="158412"/>
                        <a:pt x="161346" y="151914"/>
                      </a:cubicBezTo>
                      <a:cubicBezTo>
                        <a:pt x="148233" y="146129"/>
                        <a:pt x="146112" y="151864"/>
                        <a:pt x="136182" y="140343"/>
                      </a:cubicBezTo>
                      <a:cubicBezTo>
                        <a:pt x="129402" y="132469"/>
                        <a:pt x="132104" y="125838"/>
                        <a:pt x="120235" y="120964"/>
                      </a:cubicBezTo>
                      <a:cubicBezTo>
                        <a:pt x="112013" y="117583"/>
                        <a:pt x="104420" y="122307"/>
                        <a:pt x="95385" y="119074"/>
                      </a:cubicBezTo>
                      <a:cubicBezTo>
                        <a:pt x="82124" y="114317"/>
                        <a:pt x="78112" y="95883"/>
                        <a:pt x="69293" y="86599"/>
                      </a:cubicBezTo>
                      <a:cubicBezTo>
                        <a:pt x="63856" y="80880"/>
                        <a:pt x="55965" y="79654"/>
                        <a:pt x="51041" y="73139"/>
                      </a:cubicBezTo>
                      <a:cubicBezTo>
                        <a:pt x="46334" y="66906"/>
                        <a:pt x="46201" y="59164"/>
                        <a:pt x="42338" y="52915"/>
                      </a:cubicBezTo>
                      <a:cubicBezTo>
                        <a:pt x="33652" y="38923"/>
                        <a:pt x="25877" y="29839"/>
                        <a:pt x="11803" y="22744"/>
                      </a:cubicBezTo>
                      <a:cubicBezTo>
                        <a:pt x="13461" y="19893"/>
                        <a:pt x="12864" y="14837"/>
                        <a:pt x="15582" y="11554"/>
                      </a:cubicBezTo>
                      <a:cubicBezTo>
                        <a:pt x="11687" y="7261"/>
                        <a:pt x="1807" y="1359"/>
                        <a:pt x="0" y="0"/>
                      </a:cubicBezTo>
                      <a:lnTo>
                        <a:pt x="0" y="981090"/>
                      </a:lnTo>
                      <a:lnTo>
                        <a:pt x="869542" y="9830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3420000" algn="bl" rotWithShape="0">
                    <a:schemeClr val="dk1">
                      <a:alpha val="21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-8413" y="1624115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rgbClr val="FFD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-8413" y="1631409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1" name="Google Shape;71;p3"/>
            <p:cNvGrpSpPr/>
            <p:nvPr/>
          </p:nvGrpSpPr>
          <p:grpSpPr>
            <a:xfrm>
              <a:off x="7348136" y="-679768"/>
              <a:ext cx="2743105" cy="6311208"/>
              <a:chOff x="7348136" y="-679768"/>
              <a:chExt cx="2743105" cy="6311208"/>
            </a:xfrm>
          </p:grpSpPr>
          <p:grpSp>
            <p:nvGrpSpPr>
              <p:cNvPr id="72" name="Google Shape;72;p3"/>
              <p:cNvGrpSpPr/>
              <p:nvPr/>
            </p:nvGrpSpPr>
            <p:grpSpPr>
              <a:xfrm rot="-1430570">
                <a:off x="7641339" y="3370864"/>
                <a:ext cx="2156699" cy="1906007"/>
                <a:chOff x="1650557" y="1878453"/>
                <a:chExt cx="521849" cy="461190"/>
              </a:xfrm>
            </p:grpSpPr>
            <p:sp>
              <p:nvSpPr>
                <p:cNvPr id="73" name="Google Shape;73;p3"/>
                <p:cNvSpPr/>
                <p:nvPr/>
              </p:nvSpPr>
              <p:spPr>
                <a:xfrm>
                  <a:off x="1650860" y="1878836"/>
                  <a:ext cx="521126" cy="460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126" h="460471" extrusionOk="0">
                      <a:moveTo>
                        <a:pt x="520696" y="63998"/>
                      </a:moveTo>
                      <a:cubicBezTo>
                        <a:pt x="518242" y="45349"/>
                        <a:pt x="511147" y="38569"/>
                        <a:pt x="497902" y="26384"/>
                      </a:cubicBezTo>
                      <a:cubicBezTo>
                        <a:pt x="490492" y="19869"/>
                        <a:pt x="482552" y="13819"/>
                        <a:pt x="473948" y="8978"/>
                      </a:cubicBezTo>
                      <a:cubicBezTo>
                        <a:pt x="467582" y="5580"/>
                        <a:pt x="460686" y="3276"/>
                        <a:pt x="453641" y="1784"/>
                      </a:cubicBezTo>
                      <a:cubicBezTo>
                        <a:pt x="446048" y="93"/>
                        <a:pt x="438224" y="-239"/>
                        <a:pt x="430483" y="142"/>
                      </a:cubicBezTo>
                      <a:cubicBezTo>
                        <a:pt x="384928" y="1933"/>
                        <a:pt x="358935" y="12227"/>
                        <a:pt x="343469" y="21925"/>
                      </a:cubicBezTo>
                      <a:cubicBezTo>
                        <a:pt x="336572" y="26252"/>
                        <a:pt x="329958" y="31042"/>
                        <a:pt x="323410" y="35866"/>
                      </a:cubicBezTo>
                      <a:cubicBezTo>
                        <a:pt x="313679" y="42995"/>
                        <a:pt x="304313" y="50686"/>
                        <a:pt x="296058" y="59506"/>
                      </a:cubicBezTo>
                      <a:cubicBezTo>
                        <a:pt x="288333" y="67711"/>
                        <a:pt x="280972" y="76481"/>
                        <a:pt x="275817" y="86560"/>
                      </a:cubicBezTo>
                      <a:cubicBezTo>
                        <a:pt x="271109" y="96456"/>
                        <a:pt x="268440" y="107182"/>
                        <a:pt x="265622" y="117741"/>
                      </a:cubicBezTo>
                      <a:cubicBezTo>
                        <a:pt x="263583" y="126560"/>
                        <a:pt x="259472" y="143088"/>
                        <a:pt x="257466" y="147912"/>
                      </a:cubicBezTo>
                      <a:cubicBezTo>
                        <a:pt x="255046" y="154808"/>
                        <a:pt x="251929" y="161439"/>
                        <a:pt x="248464" y="167871"/>
                      </a:cubicBezTo>
                      <a:cubicBezTo>
                        <a:pt x="244818" y="174402"/>
                        <a:pt x="244469" y="175629"/>
                        <a:pt x="239264" y="182393"/>
                      </a:cubicBezTo>
                      <a:cubicBezTo>
                        <a:pt x="235965" y="186404"/>
                        <a:pt x="234175" y="188029"/>
                        <a:pt x="228124" y="192157"/>
                      </a:cubicBezTo>
                      <a:cubicBezTo>
                        <a:pt x="219239" y="197776"/>
                        <a:pt x="216868" y="199981"/>
                        <a:pt x="207204" y="204142"/>
                      </a:cubicBezTo>
                      <a:cubicBezTo>
                        <a:pt x="199529" y="207358"/>
                        <a:pt x="184808" y="212779"/>
                        <a:pt x="180664" y="214221"/>
                      </a:cubicBezTo>
                      <a:cubicBezTo>
                        <a:pt x="170253" y="217752"/>
                        <a:pt x="159727" y="220968"/>
                        <a:pt x="149399" y="224747"/>
                      </a:cubicBezTo>
                      <a:cubicBezTo>
                        <a:pt x="135176" y="230317"/>
                        <a:pt x="121151" y="236385"/>
                        <a:pt x="107542" y="243314"/>
                      </a:cubicBezTo>
                      <a:cubicBezTo>
                        <a:pt x="93882" y="250343"/>
                        <a:pt x="80504" y="258068"/>
                        <a:pt x="68303" y="267434"/>
                      </a:cubicBezTo>
                      <a:cubicBezTo>
                        <a:pt x="60048" y="273750"/>
                        <a:pt x="51941" y="280314"/>
                        <a:pt x="44233" y="287277"/>
                      </a:cubicBezTo>
                      <a:cubicBezTo>
                        <a:pt x="38149" y="292913"/>
                        <a:pt x="32645" y="299129"/>
                        <a:pt x="27258" y="305429"/>
                      </a:cubicBezTo>
                      <a:cubicBezTo>
                        <a:pt x="24141" y="309026"/>
                        <a:pt x="21290" y="312855"/>
                        <a:pt x="18505" y="316701"/>
                      </a:cubicBezTo>
                      <a:cubicBezTo>
                        <a:pt x="14908" y="321807"/>
                        <a:pt x="11377" y="327012"/>
                        <a:pt x="9139" y="332881"/>
                      </a:cubicBezTo>
                      <a:cubicBezTo>
                        <a:pt x="6122" y="340506"/>
                        <a:pt x="3221" y="348248"/>
                        <a:pt x="1712" y="356337"/>
                      </a:cubicBezTo>
                      <a:cubicBezTo>
                        <a:pt x="751" y="361576"/>
                        <a:pt x="370" y="366880"/>
                        <a:pt x="138" y="372185"/>
                      </a:cubicBezTo>
                      <a:cubicBezTo>
                        <a:pt x="-78" y="376926"/>
                        <a:pt x="-111" y="381684"/>
                        <a:pt x="569" y="386392"/>
                      </a:cubicBezTo>
                      <a:cubicBezTo>
                        <a:pt x="1431" y="392376"/>
                        <a:pt x="2856" y="398278"/>
                        <a:pt x="4332" y="404146"/>
                      </a:cubicBezTo>
                      <a:cubicBezTo>
                        <a:pt x="6072" y="410595"/>
                        <a:pt x="8178" y="417060"/>
                        <a:pt x="11642" y="422812"/>
                      </a:cubicBezTo>
                      <a:cubicBezTo>
                        <a:pt x="14013" y="426625"/>
                        <a:pt x="16963" y="430056"/>
                        <a:pt x="19865" y="433471"/>
                      </a:cubicBezTo>
                      <a:cubicBezTo>
                        <a:pt x="24357" y="438776"/>
                        <a:pt x="29430" y="443633"/>
                        <a:pt x="35165" y="447595"/>
                      </a:cubicBezTo>
                      <a:cubicBezTo>
                        <a:pt x="40818" y="451441"/>
                        <a:pt x="46786" y="455055"/>
                        <a:pt x="53417" y="456911"/>
                      </a:cubicBezTo>
                      <a:cubicBezTo>
                        <a:pt x="58423" y="458387"/>
                        <a:pt x="63562" y="459431"/>
                        <a:pt x="68751" y="460045"/>
                      </a:cubicBezTo>
                      <a:cubicBezTo>
                        <a:pt x="74122" y="460542"/>
                        <a:pt x="79526" y="460476"/>
                        <a:pt x="84914" y="460459"/>
                      </a:cubicBezTo>
                      <a:cubicBezTo>
                        <a:pt x="92506" y="460359"/>
                        <a:pt x="100098" y="459348"/>
                        <a:pt x="107359" y="457094"/>
                      </a:cubicBezTo>
                      <a:cubicBezTo>
                        <a:pt x="113924" y="455121"/>
                        <a:pt x="120057" y="452054"/>
                        <a:pt x="126025" y="448722"/>
                      </a:cubicBezTo>
                      <a:cubicBezTo>
                        <a:pt x="137745" y="442257"/>
                        <a:pt x="149067" y="434996"/>
                        <a:pt x="159727" y="426890"/>
                      </a:cubicBezTo>
                      <a:cubicBezTo>
                        <a:pt x="168910" y="419629"/>
                        <a:pt x="177133" y="411208"/>
                        <a:pt x="184675" y="402273"/>
                      </a:cubicBezTo>
                      <a:cubicBezTo>
                        <a:pt x="194058" y="391100"/>
                        <a:pt x="201568" y="378468"/>
                        <a:pt x="209243" y="366085"/>
                      </a:cubicBezTo>
                      <a:cubicBezTo>
                        <a:pt x="215376" y="356420"/>
                        <a:pt x="221676" y="346855"/>
                        <a:pt x="228091" y="337373"/>
                      </a:cubicBezTo>
                      <a:cubicBezTo>
                        <a:pt x="233578" y="329499"/>
                        <a:pt x="236429" y="325669"/>
                        <a:pt x="243906" y="316303"/>
                      </a:cubicBezTo>
                      <a:cubicBezTo>
                        <a:pt x="243906" y="316303"/>
                        <a:pt x="243922" y="316270"/>
                        <a:pt x="243939" y="316270"/>
                      </a:cubicBezTo>
                      <a:cubicBezTo>
                        <a:pt x="246343" y="313585"/>
                        <a:pt x="248746" y="310916"/>
                        <a:pt x="251150" y="308230"/>
                      </a:cubicBezTo>
                      <a:cubicBezTo>
                        <a:pt x="261047" y="298251"/>
                        <a:pt x="262953" y="296261"/>
                        <a:pt x="274391" y="285635"/>
                      </a:cubicBezTo>
                      <a:cubicBezTo>
                        <a:pt x="284885" y="276037"/>
                        <a:pt x="293339" y="269091"/>
                        <a:pt x="303517" y="262345"/>
                      </a:cubicBezTo>
                      <a:cubicBezTo>
                        <a:pt x="312303" y="256277"/>
                        <a:pt x="317078" y="253559"/>
                        <a:pt x="324471" y="249862"/>
                      </a:cubicBezTo>
                      <a:cubicBezTo>
                        <a:pt x="335611" y="244424"/>
                        <a:pt x="345657" y="241822"/>
                        <a:pt x="359002" y="237711"/>
                      </a:cubicBezTo>
                      <a:cubicBezTo>
                        <a:pt x="375910" y="232257"/>
                        <a:pt x="393349" y="228245"/>
                        <a:pt x="409662" y="221067"/>
                      </a:cubicBezTo>
                      <a:cubicBezTo>
                        <a:pt x="417784" y="217735"/>
                        <a:pt x="425029" y="212663"/>
                        <a:pt x="432389" y="207955"/>
                      </a:cubicBezTo>
                      <a:cubicBezTo>
                        <a:pt x="438423" y="203960"/>
                        <a:pt x="444441" y="199931"/>
                        <a:pt x="450143" y="195472"/>
                      </a:cubicBezTo>
                      <a:cubicBezTo>
                        <a:pt x="462874" y="184995"/>
                        <a:pt x="474876" y="173573"/>
                        <a:pt x="485535" y="160975"/>
                      </a:cubicBezTo>
                      <a:cubicBezTo>
                        <a:pt x="491619" y="153498"/>
                        <a:pt x="497720" y="145989"/>
                        <a:pt x="502776" y="137767"/>
                      </a:cubicBezTo>
                      <a:cubicBezTo>
                        <a:pt x="507036" y="130473"/>
                        <a:pt x="510003" y="122516"/>
                        <a:pt x="512656" y="114525"/>
                      </a:cubicBezTo>
                      <a:cubicBezTo>
                        <a:pt x="516303" y="103385"/>
                        <a:pt x="519734" y="92063"/>
                        <a:pt x="520613" y="80310"/>
                      </a:cubicBezTo>
                      <a:cubicBezTo>
                        <a:pt x="521027" y="74889"/>
                        <a:pt x="521491" y="69402"/>
                        <a:pt x="520679" y="63998"/>
                      </a:cubicBezTo>
                      <a:close/>
                      <a:moveTo>
                        <a:pt x="508047" y="86145"/>
                      </a:moveTo>
                      <a:cubicBezTo>
                        <a:pt x="507732" y="92461"/>
                        <a:pt x="507053" y="98760"/>
                        <a:pt x="505743" y="104960"/>
                      </a:cubicBezTo>
                      <a:cubicBezTo>
                        <a:pt x="504616" y="110381"/>
                        <a:pt x="503008" y="115686"/>
                        <a:pt x="501367" y="120974"/>
                      </a:cubicBezTo>
                      <a:cubicBezTo>
                        <a:pt x="498897" y="128682"/>
                        <a:pt x="497007" y="134816"/>
                        <a:pt x="492680" y="143535"/>
                      </a:cubicBezTo>
                      <a:cubicBezTo>
                        <a:pt x="489829" y="149039"/>
                        <a:pt x="487541" y="151559"/>
                        <a:pt x="483662" y="156814"/>
                      </a:cubicBezTo>
                      <a:cubicBezTo>
                        <a:pt x="474810" y="167788"/>
                        <a:pt x="475821" y="166876"/>
                        <a:pt x="464002" y="178431"/>
                      </a:cubicBezTo>
                      <a:cubicBezTo>
                        <a:pt x="462228" y="180022"/>
                        <a:pt x="460454" y="181613"/>
                        <a:pt x="458680" y="183205"/>
                      </a:cubicBezTo>
                      <a:cubicBezTo>
                        <a:pt x="458647" y="183238"/>
                        <a:pt x="458631" y="183255"/>
                        <a:pt x="458597" y="183288"/>
                      </a:cubicBezTo>
                      <a:lnTo>
                        <a:pt x="460189" y="181945"/>
                      </a:lnTo>
                      <a:cubicBezTo>
                        <a:pt x="451337" y="189521"/>
                        <a:pt x="449165" y="190747"/>
                        <a:pt x="439816" y="196997"/>
                      </a:cubicBezTo>
                      <a:cubicBezTo>
                        <a:pt x="435240" y="200047"/>
                        <a:pt x="427084" y="205153"/>
                        <a:pt x="426338" y="205451"/>
                      </a:cubicBezTo>
                      <a:cubicBezTo>
                        <a:pt x="416375" y="210491"/>
                        <a:pt x="408120" y="213409"/>
                        <a:pt x="399433" y="216028"/>
                      </a:cubicBezTo>
                      <a:cubicBezTo>
                        <a:pt x="388177" y="219393"/>
                        <a:pt x="376888" y="222742"/>
                        <a:pt x="365665" y="226239"/>
                      </a:cubicBezTo>
                      <a:cubicBezTo>
                        <a:pt x="356697" y="228958"/>
                        <a:pt x="347679" y="231594"/>
                        <a:pt x="339076" y="235290"/>
                      </a:cubicBezTo>
                      <a:cubicBezTo>
                        <a:pt x="328499" y="239949"/>
                        <a:pt x="318636" y="246033"/>
                        <a:pt x="309154" y="252614"/>
                      </a:cubicBezTo>
                      <a:cubicBezTo>
                        <a:pt x="297434" y="260538"/>
                        <a:pt x="286493" y="269572"/>
                        <a:pt x="276082" y="279137"/>
                      </a:cubicBezTo>
                      <a:cubicBezTo>
                        <a:pt x="262837" y="291371"/>
                        <a:pt x="249758" y="303854"/>
                        <a:pt x="237888" y="317447"/>
                      </a:cubicBezTo>
                      <a:cubicBezTo>
                        <a:pt x="228141" y="329018"/>
                        <a:pt x="219272" y="341318"/>
                        <a:pt x="211017" y="354000"/>
                      </a:cubicBezTo>
                      <a:cubicBezTo>
                        <a:pt x="205679" y="362057"/>
                        <a:pt x="200341" y="370113"/>
                        <a:pt x="195334" y="378385"/>
                      </a:cubicBezTo>
                      <a:cubicBezTo>
                        <a:pt x="187941" y="390370"/>
                        <a:pt x="181028" y="401063"/>
                        <a:pt x="174414" y="408489"/>
                      </a:cubicBezTo>
                      <a:cubicBezTo>
                        <a:pt x="174812" y="408025"/>
                        <a:pt x="175458" y="407263"/>
                        <a:pt x="175724" y="406931"/>
                      </a:cubicBezTo>
                      <a:cubicBezTo>
                        <a:pt x="173668" y="409119"/>
                        <a:pt x="171612" y="411307"/>
                        <a:pt x="169557" y="413512"/>
                      </a:cubicBezTo>
                      <a:cubicBezTo>
                        <a:pt x="169491" y="413579"/>
                        <a:pt x="169441" y="413645"/>
                        <a:pt x="169375" y="413711"/>
                      </a:cubicBezTo>
                      <a:cubicBezTo>
                        <a:pt x="169690" y="413363"/>
                        <a:pt x="170004" y="413015"/>
                        <a:pt x="170319" y="412683"/>
                      </a:cubicBezTo>
                      <a:cubicBezTo>
                        <a:pt x="168164" y="414855"/>
                        <a:pt x="166258" y="416546"/>
                        <a:pt x="163307" y="418817"/>
                      </a:cubicBezTo>
                      <a:cubicBezTo>
                        <a:pt x="158583" y="422447"/>
                        <a:pt x="153494" y="425564"/>
                        <a:pt x="148570" y="428913"/>
                      </a:cubicBezTo>
                      <a:cubicBezTo>
                        <a:pt x="140994" y="433471"/>
                        <a:pt x="139005" y="434814"/>
                        <a:pt x="132159" y="438395"/>
                      </a:cubicBezTo>
                      <a:cubicBezTo>
                        <a:pt x="123340" y="443070"/>
                        <a:pt x="118516" y="444810"/>
                        <a:pt x="108520" y="446518"/>
                      </a:cubicBezTo>
                      <a:cubicBezTo>
                        <a:pt x="103016" y="447363"/>
                        <a:pt x="97446" y="447545"/>
                        <a:pt x="91876" y="447479"/>
                      </a:cubicBezTo>
                      <a:cubicBezTo>
                        <a:pt x="81946" y="447562"/>
                        <a:pt x="74122" y="446634"/>
                        <a:pt x="65352" y="443865"/>
                      </a:cubicBezTo>
                      <a:cubicBezTo>
                        <a:pt x="59650" y="442174"/>
                        <a:pt x="54511" y="439058"/>
                        <a:pt x="49521" y="435875"/>
                      </a:cubicBezTo>
                      <a:cubicBezTo>
                        <a:pt x="40022" y="429642"/>
                        <a:pt x="32347" y="421038"/>
                        <a:pt x="25700" y="411904"/>
                      </a:cubicBezTo>
                      <a:cubicBezTo>
                        <a:pt x="19848" y="403284"/>
                        <a:pt x="17444" y="392923"/>
                        <a:pt x="15140" y="382911"/>
                      </a:cubicBezTo>
                      <a:cubicBezTo>
                        <a:pt x="14328" y="378750"/>
                        <a:pt x="13416" y="375235"/>
                        <a:pt x="13151" y="369964"/>
                      </a:cubicBezTo>
                      <a:cubicBezTo>
                        <a:pt x="12869" y="361841"/>
                        <a:pt x="13350" y="353652"/>
                        <a:pt x="14610" y="345612"/>
                      </a:cubicBezTo>
                      <a:cubicBezTo>
                        <a:pt x="16350" y="336097"/>
                        <a:pt x="18389" y="331289"/>
                        <a:pt x="21340" y="323564"/>
                      </a:cubicBezTo>
                      <a:cubicBezTo>
                        <a:pt x="23976" y="317215"/>
                        <a:pt x="23644" y="318061"/>
                        <a:pt x="26910" y="313054"/>
                      </a:cubicBezTo>
                      <a:cubicBezTo>
                        <a:pt x="30010" y="308479"/>
                        <a:pt x="29330" y="309606"/>
                        <a:pt x="33474" y="304119"/>
                      </a:cubicBezTo>
                      <a:cubicBezTo>
                        <a:pt x="37221" y="299776"/>
                        <a:pt x="40288" y="296146"/>
                        <a:pt x="43703" y="292813"/>
                      </a:cubicBezTo>
                      <a:cubicBezTo>
                        <a:pt x="46471" y="290111"/>
                        <a:pt x="52406" y="285387"/>
                        <a:pt x="57113" y="281458"/>
                      </a:cubicBezTo>
                      <a:cubicBezTo>
                        <a:pt x="59998" y="279237"/>
                        <a:pt x="62882" y="277015"/>
                        <a:pt x="65750" y="274811"/>
                      </a:cubicBezTo>
                      <a:cubicBezTo>
                        <a:pt x="70541" y="271462"/>
                        <a:pt x="75415" y="268229"/>
                        <a:pt x="80388" y="265146"/>
                      </a:cubicBezTo>
                      <a:cubicBezTo>
                        <a:pt x="99319" y="254155"/>
                        <a:pt x="119278" y="245005"/>
                        <a:pt x="139668" y="237081"/>
                      </a:cubicBezTo>
                      <a:cubicBezTo>
                        <a:pt x="143796" y="235522"/>
                        <a:pt x="157820" y="230931"/>
                        <a:pt x="165562" y="228394"/>
                      </a:cubicBezTo>
                      <a:cubicBezTo>
                        <a:pt x="176768" y="224565"/>
                        <a:pt x="187875" y="220454"/>
                        <a:pt x="198799" y="215895"/>
                      </a:cubicBezTo>
                      <a:cubicBezTo>
                        <a:pt x="205844" y="212862"/>
                        <a:pt x="212260" y="208601"/>
                        <a:pt x="218692" y="204440"/>
                      </a:cubicBezTo>
                      <a:cubicBezTo>
                        <a:pt x="229235" y="197793"/>
                        <a:pt x="238651" y="189487"/>
                        <a:pt x="246558" y="179840"/>
                      </a:cubicBezTo>
                      <a:cubicBezTo>
                        <a:pt x="252277" y="173093"/>
                        <a:pt x="256969" y="165533"/>
                        <a:pt x="261063" y="157692"/>
                      </a:cubicBezTo>
                      <a:cubicBezTo>
                        <a:pt x="265771" y="149056"/>
                        <a:pt x="269518" y="139938"/>
                        <a:pt x="272419" y="130539"/>
                      </a:cubicBezTo>
                      <a:cubicBezTo>
                        <a:pt x="278884" y="108607"/>
                        <a:pt x="282448" y="82962"/>
                        <a:pt x="292626" y="69518"/>
                      </a:cubicBezTo>
                      <a:cubicBezTo>
                        <a:pt x="299605" y="60152"/>
                        <a:pt x="304811" y="55461"/>
                        <a:pt x="314657" y="47918"/>
                      </a:cubicBezTo>
                      <a:cubicBezTo>
                        <a:pt x="323211" y="41519"/>
                        <a:pt x="327090" y="38602"/>
                        <a:pt x="337899" y="31656"/>
                      </a:cubicBezTo>
                      <a:cubicBezTo>
                        <a:pt x="344496" y="27661"/>
                        <a:pt x="359930" y="21726"/>
                        <a:pt x="368998" y="19239"/>
                      </a:cubicBezTo>
                      <a:cubicBezTo>
                        <a:pt x="406131" y="9094"/>
                        <a:pt x="418845" y="12758"/>
                        <a:pt x="426786" y="12990"/>
                      </a:cubicBezTo>
                      <a:cubicBezTo>
                        <a:pt x="439517" y="13354"/>
                        <a:pt x="450359" y="15957"/>
                        <a:pt x="462195" y="22257"/>
                      </a:cubicBezTo>
                      <a:cubicBezTo>
                        <a:pt x="471793" y="27876"/>
                        <a:pt x="480662" y="34756"/>
                        <a:pt x="488718" y="42414"/>
                      </a:cubicBezTo>
                      <a:cubicBezTo>
                        <a:pt x="493658" y="47222"/>
                        <a:pt x="498913" y="51913"/>
                        <a:pt x="502229" y="58063"/>
                      </a:cubicBezTo>
                      <a:cubicBezTo>
                        <a:pt x="503638" y="60533"/>
                        <a:pt x="504748" y="63152"/>
                        <a:pt x="505660" y="65855"/>
                      </a:cubicBezTo>
                      <a:cubicBezTo>
                        <a:pt x="506290" y="67860"/>
                        <a:pt x="506771" y="69900"/>
                        <a:pt x="507185" y="71955"/>
                      </a:cubicBezTo>
                      <a:cubicBezTo>
                        <a:pt x="508114" y="76630"/>
                        <a:pt x="508445" y="81387"/>
                        <a:pt x="508114" y="861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1650557" y="1878453"/>
                  <a:ext cx="521849" cy="461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49" h="461190" extrusionOk="0">
                      <a:moveTo>
                        <a:pt x="80691" y="461190"/>
                      </a:moveTo>
                      <a:cubicBezTo>
                        <a:pt x="76828" y="461190"/>
                        <a:pt x="72900" y="461124"/>
                        <a:pt x="69020" y="460759"/>
                      </a:cubicBezTo>
                      <a:cubicBezTo>
                        <a:pt x="63732" y="460129"/>
                        <a:pt x="58560" y="459068"/>
                        <a:pt x="53637" y="457609"/>
                      </a:cubicBezTo>
                      <a:cubicBezTo>
                        <a:pt x="46824" y="455703"/>
                        <a:pt x="40789" y="451990"/>
                        <a:pt x="35286" y="448243"/>
                      </a:cubicBezTo>
                      <a:cubicBezTo>
                        <a:pt x="29931" y="444546"/>
                        <a:pt x="24759" y="439772"/>
                        <a:pt x="19935" y="434070"/>
                      </a:cubicBezTo>
                      <a:lnTo>
                        <a:pt x="19604" y="433672"/>
                      </a:lnTo>
                      <a:cubicBezTo>
                        <a:pt x="16852" y="430423"/>
                        <a:pt x="13984" y="427058"/>
                        <a:pt x="11696" y="423361"/>
                      </a:cubicBezTo>
                      <a:cubicBezTo>
                        <a:pt x="8049" y="417294"/>
                        <a:pt x="5928" y="410480"/>
                        <a:pt x="4353" y="404612"/>
                      </a:cubicBezTo>
                      <a:cubicBezTo>
                        <a:pt x="2861" y="398677"/>
                        <a:pt x="1452" y="392859"/>
                        <a:pt x="573" y="386825"/>
                      </a:cubicBezTo>
                      <a:cubicBezTo>
                        <a:pt x="-173" y="381686"/>
                        <a:pt x="-40" y="376497"/>
                        <a:pt x="142" y="372568"/>
                      </a:cubicBezTo>
                      <a:cubicBezTo>
                        <a:pt x="341" y="367860"/>
                        <a:pt x="689" y="362307"/>
                        <a:pt x="1734" y="356671"/>
                      </a:cubicBezTo>
                      <a:cubicBezTo>
                        <a:pt x="3275" y="348366"/>
                        <a:pt x="6259" y="340491"/>
                        <a:pt x="9177" y="333148"/>
                      </a:cubicBezTo>
                      <a:cubicBezTo>
                        <a:pt x="11398" y="327296"/>
                        <a:pt x="14879" y="322124"/>
                        <a:pt x="18576" y="316902"/>
                      </a:cubicBezTo>
                      <a:cubicBezTo>
                        <a:pt x="21245" y="313205"/>
                        <a:pt x="24146" y="309293"/>
                        <a:pt x="27345" y="305596"/>
                      </a:cubicBezTo>
                      <a:cubicBezTo>
                        <a:pt x="32501" y="299562"/>
                        <a:pt x="38137" y="293163"/>
                        <a:pt x="44337" y="287411"/>
                      </a:cubicBezTo>
                      <a:cubicBezTo>
                        <a:pt x="51316" y="281095"/>
                        <a:pt x="58975" y="274796"/>
                        <a:pt x="68440" y="267535"/>
                      </a:cubicBezTo>
                      <a:cubicBezTo>
                        <a:pt x="79066" y="259362"/>
                        <a:pt x="91549" y="251687"/>
                        <a:pt x="107728" y="243382"/>
                      </a:cubicBezTo>
                      <a:cubicBezTo>
                        <a:pt x="120194" y="237033"/>
                        <a:pt x="133904" y="230949"/>
                        <a:pt x="149619" y="224799"/>
                      </a:cubicBezTo>
                      <a:cubicBezTo>
                        <a:pt x="156333" y="222345"/>
                        <a:pt x="163229" y="220091"/>
                        <a:pt x="169893" y="217903"/>
                      </a:cubicBezTo>
                      <a:cubicBezTo>
                        <a:pt x="173507" y="216726"/>
                        <a:pt x="177237" y="215499"/>
                        <a:pt x="180900" y="214272"/>
                      </a:cubicBezTo>
                      <a:cubicBezTo>
                        <a:pt x="185194" y="212780"/>
                        <a:pt x="199798" y="207393"/>
                        <a:pt x="207407" y="204193"/>
                      </a:cubicBezTo>
                      <a:cubicBezTo>
                        <a:pt x="214817" y="200994"/>
                        <a:pt x="217901" y="198988"/>
                        <a:pt x="223006" y="195640"/>
                      </a:cubicBezTo>
                      <a:cubicBezTo>
                        <a:pt x="224515" y="194645"/>
                        <a:pt x="226239" y="193518"/>
                        <a:pt x="228295" y="192225"/>
                      </a:cubicBezTo>
                      <a:cubicBezTo>
                        <a:pt x="234461" y="188030"/>
                        <a:pt x="236202" y="186389"/>
                        <a:pt x="239368" y="182543"/>
                      </a:cubicBezTo>
                      <a:cubicBezTo>
                        <a:pt x="243628" y="177007"/>
                        <a:pt x="244640" y="175166"/>
                        <a:pt x="246861" y="171105"/>
                      </a:cubicBezTo>
                      <a:cubicBezTo>
                        <a:pt x="247342" y="170210"/>
                        <a:pt x="247889" y="169215"/>
                        <a:pt x="248535" y="168055"/>
                      </a:cubicBezTo>
                      <a:cubicBezTo>
                        <a:pt x="252398" y="160860"/>
                        <a:pt x="255349" y="154346"/>
                        <a:pt x="257520" y="148146"/>
                      </a:cubicBezTo>
                      <a:cubicBezTo>
                        <a:pt x="259460" y="143421"/>
                        <a:pt x="263538" y="127159"/>
                        <a:pt x="265660" y="118008"/>
                      </a:cubicBezTo>
                      <a:lnTo>
                        <a:pt x="266422" y="115157"/>
                      </a:lnTo>
                      <a:cubicBezTo>
                        <a:pt x="268959" y="105642"/>
                        <a:pt x="271578" y="95795"/>
                        <a:pt x="275888" y="86760"/>
                      </a:cubicBezTo>
                      <a:cubicBezTo>
                        <a:pt x="281375" y="75985"/>
                        <a:pt x="289232" y="67000"/>
                        <a:pt x="296178" y="59623"/>
                      </a:cubicBezTo>
                      <a:cubicBezTo>
                        <a:pt x="303472" y="51815"/>
                        <a:pt x="312192" y="44289"/>
                        <a:pt x="323580" y="35934"/>
                      </a:cubicBezTo>
                      <a:cubicBezTo>
                        <a:pt x="329863" y="31293"/>
                        <a:pt x="336594" y="26402"/>
                        <a:pt x="343656" y="21976"/>
                      </a:cubicBezTo>
                      <a:cubicBezTo>
                        <a:pt x="364460" y="8947"/>
                        <a:pt x="393785" y="1586"/>
                        <a:pt x="430835" y="144"/>
                      </a:cubicBezTo>
                      <a:cubicBezTo>
                        <a:pt x="439522" y="-287"/>
                        <a:pt x="447131" y="244"/>
                        <a:pt x="454076" y="1802"/>
                      </a:cubicBezTo>
                      <a:cubicBezTo>
                        <a:pt x="461636" y="3410"/>
                        <a:pt x="468499" y="5830"/>
                        <a:pt x="474466" y="9013"/>
                      </a:cubicBezTo>
                      <a:cubicBezTo>
                        <a:pt x="482225" y="13356"/>
                        <a:pt x="490082" y="19075"/>
                        <a:pt x="498487" y="26452"/>
                      </a:cubicBezTo>
                      <a:cubicBezTo>
                        <a:pt x="511201" y="38156"/>
                        <a:pt x="518877" y="45201"/>
                        <a:pt x="521397" y="64265"/>
                      </a:cubicBezTo>
                      <a:cubicBezTo>
                        <a:pt x="522192" y="69520"/>
                        <a:pt x="521778" y="74907"/>
                        <a:pt x="521380" y="80096"/>
                      </a:cubicBezTo>
                      <a:lnTo>
                        <a:pt x="521330" y="80643"/>
                      </a:lnTo>
                      <a:cubicBezTo>
                        <a:pt x="520468" y="92446"/>
                        <a:pt x="517070" y="103603"/>
                        <a:pt x="513373" y="114941"/>
                      </a:cubicBezTo>
                      <a:cubicBezTo>
                        <a:pt x="510837" y="122600"/>
                        <a:pt x="507870" y="130706"/>
                        <a:pt x="503460" y="138233"/>
                      </a:cubicBezTo>
                      <a:cubicBezTo>
                        <a:pt x="498338" y="146538"/>
                        <a:pt x="492171" y="154130"/>
                        <a:pt x="486186" y="161474"/>
                      </a:cubicBezTo>
                      <a:cubicBezTo>
                        <a:pt x="476108" y="173393"/>
                        <a:pt x="464503" y="184682"/>
                        <a:pt x="450744" y="196004"/>
                      </a:cubicBezTo>
                      <a:cubicBezTo>
                        <a:pt x="445042" y="200463"/>
                        <a:pt x="439074" y="204459"/>
                        <a:pt x="432957" y="208503"/>
                      </a:cubicBezTo>
                      <a:cubicBezTo>
                        <a:pt x="431780" y="209266"/>
                        <a:pt x="430603" y="210012"/>
                        <a:pt x="429443" y="210775"/>
                      </a:cubicBezTo>
                      <a:cubicBezTo>
                        <a:pt x="423342" y="214736"/>
                        <a:pt x="417043" y="218831"/>
                        <a:pt x="410180" y="221633"/>
                      </a:cubicBezTo>
                      <a:cubicBezTo>
                        <a:pt x="398974" y="226572"/>
                        <a:pt x="387038" y="230070"/>
                        <a:pt x="375500" y="233452"/>
                      </a:cubicBezTo>
                      <a:cubicBezTo>
                        <a:pt x="370245" y="234994"/>
                        <a:pt x="364791" y="236585"/>
                        <a:pt x="359503" y="238293"/>
                      </a:cubicBezTo>
                      <a:cubicBezTo>
                        <a:pt x="357232" y="238989"/>
                        <a:pt x="355061" y="239652"/>
                        <a:pt x="352972" y="240282"/>
                      </a:cubicBezTo>
                      <a:cubicBezTo>
                        <a:pt x="342926" y="243316"/>
                        <a:pt x="334240" y="245935"/>
                        <a:pt x="325023" y="250427"/>
                      </a:cubicBezTo>
                      <a:cubicBezTo>
                        <a:pt x="317845" y="254008"/>
                        <a:pt x="313120" y="256660"/>
                        <a:pt x="304119" y="262893"/>
                      </a:cubicBezTo>
                      <a:cubicBezTo>
                        <a:pt x="294554" y="269242"/>
                        <a:pt x="286398" y="275757"/>
                        <a:pt x="275026" y="286151"/>
                      </a:cubicBezTo>
                      <a:cubicBezTo>
                        <a:pt x="264151" y="296263"/>
                        <a:pt x="261830" y="298617"/>
                        <a:pt x="253160" y="307354"/>
                      </a:cubicBezTo>
                      <a:lnTo>
                        <a:pt x="251784" y="308729"/>
                      </a:lnTo>
                      <a:lnTo>
                        <a:pt x="244573" y="316753"/>
                      </a:lnTo>
                      <a:cubicBezTo>
                        <a:pt x="237279" y="325887"/>
                        <a:pt x="234329" y="329832"/>
                        <a:pt x="228759" y="337839"/>
                      </a:cubicBezTo>
                      <a:cubicBezTo>
                        <a:pt x="222194" y="347537"/>
                        <a:pt x="215862" y="357201"/>
                        <a:pt x="209927" y="366534"/>
                      </a:cubicBezTo>
                      <a:cubicBezTo>
                        <a:pt x="209131" y="367811"/>
                        <a:pt x="208336" y="369104"/>
                        <a:pt x="207540" y="370380"/>
                      </a:cubicBezTo>
                      <a:cubicBezTo>
                        <a:pt x="200760" y="381354"/>
                        <a:pt x="193748" y="392710"/>
                        <a:pt x="185326" y="402755"/>
                      </a:cubicBezTo>
                      <a:cubicBezTo>
                        <a:pt x="176988" y="412635"/>
                        <a:pt x="168815" y="420708"/>
                        <a:pt x="160328" y="427422"/>
                      </a:cubicBezTo>
                      <a:cubicBezTo>
                        <a:pt x="150050" y="435247"/>
                        <a:pt x="138695" y="442607"/>
                        <a:pt x="126577" y="449288"/>
                      </a:cubicBezTo>
                      <a:cubicBezTo>
                        <a:pt x="121603" y="452073"/>
                        <a:pt x="114989" y="455537"/>
                        <a:pt x="107844" y="457692"/>
                      </a:cubicBezTo>
                      <a:cubicBezTo>
                        <a:pt x="100998" y="459814"/>
                        <a:pt x="93422" y="460958"/>
                        <a:pt x="85299" y="461074"/>
                      </a:cubicBezTo>
                      <a:lnTo>
                        <a:pt x="83741" y="461074"/>
                      </a:lnTo>
                      <a:cubicBezTo>
                        <a:pt x="82746" y="461074"/>
                        <a:pt x="81752" y="461074"/>
                        <a:pt x="80757" y="461074"/>
                      </a:cubicBezTo>
                      <a:close/>
                      <a:moveTo>
                        <a:pt x="436389" y="708"/>
                      </a:moveTo>
                      <a:cubicBezTo>
                        <a:pt x="434582" y="708"/>
                        <a:pt x="432708" y="758"/>
                        <a:pt x="430802" y="857"/>
                      </a:cubicBezTo>
                      <a:cubicBezTo>
                        <a:pt x="393868" y="2299"/>
                        <a:pt x="364642" y="9610"/>
                        <a:pt x="343937" y="22590"/>
                      </a:cubicBezTo>
                      <a:cubicBezTo>
                        <a:pt x="336892" y="26999"/>
                        <a:pt x="330178" y="31890"/>
                        <a:pt x="323895" y="36515"/>
                      </a:cubicBezTo>
                      <a:cubicBezTo>
                        <a:pt x="312540" y="44836"/>
                        <a:pt x="303854" y="52346"/>
                        <a:pt x="296593" y="60121"/>
                      </a:cubicBezTo>
                      <a:cubicBezTo>
                        <a:pt x="289663" y="67464"/>
                        <a:pt x="281856" y="76416"/>
                        <a:pt x="276402" y="87092"/>
                      </a:cubicBezTo>
                      <a:cubicBezTo>
                        <a:pt x="272125" y="96077"/>
                        <a:pt x="269505" y="105874"/>
                        <a:pt x="266986" y="115373"/>
                      </a:cubicBezTo>
                      <a:lnTo>
                        <a:pt x="266223" y="118207"/>
                      </a:lnTo>
                      <a:cubicBezTo>
                        <a:pt x="264101" y="127358"/>
                        <a:pt x="260007" y="143686"/>
                        <a:pt x="258067" y="148427"/>
                      </a:cubicBezTo>
                      <a:cubicBezTo>
                        <a:pt x="255896" y="154644"/>
                        <a:pt x="252945" y="161192"/>
                        <a:pt x="249049" y="168420"/>
                      </a:cubicBezTo>
                      <a:cubicBezTo>
                        <a:pt x="248403" y="169580"/>
                        <a:pt x="247856" y="170575"/>
                        <a:pt x="247375" y="171470"/>
                      </a:cubicBezTo>
                      <a:cubicBezTo>
                        <a:pt x="245137" y="175548"/>
                        <a:pt x="244126" y="177405"/>
                        <a:pt x="239832" y="182991"/>
                      </a:cubicBezTo>
                      <a:cubicBezTo>
                        <a:pt x="236417" y="187135"/>
                        <a:pt x="234544" y="188777"/>
                        <a:pt x="228609" y="192821"/>
                      </a:cubicBezTo>
                      <a:cubicBezTo>
                        <a:pt x="226554" y="194131"/>
                        <a:pt x="224846" y="195242"/>
                        <a:pt x="223321" y="196236"/>
                      </a:cubicBezTo>
                      <a:cubicBezTo>
                        <a:pt x="218182" y="199602"/>
                        <a:pt x="215083" y="201624"/>
                        <a:pt x="207623" y="204840"/>
                      </a:cubicBezTo>
                      <a:cubicBezTo>
                        <a:pt x="199997" y="208039"/>
                        <a:pt x="185359" y="213427"/>
                        <a:pt x="181066" y="214935"/>
                      </a:cubicBezTo>
                      <a:cubicBezTo>
                        <a:pt x="177402" y="216179"/>
                        <a:pt x="173673" y="217389"/>
                        <a:pt x="170059" y="218582"/>
                      </a:cubicBezTo>
                      <a:cubicBezTo>
                        <a:pt x="163395" y="220754"/>
                        <a:pt x="156515" y="223009"/>
                        <a:pt x="149818" y="225462"/>
                      </a:cubicBezTo>
                      <a:cubicBezTo>
                        <a:pt x="134136" y="231595"/>
                        <a:pt x="120443" y="237663"/>
                        <a:pt x="107994" y="244012"/>
                      </a:cubicBezTo>
                      <a:cubicBezTo>
                        <a:pt x="91847" y="252300"/>
                        <a:pt x="79398" y="259959"/>
                        <a:pt x="68805" y="268099"/>
                      </a:cubicBezTo>
                      <a:cubicBezTo>
                        <a:pt x="59356" y="275343"/>
                        <a:pt x="51714" y="281642"/>
                        <a:pt x="44751" y="287925"/>
                      </a:cubicBezTo>
                      <a:cubicBezTo>
                        <a:pt x="38585" y="293644"/>
                        <a:pt x="32965" y="300026"/>
                        <a:pt x="27809" y="306044"/>
                      </a:cubicBezTo>
                      <a:cubicBezTo>
                        <a:pt x="24627" y="309724"/>
                        <a:pt x="21726" y="313636"/>
                        <a:pt x="19073" y="317300"/>
                      </a:cubicBezTo>
                      <a:cubicBezTo>
                        <a:pt x="15410" y="322488"/>
                        <a:pt x="11945" y="327611"/>
                        <a:pt x="9757" y="333396"/>
                      </a:cubicBezTo>
                      <a:cubicBezTo>
                        <a:pt x="6856" y="340723"/>
                        <a:pt x="3889" y="348564"/>
                        <a:pt x="2347" y="356803"/>
                      </a:cubicBezTo>
                      <a:cubicBezTo>
                        <a:pt x="1319" y="362390"/>
                        <a:pt x="971" y="367927"/>
                        <a:pt x="772" y="372618"/>
                      </a:cubicBezTo>
                      <a:cubicBezTo>
                        <a:pt x="590" y="376530"/>
                        <a:pt x="474" y="381669"/>
                        <a:pt x="1203" y="386758"/>
                      </a:cubicBezTo>
                      <a:cubicBezTo>
                        <a:pt x="2065" y="392759"/>
                        <a:pt x="3474" y="398561"/>
                        <a:pt x="4966" y="404479"/>
                      </a:cubicBezTo>
                      <a:cubicBezTo>
                        <a:pt x="6541" y="410298"/>
                        <a:pt x="8630" y="417062"/>
                        <a:pt x="12243" y="423046"/>
                      </a:cubicBezTo>
                      <a:cubicBezTo>
                        <a:pt x="14515" y="426693"/>
                        <a:pt x="17349" y="430041"/>
                        <a:pt x="20101" y="433274"/>
                      </a:cubicBezTo>
                      <a:lnTo>
                        <a:pt x="20433" y="433672"/>
                      </a:lnTo>
                      <a:cubicBezTo>
                        <a:pt x="25223" y="439325"/>
                        <a:pt x="30346" y="444066"/>
                        <a:pt x="35667" y="447729"/>
                      </a:cubicBezTo>
                      <a:cubicBezTo>
                        <a:pt x="41121" y="451426"/>
                        <a:pt x="47105" y="455123"/>
                        <a:pt x="53836" y="456996"/>
                      </a:cubicBezTo>
                      <a:cubicBezTo>
                        <a:pt x="58726" y="458438"/>
                        <a:pt x="63865" y="459499"/>
                        <a:pt x="69120" y="460129"/>
                      </a:cubicBezTo>
                      <a:cubicBezTo>
                        <a:pt x="73944" y="460577"/>
                        <a:pt x="78901" y="460560"/>
                        <a:pt x="83691" y="460544"/>
                      </a:cubicBezTo>
                      <a:lnTo>
                        <a:pt x="85250" y="460544"/>
                      </a:lnTo>
                      <a:cubicBezTo>
                        <a:pt x="93290" y="460428"/>
                        <a:pt x="100816" y="459300"/>
                        <a:pt x="107596" y="457178"/>
                      </a:cubicBezTo>
                      <a:cubicBezTo>
                        <a:pt x="114674" y="455057"/>
                        <a:pt x="121255" y="451592"/>
                        <a:pt x="126195" y="448840"/>
                      </a:cubicBezTo>
                      <a:cubicBezTo>
                        <a:pt x="138280" y="442176"/>
                        <a:pt x="149602" y="434832"/>
                        <a:pt x="159864" y="427041"/>
                      </a:cubicBezTo>
                      <a:cubicBezTo>
                        <a:pt x="168302" y="420360"/>
                        <a:pt x="176457" y="412320"/>
                        <a:pt x="184763" y="402473"/>
                      </a:cubicBezTo>
                      <a:cubicBezTo>
                        <a:pt x="193167" y="392461"/>
                        <a:pt x="200163" y="381139"/>
                        <a:pt x="206926" y="370181"/>
                      </a:cubicBezTo>
                      <a:cubicBezTo>
                        <a:pt x="207722" y="368888"/>
                        <a:pt x="208518" y="367612"/>
                        <a:pt x="209314" y="366335"/>
                      </a:cubicBezTo>
                      <a:cubicBezTo>
                        <a:pt x="215248" y="356986"/>
                        <a:pt x="221597" y="347321"/>
                        <a:pt x="228162" y="337607"/>
                      </a:cubicBezTo>
                      <a:cubicBezTo>
                        <a:pt x="233748" y="329583"/>
                        <a:pt x="236699" y="325638"/>
                        <a:pt x="243993" y="316521"/>
                      </a:cubicBezTo>
                      <a:lnTo>
                        <a:pt x="244043" y="316471"/>
                      </a:lnTo>
                      <a:lnTo>
                        <a:pt x="251254" y="308431"/>
                      </a:lnTo>
                      <a:lnTo>
                        <a:pt x="252630" y="307038"/>
                      </a:lnTo>
                      <a:cubicBezTo>
                        <a:pt x="261300" y="298286"/>
                        <a:pt x="263621" y="295932"/>
                        <a:pt x="274512" y="285820"/>
                      </a:cubicBezTo>
                      <a:cubicBezTo>
                        <a:pt x="285900" y="275393"/>
                        <a:pt x="294073" y="268861"/>
                        <a:pt x="303671" y="262495"/>
                      </a:cubicBezTo>
                      <a:cubicBezTo>
                        <a:pt x="312706" y="256246"/>
                        <a:pt x="317447" y="253593"/>
                        <a:pt x="324658" y="249996"/>
                      </a:cubicBezTo>
                      <a:cubicBezTo>
                        <a:pt x="333941" y="245471"/>
                        <a:pt x="342644" y="242851"/>
                        <a:pt x="352707" y="239801"/>
                      </a:cubicBezTo>
                      <a:cubicBezTo>
                        <a:pt x="354795" y="239171"/>
                        <a:pt x="356967" y="238508"/>
                        <a:pt x="359221" y="237812"/>
                      </a:cubicBezTo>
                      <a:cubicBezTo>
                        <a:pt x="364526" y="236104"/>
                        <a:pt x="369964" y="234513"/>
                        <a:pt x="375235" y="232971"/>
                      </a:cubicBezTo>
                      <a:cubicBezTo>
                        <a:pt x="386756" y="229606"/>
                        <a:pt x="398675" y="226108"/>
                        <a:pt x="409848" y="221185"/>
                      </a:cubicBezTo>
                      <a:cubicBezTo>
                        <a:pt x="416662" y="218400"/>
                        <a:pt x="422928" y="214322"/>
                        <a:pt x="429012" y="210377"/>
                      </a:cubicBezTo>
                      <a:cubicBezTo>
                        <a:pt x="430189" y="209614"/>
                        <a:pt x="431349" y="208852"/>
                        <a:pt x="432526" y="208105"/>
                      </a:cubicBezTo>
                      <a:cubicBezTo>
                        <a:pt x="438626" y="204077"/>
                        <a:pt x="444578" y="200082"/>
                        <a:pt x="450264" y="195640"/>
                      </a:cubicBezTo>
                      <a:cubicBezTo>
                        <a:pt x="463990" y="184334"/>
                        <a:pt x="475560" y="173078"/>
                        <a:pt x="485606" y="161192"/>
                      </a:cubicBezTo>
                      <a:cubicBezTo>
                        <a:pt x="491574" y="153865"/>
                        <a:pt x="497741" y="146289"/>
                        <a:pt x="502830" y="138034"/>
                      </a:cubicBezTo>
                      <a:cubicBezTo>
                        <a:pt x="507206" y="130557"/>
                        <a:pt x="510157" y="122484"/>
                        <a:pt x="512677" y="114859"/>
                      </a:cubicBezTo>
                      <a:cubicBezTo>
                        <a:pt x="516357" y="103570"/>
                        <a:pt x="519755" y="92446"/>
                        <a:pt x="520617" y="80709"/>
                      </a:cubicBezTo>
                      <a:lnTo>
                        <a:pt x="520667" y="80162"/>
                      </a:lnTo>
                      <a:cubicBezTo>
                        <a:pt x="521065" y="74990"/>
                        <a:pt x="521479" y="69653"/>
                        <a:pt x="520700" y="64464"/>
                      </a:cubicBezTo>
                      <a:lnTo>
                        <a:pt x="520700" y="64464"/>
                      </a:lnTo>
                      <a:cubicBezTo>
                        <a:pt x="518214" y="45632"/>
                        <a:pt x="511036" y="39018"/>
                        <a:pt x="498006" y="27032"/>
                      </a:cubicBezTo>
                      <a:cubicBezTo>
                        <a:pt x="489635" y="19672"/>
                        <a:pt x="481810" y="14003"/>
                        <a:pt x="474102" y="9676"/>
                      </a:cubicBezTo>
                      <a:cubicBezTo>
                        <a:pt x="468200" y="6526"/>
                        <a:pt x="461387" y="4106"/>
                        <a:pt x="453894" y="2515"/>
                      </a:cubicBezTo>
                      <a:cubicBezTo>
                        <a:pt x="448523" y="1321"/>
                        <a:pt x="442771" y="741"/>
                        <a:pt x="436405" y="741"/>
                      </a:cubicBezTo>
                      <a:close/>
                      <a:moveTo>
                        <a:pt x="94152" y="448210"/>
                      </a:moveTo>
                      <a:cubicBezTo>
                        <a:pt x="93488" y="448210"/>
                        <a:pt x="92809" y="448210"/>
                        <a:pt x="92113" y="448210"/>
                      </a:cubicBezTo>
                      <a:cubicBezTo>
                        <a:pt x="81669" y="448310"/>
                        <a:pt x="73961" y="447249"/>
                        <a:pt x="65506" y="444580"/>
                      </a:cubicBezTo>
                      <a:cubicBezTo>
                        <a:pt x="59737" y="442872"/>
                        <a:pt x="54482" y="439673"/>
                        <a:pt x="49609" y="436556"/>
                      </a:cubicBezTo>
                      <a:cubicBezTo>
                        <a:pt x="41270" y="431086"/>
                        <a:pt x="33661" y="423444"/>
                        <a:pt x="25704" y="412503"/>
                      </a:cubicBezTo>
                      <a:cubicBezTo>
                        <a:pt x="19770" y="403767"/>
                        <a:pt x="17399" y="393406"/>
                        <a:pt x="15095" y="383393"/>
                      </a:cubicBezTo>
                      <a:cubicBezTo>
                        <a:pt x="14946" y="382614"/>
                        <a:pt x="14780" y="381851"/>
                        <a:pt x="14631" y="381106"/>
                      </a:cubicBezTo>
                      <a:cubicBezTo>
                        <a:pt x="13951" y="377807"/>
                        <a:pt x="13321" y="374707"/>
                        <a:pt x="13089" y="370397"/>
                      </a:cubicBezTo>
                      <a:cubicBezTo>
                        <a:pt x="12791" y="362224"/>
                        <a:pt x="13288" y="354002"/>
                        <a:pt x="14548" y="345978"/>
                      </a:cubicBezTo>
                      <a:cubicBezTo>
                        <a:pt x="16156" y="337242"/>
                        <a:pt x="17996" y="332451"/>
                        <a:pt x="20549" y="325820"/>
                      </a:cubicBezTo>
                      <a:lnTo>
                        <a:pt x="21295" y="323864"/>
                      </a:lnTo>
                      <a:cubicBezTo>
                        <a:pt x="23615" y="318278"/>
                        <a:pt x="23649" y="318211"/>
                        <a:pt x="25820" y="314946"/>
                      </a:cubicBezTo>
                      <a:cubicBezTo>
                        <a:pt x="26135" y="314465"/>
                        <a:pt x="26483" y="313935"/>
                        <a:pt x="26898" y="313305"/>
                      </a:cubicBezTo>
                      <a:cubicBezTo>
                        <a:pt x="29036" y="310155"/>
                        <a:pt x="29401" y="309674"/>
                        <a:pt x="30744" y="307934"/>
                      </a:cubicBezTo>
                      <a:cubicBezTo>
                        <a:pt x="31357" y="307138"/>
                        <a:pt x="32186" y="306060"/>
                        <a:pt x="33479" y="304336"/>
                      </a:cubicBezTo>
                      <a:lnTo>
                        <a:pt x="34440" y="303226"/>
                      </a:lnTo>
                      <a:cubicBezTo>
                        <a:pt x="37756" y="299380"/>
                        <a:pt x="40607" y="296048"/>
                        <a:pt x="43757" y="292998"/>
                      </a:cubicBezTo>
                      <a:cubicBezTo>
                        <a:pt x="45796" y="291008"/>
                        <a:pt x="49559" y="287908"/>
                        <a:pt x="53206" y="284924"/>
                      </a:cubicBezTo>
                      <a:cubicBezTo>
                        <a:pt x="54565" y="283814"/>
                        <a:pt x="55925" y="282687"/>
                        <a:pt x="57184" y="281642"/>
                      </a:cubicBezTo>
                      <a:lnTo>
                        <a:pt x="65838" y="274978"/>
                      </a:lnTo>
                      <a:cubicBezTo>
                        <a:pt x="71060" y="271348"/>
                        <a:pt x="75850" y="268182"/>
                        <a:pt x="80492" y="265297"/>
                      </a:cubicBezTo>
                      <a:cubicBezTo>
                        <a:pt x="98114" y="255069"/>
                        <a:pt x="117525" y="245868"/>
                        <a:pt x="139838" y="237199"/>
                      </a:cubicBezTo>
                      <a:cubicBezTo>
                        <a:pt x="144281" y="235524"/>
                        <a:pt x="160444" y="230253"/>
                        <a:pt x="165749" y="228512"/>
                      </a:cubicBezTo>
                      <a:cubicBezTo>
                        <a:pt x="177784" y="224401"/>
                        <a:pt x="188642" y="220323"/>
                        <a:pt x="198953" y="216029"/>
                      </a:cubicBezTo>
                      <a:cubicBezTo>
                        <a:pt x="205617" y="213162"/>
                        <a:pt x="211817" y="209133"/>
                        <a:pt x="217818" y="205221"/>
                      </a:cubicBezTo>
                      <a:lnTo>
                        <a:pt x="218796" y="204591"/>
                      </a:lnTo>
                      <a:cubicBezTo>
                        <a:pt x="229372" y="197911"/>
                        <a:pt x="238722" y="189655"/>
                        <a:pt x="246579" y="180057"/>
                      </a:cubicBezTo>
                      <a:cubicBezTo>
                        <a:pt x="251718" y="173990"/>
                        <a:pt x="256459" y="166762"/>
                        <a:pt x="261051" y="157959"/>
                      </a:cubicBezTo>
                      <a:cubicBezTo>
                        <a:pt x="265610" y="149571"/>
                        <a:pt x="269423" y="140454"/>
                        <a:pt x="272373" y="130856"/>
                      </a:cubicBezTo>
                      <a:cubicBezTo>
                        <a:pt x="274213" y="124639"/>
                        <a:pt x="275821" y="118025"/>
                        <a:pt x="277396" y="111643"/>
                      </a:cubicBezTo>
                      <a:cubicBezTo>
                        <a:pt x="281458" y="95065"/>
                        <a:pt x="285304" y="79417"/>
                        <a:pt x="292631" y="69735"/>
                      </a:cubicBezTo>
                      <a:cubicBezTo>
                        <a:pt x="299709" y="60237"/>
                        <a:pt x="304948" y="55579"/>
                        <a:pt x="314728" y="48086"/>
                      </a:cubicBezTo>
                      <a:lnTo>
                        <a:pt x="315375" y="47605"/>
                      </a:lnTo>
                      <a:cubicBezTo>
                        <a:pt x="323415" y="41587"/>
                        <a:pt x="327443" y="38570"/>
                        <a:pt x="338003" y="31807"/>
                      </a:cubicBezTo>
                      <a:cubicBezTo>
                        <a:pt x="344683" y="27762"/>
                        <a:pt x="360249" y="21794"/>
                        <a:pt x="369184" y="19357"/>
                      </a:cubicBezTo>
                      <a:cubicBezTo>
                        <a:pt x="400515" y="10803"/>
                        <a:pt x="414523" y="12047"/>
                        <a:pt x="422895" y="12793"/>
                      </a:cubicBezTo>
                      <a:cubicBezTo>
                        <a:pt x="424470" y="12925"/>
                        <a:pt x="425829" y="13058"/>
                        <a:pt x="427072" y="13091"/>
                      </a:cubicBezTo>
                      <a:cubicBezTo>
                        <a:pt x="440301" y="13472"/>
                        <a:pt x="451258" y="16357"/>
                        <a:pt x="462614" y="22407"/>
                      </a:cubicBezTo>
                      <a:cubicBezTo>
                        <a:pt x="471847" y="27812"/>
                        <a:pt x="480799" y="34608"/>
                        <a:pt x="489204" y="42615"/>
                      </a:cubicBezTo>
                      <a:cubicBezTo>
                        <a:pt x="489751" y="43146"/>
                        <a:pt x="490298" y="43676"/>
                        <a:pt x="490845" y="44206"/>
                      </a:cubicBezTo>
                      <a:cubicBezTo>
                        <a:pt x="495254" y="48450"/>
                        <a:pt x="499796" y="52827"/>
                        <a:pt x="502764" y="58330"/>
                      </a:cubicBezTo>
                      <a:cubicBezTo>
                        <a:pt x="504073" y="60651"/>
                        <a:pt x="505217" y="63204"/>
                        <a:pt x="506212" y="66171"/>
                      </a:cubicBezTo>
                      <a:cubicBezTo>
                        <a:pt x="506925" y="68393"/>
                        <a:pt x="507405" y="70614"/>
                        <a:pt x="507753" y="72321"/>
                      </a:cubicBezTo>
                      <a:cubicBezTo>
                        <a:pt x="508698" y="77096"/>
                        <a:pt x="509013" y="81887"/>
                        <a:pt x="508682" y="86594"/>
                      </a:cubicBezTo>
                      <a:cubicBezTo>
                        <a:pt x="508334" y="93573"/>
                        <a:pt x="507588" y="99740"/>
                        <a:pt x="506361" y="105459"/>
                      </a:cubicBezTo>
                      <a:cubicBezTo>
                        <a:pt x="505267" y="110747"/>
                        <a:pt x="503725" y="115853"/>
                        <a:pt x="501968" y="121506"/>
                      </a:cubicBezTo>
                      <a:lnTo>
                        <a:pt x="501620" y="122617"/>
                      </a:lnTo>
                      <a:cubicBezTo>
                        <a:pt x="499349" y="129695"/>
                        <a:pt x="497409" y="135796"/>
                        <a:pt x="493265" y="144134"/>
                      </a:cubicBezTo>
                      <a:cubicBezTo>
                        <a:pt x="491060" y="148394"/>
                        <a:pt x="489220" y="150815"/>
                        <a:pt x="486684" y="154180"/>
                      </a:cubicBezTo>
                      <a:cubicBezTo>
                        <a:pt x="485938" y="155174"/>
                        <a:pt x="485126" y="156252"/>
                        <a:pt x="484230" y="157462"/>
                      </a:cubicBezTo>
                      <a:lnTo>
                        <a:pt x="481860" y="160413"/>
                      </a:lnTo>
                      <a:cubicBezTo>
                        <a:pt x="475461" y="168386"/>
                        <a:pt x="475212" y="168685"/>
                        <a:pt x="464553" y="179112"/>
                      </a:cubicBezTo>
                      <a:lnTo>
                        <a:pt x="460674" y="182577"/>
                      </a:lnTo>
                      <a:lnTo>
                        <a:pt x="460707" y="182626"/>
                      </a:lnTo>
                      <a:cubicBezTo>
                        <a:pt x="460707" y="182626"/>
                        <a:pt x="460707" y="182626"/>
                        <a:pt x="460707" y="182626"/>
                      </a:cubicBezTo>
                      <a:lnTo>
                        <a:pt x="460707" y="182626"/>
                      </a:lnTo>
                      <a:cubicBezTo>
                        <a:pt x="452866" y="189340"/>
                        <a:pt x="450264" y="191064"/>
                        <a:pt x="443285" y="195706"/>
                      </a:cubicBezTo>
                      <a:cubicBezTo>
                        <a:pt x="442373" y="196319"/>
                        <a:pt x="441378" y="196966"/>
                        <a:pt x="440301" y="197695"/>
                      </a:cubicBezTo>
                      <a:cubicBezTo>
                        <a:pt x="435759" y="200712"/>
                        <a:pt x="427536" y="205868"/>
                        <a:pt x="426757" y="206183"/>
                      </a:cubicBezTo>
                      <a:cubicBezTo>
                        <a:pt x="416264" y="211504"/>
                        <a:pt x="407610" y="214421"/>
                        <a:pt x="399836" y="216776"/>
                      </a:cubicBezTo>
                      <a:lnTo>
                        <a:pt x="393768" y="218582"/>
                      </a:lnTo>
                      <a:cubicBezTo>
                        <a:pt x="384684" y="221301"/>
                        <a:pt x="375285" y="224103"/>
                        <a:pt x="366068" y="226970"/>
                      </a:cubicBezTo>
                      <a:lnTo>
                        <a:pt x="364244" y="227518"/>
                      </a:lnTo>
                      <a:cubicBezTo>
                        <a:pt x="356022" y="230004"/>
                        <a:pt x="347518" y="232557"/>
                        <a:pt x="339511" y="236005"/>
                      </a:cubicBezTo>
                      <a:cubicBezTo>
                        <a:pt x="330261" y="240083"/>
                        <a:pt x="320762" y="245587"/>
                        <a:pt x="309639" y="253295"/>
                      </a:cubicBezTo>
                      <a:cubicBezTo>
                        <a:pt x="298980" y="260506"/>
                        <a:pt x="288171" y="269160"/>
                        <a:pt x="276601" y="279786"/>
                      </a:cubicBezTo>
                      <a:cubicBezTo>
                        <a:pt x="263836" y="291572"/>
                        <a:pt x="250392" y="304370"/>
                        <a:pt x="238440" y="318079"/>
                      </a:cubicBezTo>
                      <a:cubicBezTo>
                        <a:pt x="229322" y="328920"/>
                        <a:pt x="220536" y="340873"/>
                        <a:pt x="211585" y="354599"/>
                      </a:cubicBezTo>
                      <a:cubicBezTo>
                        <a:pt x="206363" y="362473"/>
                        <a:pt x="200975" y="370612"/>
                        <a:pt x="195903" y="378967"/>
                      </a:cubicBezTo>
                      <a:cubicBezTo>
                        <a:pt x="187945" y="391881"/>
                        <a:pt x="181331" y="401943"/>
                        <a:pt x="174932" y="409121"/>
                      </a:cubicBezTo>
                      <a:lnTo>
                        <a:pt x="174850" y="409055"/>
                      </a:lnTo>
                      <a:lnTo>
                        <a:pt x="169893" y="414343"/>
                      </a:lnTo>
                      <a:lnTo>
                        <a:pt x="169843" y="414293"/>
                      </a:lnTo>
                      <a:cubicBezTo>
                        <a:pt x="167987" y="416084"/>
                        <a:pt x="166246" y="417576"/>
                        <a:pt x="163776" y="419482"/>
                      </a:cubicBezTo>
                      <a:cubicBezTo>
                        <a:pt x="160510" y="422001"/>
                        <a:pt x="157012" y="424306"/>
                        <a:pt x="153631" y="426527"/>
                      </a:cubicBezTo>
                      <a:cubicBezTo>
                        <a:pt x="152089" y="427538"/>
                        <a:pt x="150547" y="428550"/>
                        <a:pt x="149022" y="429594"/>
                      </a:cubicBezTo>
                      <a:cubicBezTo>
                        <a:pt x="147514" y="430506"/>
                        <a:pt x="146254" y="431268"/>
                        <a:pt x="145110" y="431948"/>
                      </a:cubicBezTo>
                      <a:cubicBezTo>
                        <a:pt x="140435" y="434783"/>
                        <a:pt x="138098" y="436208"/>
                        <a:pt x="132578" y="439093"/>
                      </a:cubicBezTo>
                      <a:cubicBezTo>
                        <a:pt x="123526" y="443884"/>
                        <a:pt x="118653" y="445574"/>
                        <a:pt x="108839" y="447249"/>
                      </a:cubicBezTo>
                      <a:cubicBezTo>
                        <a:pt x="104529" y="447912"/>
                        <a:pt x="99821" y="448227"/>
                        <a:pt x="94168" y="448227"/>
                      </a:cubicBezTo>
                      <a:close/>
                      <a:moveTo>
                        <a:pt x="92129" y="447547"/>
                      </a:moveTo>
                      <a:cubicBezTo>
                        <a:pt x="98677" y="447630"/>
                        <a:pt x="103949" y="447315"/>
                        <a:pt x="108723" y="446586"/>
                      </a:cubicBezTo>
                      <a:cubicBezTo>
                        <a:pt x="118437" y="444911"/>
                        <a:pt x="123294" y="443254"/>
                        <a:pt x="132263" y="438496"/>
                      </a:cubicBezTo>
                      <a:cubicBezTo>
                        <a:pt x="137750" y="435628"/>
                        <a:pt x="140104" y="434202"/>
                        <a:pt x="144762" y="431384"/>
                      </a:cubicBezTo>
                      <a:cubicBezTo>
                        <a:pt x="145889" y="430688"/>
                        <a:pt x="147166" y="429925"/>
                        <a:pt x="148658" y="429030"/>
                      </a:cubicBezTo>
                      <a:cubicBezTo>
                        <a:pt x="150166" y="428002"/>
                        <a:pt x="151708" y="426991"/>
                        <a:pt x="153249" y="425963"/>
                      </a:cubicBezTo>
                      <a:cubicBezTo>
                        <a:pt x="156631" y="423742"/>
                        <a:pt x="160112" y="421455"/>
                        <a:pt x="163362" y="418951"/>
                      </a:cubicBezTo>
                      <a:cubicBezTo>
                        <a:pt x="166229" y="416730"/>
                        <a:pt x="168136" y="415072"/>
                        <a:pt x="170357" y="412851"/>
                      </a:cubicBezTo>
                      <a:lnTo>
                        <a:pt x="170374" y="412851"/>
                      </a:lnTo>
                      <a:cubicBezTo>
                        <a:pt x="170374" y="412851"/>
                        <a:pt x="175761" y="407132"/>
                        <a:pt x="175761" y="407132"/>
                      </a:cubicBezTo>
                      <a:lnTo>
                        <a:pt x="175794" y="407132"/>
                      </a:lnTo>
                      <a:cubicBezTo>
                        <a:pt x="181746" y="400136"/>
                        <a:pt x="187962" y="390621"/>
                        <a:pt x="195339" y="378652"/>
                      </a:cubicBezTo>
                      <a:cubicBezTo>
                        <a:pt x="200412" y="370281"/>
                        <a:pt x="205816" y="362141"/>
                        <a:pt x="211021" y="354250"/>
                      </a:cubicBezTo>
                      <a:cubicBezTo>
                        <a:pt x="219973" y="340508"/>
                        <a:pt x="228775" y="328539"/>
                        <a:pt x="237926" y="317665"/>
                      </a:cubicBezTo>
                      <a:cubicBezTo>
                        <a:pt x="249911" y="303922"/>
                        <a:pt x="263372" y="291108"/>
                        <a:pt x="276136" y="279321"/>
                      </a:cubicBezTo>
                      <a:cubicBezTo>
                        <a:pt x="287724" y="268679"/>
                        <a:pt x="298565" y="259992"/>
                        <a:pt x="309241" y="252765"/>
                      </a:cubicBezTo>
                      <a:cubicBezTo>
                        <a:pt x="320398" y="245023"/>
                        <a:pt x="329913" y="239519"/>
                        <a:pt x="339213" y="235408"/>
                      </a:cubicBezTo>
                      <a:cubicBezTo>
                        <a:pt x="347269" y="231944"/>
                        <a:pt x="355790" y="229374"/>
                        <a:pt x="364029" y="226888"/>
                      </a:cubicBezTo>
                      <a:lnTo>
                        <a:pt x="365852" y="226340"/>
                      </a:lnTo>
                      <a:cubicBezTo>
                        <a:pt x="375069" y="223473"/>
                        <a:pt x="384469" y="220655"/>
                        <a:pt x="393553" y="217952"/>
                      </a:cubicBezTo>
                      <a:lnTo>
                        <a:pt x="399620" y="216146"/>
                      </a:lnTo>
                      <a:cubicBezTo>
                        <a:pt x="407378" y="213792"/>
                        <a:pt x="415982" y="210891"/>
                        <a:pt x="426459" y="205586"/>
                      </a:cubicBezTo>
                      <a:cubicBezTo>
                        <a:pt x="427172" y="205304"/>
                        <a:pt x="435178" y="200298"/>
                        <a:pt x="439903" y="197148"/>
                      </a:cubicBezTo>
                      <a:cubicBezTo>
                        <a:pt x="440980" y="196419"/>
                        <a:pt x="441975" y="195772"/>
                        <a:pt x="442887" y="195159"/>
                      </a:cubicBezTo>
                      <a:cubicBezTo>
                        <a:pt x="449352" y="190865"/>
                        <a:pt x="452054" y="189075"/>
                        <a:pt x="458652" y="183472"/>
                      </a:cubicBezTo>
                      <a:lnTo>
                        <a:pt x="458652" y="183472"/>
                      </a:lnTo>
                      <a:cubicBezTo>
                        <a:pt x="458652" y="183472"/>
                        <a:pt x="464072" y="178615"/>
                        <a:pt x="464072" y="178615"/>
                      </a:cubicBezTo>
                      <a:cubicBezTo>
                        <a:pt x="474698" y="168237"/>
                        <a:pt x="474947" y="167922"/>
                        <a:pt x="481329" y="159982"/>
                      </a:cubicBezTo>
                      <a:lnTo>
                        <a:pt x="483700" y="157031"/>
                      </a:lnTo>
                      <a:cubicBezTo>
                        <a:pt x="484595" y="155821"/>
                        <a:pt x="485407" y="154743"/>
                        <a:pt x="486153" y="153749"/>
                      </a:cubicBezTo>
                      <a:cubicBezTo>
                        <a:pt x="488673" y="150417"/>
                        <a:pt x="490497" y="148013"/>
                        <a:pt x="492668" y="143803"/>
                      </a:cubicBezTo>
                      <a:cubicBezTo>
                        <a:pt x="496779" y="135514"/>
                        <a:pt x="498636" y="129728"/>
                        <a:pt x="500990" y="122385"/>
                      </a:cubicBezTo>
                      <a:lnTo>
                        <a:pt x="501338" y="121290"/>
                      </a:lnTo>
                      <a:cubicBezTo>
                        <a:pt x="503079" y="115654"/>
                        <a:pt x="504620" y="110565"/>
                        <a:pt x="505714" y="105310"/>
                      </a:cubicBezTo>
                      <a:cubicBezTo>
                        <a:pt x="506925" y="99624"/>
                        <a:pt x="507687" y="93491"/>
                        <a:pt x="508019" y="86545"/>
                      </a:cubicBezTo>
                      <a:lnTo>
                        <a:pt x="508019" y="86545"/>
                      </a:lnTo>
                      <a:cubicBezTo>
                        <a:pt x="508334" y="81887"/>
                        <a:pt x="508019" y="77145"/>
                        <a:pt x="507090" y="72437"/>
                      </a:cubicBezTo>
                      <a:cubicBezTo>
                        <a:pt x="506742" y="70763"/>
                        <a:pt x="506262" y="68558"/>
                        <a:pt x="505582" y="66370"/>
                      </a:cubicBezTo>
                      <a:cubicBezTo>
                        <a:pt x="504604" y="63453"/>
                        <a:pt x="503493" y="60933"/>
                        <a:pt x="502184" y="58645"/>
                      </a:cubicBezTo>
                      <a:cubicBezTo>
                        <a:pt x="499266" y="53224"/>
                        <a:pt x="494740" y="48881"/>
                        <a:pt x="490380" y="44671"/>
                      </a:cubicBezTo>
                      <a:cubicBezTo>
                        <a:pt x="489834" y="44140"/>
                        <a:pt x="489286" y="43610"/>
                        <a:pt x="488739" y="43079"/>
                      </a:cubicBezTo>
                      <a:cubicBezTo>
                        <a:pt x="480368" y="35105"/>
                        <a:pt x="471466" y="28342"/>
                        <a:pt x="462282" y="22971"/>
                      </a:cubicBezTo>
                      <a:cubicBezTo>
                        <a:pt x="451026" y="16970"/>
                        <a:pt x="440151" y="14135"/>
                        <a:pt x="427039" y="13737"/>
                      </a:cubicBezTo>
                      <a:cubicBezTo>
                        <a:pt x="425779" y="13704"/>
                        <a:pt x="424403" y="13572"/>
                        <a:pt x="422828" y="13439"/>
                      </a:cubicBezTo>
                      <a:cubicBezTo>
                        <a:pt x="414507" y="12693"/>
                        <a:pt x="400565" y="11466"/>
                        <a:pt x="369350" y="19987"/>
                      </a:cubicBezTo>
                      <a:cubicBezTo>
                        <a:pt x="360448" y="22424"/>
                        <a:pt x="344965" y="28359"/>
                        <a:pt x="338334" y="32370"/>
                      </a:cubicBezTo>
                      <a:cubicBezTo>
                        <a:pt x="327808" y="39117"/>
                        <a:pt x="323779" y="42134"/>
                        <a:pt x="315756" y="48135"/>
                      </a:cubicBezTo>
                      <a:lnTo>
                        <a:pt x="315109" y="48616"/>
                      </a:lnTo>
                      <a:cubicBezTo>
                        <a:pt x="305379" y="56076"/>
                        <a:pt x="300173" y="60717"/>
                        <a:pt x="293145" y="70150"/>
                      </a:cubicBezTo>
                      <a:cubicBezTo>
                        <a:pt x="285900" y="79715"/>
                        <a:pt x="282071" y="95314"/>
                        <a:pt x="278026" y="111825"/>
                      </a:cubicBezTo>
                      <a:cubicBezTo>
                        <a:pt x="276451" y="118224"/>
                        <a:pt x="274827" y="124838"/>
                        <a:pt x="272987" y="131071"/>
                      </a:cubicBezTo>
                      <a:cubicBezTo>
                        <a:pt x="270019" y="140719"/>
                        <a:pt x="266190" y="149870"/>
                        <a:pt x="261615" y="158291"/>
                      </a:cubicBezTo>
                      <a:cubicBezTo>
                        <a:pt x="257006" y="167127"/>
                        <a:pt x="252249" y="174387"/>
                        <a:pt x="247077" y="180488"/>
                      </a:cubicBezTo>
                      <a:cubicBezTo>
                        <a:pt x="239169" y="190136"/>
                        <a:pt x="229770" y="198424"/>
                        <a:pt x="219144" y="205138"/>
                      </a:cubicBezTo>
                      <a:lnTo>
                        <a:pt x="218182" y="205768"/>
                      </a:lnTo>
                      <a:cubicBezTo>
                        <a:pt x="212165" y="209680"/>
                        <a:pt x="205948" y="213725"/>
                        <a:pt x="199218" y="216626"/>
                      </a:cubicBezTo>
                      <a:cubicBezTo>
                        <a:pt x="188890" y="220936"/>
                        <a:pt x="178016" y="225014"/>
                        <a:pt x="165964" y="229125"/>
                      </a:cubicBezTo>
                      <a:cubicBezTo>
                        <a:pt x="160659" y="230866"/>
                        <a:pt x="144513" y="236138"/>
                        <a:pt x="140087" y="237795"/>
                      </a:cubicBezTo>
                      <a:cubicBezTo>
                        <a:pt x="117807" y="246449"/>
                        <a:pt x="98428" y="255632"/>
                        <a:pt x="80857" y="265844"/>
                      </a:cubicBezTo>
                      <a:cubicBezTo>
                        <a:pt x="76232" y="268712"/>
                        <a:pt x="71441" y="271878"/>
                        <a:pt x="66252" y="275492"/>
                      </a:cubicBezTo>
                      <a:lnTo>
                        <a:pt x="57615" y="282139"/>
                      </a:lnTo>
                      <a:cubicBezTo>
                        <a:pt x="56356" y="283184"/>
                        <a:pt x="54996" y="284311"/>
                        <a:pt x="53637" y="285422"/>
                      </a:cubicBezTo>
                      <a:cubicBezTo>
                        <a:pt x="50006" y="288406"/>
                        <a:pt x="46260" y="291506"/>
                        <a:pt x="44238" y="293462"/>
                      </a:cubicBezTo>
                      <a:cubicBezTo>
                        <a:pt x="41121" y="296495"/>
                        <a:pt x="38270" y="299811"/>
                        <a:pt x="34971" y="303657"/>
                      </a:cubicBezTo>
                      <a:lnTo>
                        <a:pt x="34026" y="304751"/>
                      </a:lnTo>
                      <a:cubicBezTo>
                        <a:pt x="32733" y="306458"/>
                        <a:pt x="31904" y="307536"/>
                        <a:pt x="31291" y="308332"/>
                      </a:cubicBezTo>
                      <a:cubicBezTo>
                        <a:pt x="29965" y="310055"/>
                        <a:pt x="29600" y="310520"/>
                        <a:pt x="27478" y="313669"/>
                      </a:cubicBezTo>
                      <a:cubicBezTo>
                        <a:pt x="27063" y="314299"/>
                        <a:pt x="26715" y="314846"/>
                        <a:pt x="26400" y="315310"/>
                      </a:cubicBezTo>
                      <a:cubicBezTo>
                        <a:pt x="24279" y="318543"/>
                        <a:pt x="24229" y="318593"/>
                        <a:pt x="21941" y="324113"/>
                      </a:cubicBezTo>
                      <a:lnTo>
                        <a:pt x="21195" y="326052"/>
                      </a:lnTo>
                      <a:cubicBezTo>
                        <a:pt x="18659" y="332650"/>
                        <a:pt x="16819" y="337424"/>
                        <a:pt x="15227" y="346094"/>
                      </a:cubicBezTo>
                      <a:cubicBezTo>
                        <a:pt x="13984" y="354068"/>
                        <a:pt x="13487" y="362241"/>
                        <a:pt x="13785" y="370380"/>
                      </a:cubicBezTo>
                      <a:cubicBezTo>
                        <a:pt x="14001" y="374640"/>
                        <a:pt x="14631" y="377724"/>
                        <a:pt x="15310" y="380989"/>
                      </a:cubicBezTo>
                      <a:cubicBezTo>
                        <a:pt x="15459" y="381736"/>
                        <a:pt x="15625" y="382498"/>
                        <a:pt x="15774" y="383261"/>
                      </a:cubicBezTo>
                      <a:cubicBezTo>
                        <a:pt x="18062" y="393207"/>
                        <a:pt x="20433" y="403501"/>
                        <a:pt x="26284" y="412138"/>
                      </a:cubicBezTo>
                      <a:cubicBezTo>
                        <a:pt x="34192" y="422996"/>
                        <a:pt x="41734" y="430589"/>
                        <a:pt x="50006" y="436026"/>
                      </a:cubicBezTo>
                      <a:cubicBezTo>
                        <a:pt x="54847" y="439126"/>
                        <a:pt x="60052" y="442309"/>
                        <a:pt x="65755" y="443983"/>
                      </a:cubicBezTo>
                      <a:cubicBezTo>
                        <a:pt x="74143" y="446635"/>
                        <a:pt x="81802" y="447680"/>
                        <a:pt x="92179" y="4475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" name="Google Shape;75;p3"/>
              <p:cNvGrpSpPr/>
              <p:nvPr/>
            </p:nvGrpSpPr>
            <p:grpSpPr>
              <a:xfrm>
                <a:off x="7415203" y="-679768"/>
                <a:ext cx="2281220" cy="1900983"/>
                <a:chOff x="7415203" y="-679768"/>
                <a:chExt cx="2281220" cy="1900983"/>
              </a:xfrm>
            </p:grpSpPr>
            <p:sp>
              <p:nvSpPr>
                <p:cNvPr id="76" name="Google Shape;76;p3"/>
                <p:cNvSpPr/>
                <p:nvPr/>
              </p:nvSpPr>
              <p:spPr>
                <a:xfrm rot="801380">
                  <a:off x="7505405" y="-494419"/>
                  <a:ext cx="1719720" cy="982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023" h="243344" extrusionOk="0">
                      <a:moveTo>
                        <a:pt x="153020" y="7966"/>
                      </a:moveTo>
                      <a:cubicBezTo>
                        <a:pt x="77627" y="27643"/>
                        <a:pt x="16292" y="93355"/>
                        <a:pt x="1853" y="169925"/>
                      </a:cubicBezTo>
                      <a:cubicBezTo>
                        <a:pt x="-3170" y="196565"/>
                        <a:pt x="1090" y="230598"/>
                        <a:pt x="26221" y="240727"/>
                      </a:cubicBezTo>
                      <a:cubicBezTo>
                        <a:pt x="42683" y="247374"/>
                        <a:pt x="61630" y="240445"/>
                        <a:pt x="76135" y="230233"/>
                      </a:cubicBezTo>
                      <a:cubicBezTo>
                        <a:pt x="90640" y="220022"/>
                        <a:pt x="102825" y="206561"/>
                        <a:pt x="118208" y="197742"/>
                      </a:cubicBezTo>
                      <a:cubicBezTo>
                        <a:pt x="143936" y="182988"/>
                        <a:pt x="175748" y="182972"/>
                        <a:pt x="204775" y="189089"/>
                      </a:cubicBezTo>
                      <a:cubicBezTo>
                        <a:pt x="233801" y="195206"/>
                        <a:pt x="261320" y="206926"/>
                        <a:pt x="289965" y="214618"/>
                      </a:cubicBezTo>
                      <a:cubicBezTo>
                        <a:pt x="318610" y="222293"/>
                        <a:pt x="349726" y="225741"/>
                        <a:pt x="377493" y="215347"/>
                      </a:cubicBezTo>
                      <a:cubicBezTo>
                        <a:pt x="405276" y="204937"/>
                        <a:pt x="428269" y="177601"/>
                        <a:pt x="425849" y="148044"/>
                      </a:cubicBezTo>
                      <a:cubicBezTo>
                        <a:pt x="424406" y="130472"/>
                        <a:pt x="414593" y="114707"/>
                        <a:pt x="403502" y="101014"/>
                      </a:cubicBezTo>
                      <a:cubicBezTo>
                        <a:pt x="354716" y="40772"/>
                        <a:pt x="270338" y="-22669"/>
                        <a:pt x="153004" y="79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 rot="801726">
                  <a:off x="8470594" y="195150"/>
                  <a:ext cx="1136402" cy="907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71" h="244453" extrusionOk="0">
                      <a:moveTo>
                        <a:pt x="78005" y="13593"/>
                      </a:moveTo>
                      <a:cubicBezTo>
                        <a:pt x="45365" y="21086"/>
                        <a:pt x="18493" y="47278"/>
                        <a:pt x="7022" y="78742"/>
                      </a:cubicBezTo>
                      <a:cubicBezTo>
                        <a:pt x="-4450" y="110205"/>
                        <a:pt x="-1300" y="146012"/>
                        <a:pt x="12359" y="176580"/>
                      </a:cubicBezTo>
                      <a:cubicBezTo>
                        <a:pt x="19040" y="191533"/>
                        <a:pt x="28589" y="205839"/>
                        <a:pt x="42563" y="214426"/>
                      </a:cubicBezTo>
                      <a:cubicBezTo>
                        <a:pt x="55709" y="222499"/>
                        <a:pt x="71507" y="224787"/>
                        <a:pt x="86791" y="226892"/>
                      </a:cubicBezTo>
                      <a:cubicBezTo>
                        <a:pt x="123394" y="231932"/>
                        <a:pt x="159996" y="236988"/>
                        <a:pt x="196599" y="242027"/>
                      </a:cubicBezTo>
                      <a:cubicBezTo>
                        <a:pt x="210275" y="243917"/>
                        <a:pt x="224266" y="245791"/>
                        <a:pt x="237810" y="243138"/>
                      </a:cubicBezTo>
                      <a:cubicBezTo>
                        <a:pt x="276153" y="235629"/>
                        <a:pt x="298814" y="194534"/>
                        <a:pt x="304483" y="155876"/>
                      </a:cubicBezTo>
                      <a:cubicBezTo>
                        <a:pt x="311512" y="108000"/>
                        <a:pt x="298068" y="54390"/>
                        <a:pt x="259708" y="24899"/>
                      </a:cubicBezTo>
                      <a:cubicBezTo>
                        <a:pt x="216475" y="-8355"/>
                        <a:pt x="155752" y="-4227"/>
                        <a:pt x="77989" y="13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4152576" y="2326900"/>
            <a:ext cx="4278300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title" idx="2" hasCustomPrompt="1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  <a:solidFill>
            <a:schemeClr val="lt2">
              <a:alpha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3"/>
          <p:cNvSpPr>
            <a:spLocks noGrp="1"/>
          </p:cNvSpPr>
          <p:nvPr>
            <p:ph type="pic" idx="3"/>
          </p:nvPr>
        </p:nvSpPr>
        <p:spPr>
          <a:xfrm>
            <a:off x="733256" y="634922"/>
            <a:ext cx="2315400" cy="3034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31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1" name="Google Shape;81;p3"/>
          <p:cNvSpPr>
            <a:spLocks noGrp="1"/>
          </p:cNvSpPr>
          <p:nvPr>
            <p:ph type="pic" idx="4"/>
          </p:nvPr>
        </p:nvSpPr>
        <p:spPr>
          <a:xfrm flipH="1">
            <a:off x="1734300" y="3134700"/>
            <a:ext cx="1994700" cy="13011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31000"/>
              </a:scheme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5"/>
          <p:cNvGrpSpPr/>
          <p:nvPr/>
        </p:nvGrpSpPr>
        <p:grpSpPr>
          <a:xfrm>
            <a:off x="-785912" y="-737869"/>
            <a:ext cx="10483828" cy="6537085"/>
            <a:chOff x="-785912" y="-737869"/>
            <a:chExt cx="10483828" cy="6537085"/>
          </a:xfrm>
        </p:grpSpPr>
        <p:grpSp>
          <p:nvGrpSpPr>
            <p:cNvPr id="120" name="Google Shape;120;p5"/>
            <p:cNvGrpSpPr/>
            <p:nvPr/>
          </p:nvGrpSpPr>
          <p:grpSpPr>
            <a:xfrm>
              <a:off x="0" y="-7"/>
              <a:ext cx="9144008" cy="5143511"/>
              <a:chOff x="0" y="-7"/>
              <a:chExt cx="9144008" cy="5143511"/>
            </a:xfrm>
          </p:grpSpPr>
          <p:grpSp>
            <p:nvGrpSpPr>
              <p:cNvPr id="121" name="Google Shape;121;p5"/>
              <p:cNvGrpSpPr/>
              <p:nvPr/>
            </p:nvGrpSpPr>
            <p:grpSpPr>
              <a:xfrm flipH="1">
                <a:off x="6767275" y="2468618"/>
                <a:ext cx="2376733" cy="2674886"/>
                <a:chOff x="-8413" y="1530750"/>
                <a:chExt cx="3210066" cy="3612758"/>
              </a:xfrm>
            </p:grpSpPr>
            <p:sp>
              <p:nvSpPr>
                <p:cNvPr id="122" name="Google Shape;122;p5"/>
                <p:cNvSpPr/>
                <p:nvPr/>
              </p:nvSpPr>
              <p:spPr>
                <a:xfrm>
                  <a:off x="-5549" y="1530750"/>
                  <a:ext cx="3207202" cy="3612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708" h="983062" extrusionOk="0">
                      <a:moveTo>
                        <a:pt x="869542" y="983063"/>
                      </a:moveTo>
                      <a:cubicBezTo>
                        <a:pt x="870205" y="980792"/>
                        <a:pt x="871250" y="978753"/>
                        <a:pt x="872709" y="976946"/>
                      </a:cubicBezTo>
                      <a:cubicBezTo>
                        <a:pt x="862530" y="967580"/>
                        <a:pt x="847759" y="960617"/>
                        <a:pt x="838576" y="950406"/>
                      </a:cubicBezTo>
                      <a:cubicBezTo>
                        <a:pt x="832906" y="944090"/>
                        <a:pt x="823524" y="930397"/>
                        <a:pt x="820490" y="923219"/>
                      </a:cubicBezTo>
                      <a:cubicBezTo>
                        <a:pt x="817374" y="915793"/>
                        <a:pt x="819827" y="908797"/>
                        <a:pt x="817738" y="901619"/>
                      </a:cubicBezTo>
                      <a:cubicBezTo>
                        <a:pt x="814489" y="890396"/>
                        <a:pt x="811754" y="892684"/>
                        <a:pt x="806482" y="883202"/>
                      </a:cubicBezTo>
                      <a:cubicBezTo>
                        <a:pt x="796188" y="864702"/>
                        <a:pt x="800531" y="854258"/>
                        <a:pt x="796669" y="834034"/>
                      </a:cubicBezTo>
                      <a:cubicBezTo>
                        <a:pt x="794198" y="821137"/>
                        <a:pt x="788679" y="820291"/>
                        <a:pt x="791099" y="803814"/>
                      </a:cubicBezTo>
                      <a:cubicBezTo>
                        <a:pt x="793287" y="788911"/>
                        <a:pt x="788446" y="779677"/>
                        <a:pt x="788745" y="766863"/>
                      </a:cubicBezTo>
                      <a:cubicBezTo>
                        <a:pt x="788994" y="755242"/>
                        <a:pt x="797116" y="744666"/>
                        <a:pt x="798559" y="732896"/>
                      </a:cubicBezTo>
                      <a:cubicBezTo>
                        <a:pt x="799470" y="725503"/>
                        <a:pt x="796569" y="718573"/>
                        <a:pt x="797663" y="710898"/>
                      </a:cubicBezTo>
                      <a:cubicBezTo>
                        <a:pt x="798475" y="705129"/>
                        <a:pt x="804842" y="699460"/>
                        <a:pt x="804062" y="693592"/>
                      </a:cubicBezTo>
                      <a:cubicBezTo>
                        <a:pt x="802637" y="682733"/>
                        <a:pt x="791762" y="677479"/>
                        <a:pt x="786888" y="669306"/>
                      </a:cubicBezTo>
                      <a:cubicBezTo>
                        <a:pt x="775400" y="650027"/>
                        <a:pt x="773991" y="642036"/>
                        <a:pt x="747932" y="637726"/>
                      </a:cubicBezTo>
                      <a:cubicBezTo>
                        <a:pt x="697504" y="629388"/>
                        <a:pt x="648651" y="622458"/>
                        <a:pt x="599466" y="629007"/>
                      </a:cubicBezTo>
                      <a:cubicBezTo>
                        <a:pt x="574882" y="632272"/>
                        <a:pt x="549402" y="643827"/>
                        <a:pt x="529195" y="621331"/>
                      </a:cubicBezTo>
                      <a:cubicBezTo>
                        <a:pt x="526957" y="618845"/>
                        <a:pt x="531052" y="612860"/>
                        <a:pt x="528714" y="609893"/>
                      </a:cubicBezTo>
                      <a:cubicBezTo>
                        <a:pt x="523874" y="603726"/>
                        <a:pt x="515569" y="601306"/>
                        <a:pt x="509468" y="596615"/>
                      </a:cubicBezTo>
                      <a:cubicBezTo>
                        <a:pt x="502622" y="591343"/>
                        <a:pt x="496256" y="587149"/>
                        <a:pt x="491996" y="579225"/>
                      </a:cubicBezTo>
                      <a:cubicBezTo>
                        <a:pt x="489741" y="578297"/>
                        <a:pt x="489924" y="580253"/>
                        <a:pt x="488631" y="580286"/>
                      </a:cubicBezTo>
                      <a:cubicBezTo>
                        <a:pt x="475070" y="564306"/>
                        <a:pt x="441999" y="580502"/>
                        <a:pt x="432384" y="564107"/>
                      </a:cubicBezTo>
                      <a:cubicBezTo>
                        <a:pt x="426897" y="554757"/>
                        <a:pt x="432616" y="550596"/>
                        <a:pt x="437025" y="540749"/>
                      </a:cubicBezTo>
                      <a:cubicBezTo>
                        <a:pt x="443175" y="527024"/>
                        <a:pt x="446508" y="522398"/>
                        <a:pt x="443043" y="505821"/>
                      </a:cubicBezTo>
                      <a:cubicBezTo>
                        <a:pt x="437938" y="481436"/>
                        <a:pt x="424328" y="454034"/>
                        <a:pt x="412093" y="432417"/>
                      </a:cubicBezTo>
                      <a:cubicBezTo>
                        <a:pt x="405147" y="420150"/>
                        <a:pt x="396345" y="410535"/>
                        <a:pt x="388024" y="398202"/>
                      </a:cubicBezTo>
                      <a:cubicBezTo>
                        <a:pt x="385039" y="393792"/>
                        <a:pt x="386067" y="387857"/>
                        <a:pt x="382752" y="384293"/>
                      </a:cubicBezTo>
                      <a:cubicBezTo>
                        <a:pt x="379271" y="380547"/>
                        <a:pt x="368976" y="380116"/>
                        <a:pt x="364401" y="375988"/>
                      </a:cubicBezTo>
                      <a:cubicBezTo>
                        <a:pt x="356958" y="369258"/>
                        <a:pt x="361450" y="362279"/>
                        <a:pt x="355814" y="355814"/>
                      </a:cubicBezTo>
                      <a:cubicBezTo>
                        <a:pt x="347426" y="346182"/>
                        <a:pt x="339469" y="349233"/>
                        <a:pt x="332424" y="336485"/>
                      </a:cubicBezTo>
                      <a:cubicBezTo>
                        <a:pt x="324532" y="322228"/>
                        <a:pt x="322842" y="311022"/>
                        <a:pt x="308353" y="302054"/>
                      </a:cubicBezTo>
                      <a:cubicBezTo>
                        <a:pt x="287532" y="289140"/>
                        <a:pt x="272099" y="285245"/>
                        <a:pt x="271237" y="257561"/>
                      </a:cubicBezTo>
                      <a:cubicBezTo>
                        <a:pt x="270590" y="237071"/>
                        <a:pt x="276160" y="232181"/>
                        <a:pt x="261655" y="217394"/>
                      </a:cubicBezTo>
                      <a:cubicBezTo>
                        <a:pt x="255471" y="211095"/>
                        <a:pt x="248012" y="199491"/>
                        <a:pt x="242028" y="194269"/>
                      </a:cubicBezTo>
                      <a:cubicBezTo>
                        <a:pt x="230275" y="183991"/>
                        <a:pt x="201961" y="187174"/>
                        <a:pt x="199938" y="167629"/>
                      </a:cubicBezTo>
                      <a:cubicBezTo>
                        <a:pt x="180261" y="168309"/>
                        <a:pt x="176051" y="158412"/>
                        <a:pt x="161346" y="151914"/>
                      </a:cubicBezTo>
                      <a:cubicBezTo>
                        <a:pt x="148233" y="146129"/>
                        <a:pt x="146112" y="151864"/>
                        <a:pt x="136182" y="140343"/>
                      </a:cubicBezTo>
                      <a:cubicBezTo>
                        <a:pt x="129402" y="132469"/>
                        <a:pt x="132104" y="125838"/>
                        <a:pt x="120235" y="120964"/>
                      </a:cubicBezTo>
                      <a:cubicBezTo>
                        <a:pt x="112013" y="117583"/>
                        <a:pt x="104420" y="122307"/>
                        <a:pt x="95385" y="119074"/>
                      </a:cubicBezTo>
                      <a:cubicBezTo>
                        <a:pt x="82124" y="114317"/>
                        <a:pt x="78112" y="95883"/>
                        <a:pt x="69293" y="86599"/>
                      </a:cubicBezTo>
                      <a:cubicBezTo>
                        <a:pt x="63856" y="80880"/>
                        <a:pt x="55965" y="79654"/>
                        <a:pt x="51041" y="73139"/>
                      </a:cubicBezTo>
                      <a:cubicBezTo>
                        <a:pt x="46334" y="66906"/>
                        <a:pt x="46201" y="59164"/>
                        <a:pt x="42338" y="52915"/>
                      </a:cubicBezTo>
                      <a:cubicBezTo>
                        <a:pt x="33652" y="38923"/>
                        <a:pt x="25877" y="29839"/>
                        <a:pt x="11803" y="22744"/>
                      </a:cubicBezTo>
                      <a:cubicBezTo>
                        <a:pt x="13461" y="19893"/>
                        <a:pt x="12864" y="14837"/>
                        <a:pt x="15582" y="11554"/>
                      </a:cubicBezTo>
                      <a:cubicBezTo>
                        <a:pt x="11687" y="7261"/>
                        <a:pt x="1807" y="1359"/>
                        <a:pt x="0" y="0"/>
                      </a:cubicBezTo>
                      <a:lnTo>
                        <a:pt x="0" y="981090"/>
                      </a:lnTo>
                      <a:lnTo>
                        <a:pt x="869542" y="9830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3420000" algn="bl" rotWithShape="0">
                    <a:schemeClr val="dk1">
                      <a:alpha val="21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-8413" y="1624115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rgbClr val="FFD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5"/>
                <p:cNvSpPr/>
                <p:nvPr/>
              </p:nvSpPr>
              <p:spPr>
                <a:xfrm>
                  <a:off x="-8413" y="1631274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" name="Google Shape;125;p5"/>
              <p:cNvGrpSpPr/>
              <p:nvPr/>
            </p:nvGrpSpPr>
            <p:grpSpPr>
              <a:xfrm rot="10800000" flipH="1">
                <a:off x="0" y="-7"/>
                <a:ext cx="2376733" cy="2674886"/>
                <a:chOff x="-8413" y="1530750"/>
                <a:chExt cx="3210066" cy="3612758"/>
              </a:xfrm>
            </p:grpSpPr>
            <p:sp>
              <p:nvSpPr>
                <p:cNvPr id="126" name="Google Shape;126;p5"/>
                <p:cNvSpPr/>
                <p:nvPr/>
              </p:nvSpPr>
              <p:spPr>
                <a:xfrm>
                  <a:off x="-5549" y="1530750"/>
                  <a:ext cx="3207202" cy="3612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708" h="983062" extrusionOk="0">
                      <a:moveTo>
                        <a:pt x="869542" y="983063"/>
                      </a:moveTo>
                      <a:cubicBezTo>
                        <a:pt x="870205" y="980792"/>
                        <a:pt x="871250" y="978753"/>
                        <a:pt x="872709" y="976946"/>
                      </a:cubicBezTo>
                      <a:cubicBezTo>
                        <a:pt x="862530" y="967580"/>
                        <a:pt x="847759" y="960617"/>
                        <a:pt x="838576" y="950406"/>
                      </a:cubicBezTo>
                      <a:cubicBezTo>
                        <a:pt x="832906" y="944090"/>
                        <a:pt x="823524" y="930397"/>
                        <a:pt x="820490" y="923219"/>
                      </a:cubicBezTo>
                      <a:cubicBezTo>
                        <a:pt x="817374" y="915793"/>
                        <a:pt x="819827" y="908797"/>
                        <a:pt x="817738" y="901619"/>
                      </a:cubicBezTo>
                      <a:cubicBezTo>
                        <a:pt x="814489" y="890396"/>
                        <a:pt x="811754" y="892684"/>
                        <a:pt x="806482" y="883202"/>
                      </a:cubicBezTo>
                      <a:cubicBezTo>
                        <a:pt x="796188" y="864702"/>
                        <a:pt x="800531" y="854258"/>
                        <a:pt x="796669" y="834034"/>
                      </a:cubicBezTo>
                      <a:cubicBezTo>
                        <a:pt x="794198" y="821137"/>
                        <a:pt x="788679" y="820291"/>
                        <a:pt x="791099" y="803814"/>
                      </a:cubicBezTo>
                      <a:cubicBezTo>
                        <a:pt x="793287" y="788911"/>
                        <a:pt x="788446" y="779677"/>
                        <a:pt x="788745" y="766863"/>
                      </a:cubicBezTo>
                      <a:cubicBezTo>
                        <a:pt x="788994" y="755242"/>
                        <a:pt x="797116" y="744666"/>
                        <a:pt x="798559" y="732896"/>
                      </a:cubicBezTo>
                      <a:cubicBezTo>
                        <a:pt x="799470" y="725503"/>
                        <a:pt x="796569" y="718573"/>
                        <a:pt x="797663" y="710898"/>
                      </a:cubicBezTo>
                      <a:cubicBezTo>
                        <a:pt x="798475" y="705129"/>
                        <a:pt x="804842" y="699460"/>
                        <a:pt x="804062" y="693592"/>
                      </a:cubicBezTo>
                      <a:cubicBezTo>
                        <a:pt x="802637" y="682733"/>
                        <a:pt x="791762" y="677479"/>
                        <a:pt x="786888" y="669306"/>
                      </a:cubicBezTo>
                      <a:cubicBezTo>
                        <a:pt x="775400" y="650027"/>
                        <a:pt x="773991" y="642036"/>
                        <a:pt x="747932" y="637726"/>
                      </a:cubicBezTo>
                      <a:cubicBezTo>
                        <a:pt x="697504" y="629388"/>
                        <a:pt x="648651" y="622458"/>
                        <a:pt x="599466" y="629007"/>
                      </a:cubicBezTo>
                      <a:cubicBezTo>
                        <a:pt x="574882" y="632272"/>
                        <a:pt x="549402" y="643827"/>
                        <a:pt x="529195" y="621331"/>
                      </a:cubicBezTo>
                      <a:cubicBezTo>
                        <a:pt x="526957" y="618845"/>
                        <a:pt x="531052" y="612860"/>
                        <a:pt x="528714" y="609893"/>
                      </a:cubicBezTo>
                      <a:cubicBezTo>
                        <a:pt x="523874" y="603726"/>
                        <a:pt x="515569" y="601306"/>
                        <a:pt x="509468" y="596615"/>
                      </a:cubicBezTo>
                      <a:cubicBezTo>
                        <a:pt x="502622" y="591343"/>
                        <a:pt x="496256" y="587149"/>
                        <a:pt x="491996" y="579225"/>
                      </a:cubicBezTo>
                      <a:cubicBezTo>
                        <a:pt x="489741" y="578297"/>
                        <a:pt x="489924" y="580253"/>
                        <a:pt x="488631" y="580286"/>
                      </a:cubicBezTo>
                      <a:cubicBezTo>
                        <a:pt x="475070" y="564306"/>
                        <a:pt x="441999" y="580502"/>
                        <a:pt x="432384" y="564107"/>
                      </a:cubicBezTo>
                      <a:cubicBezTo>
                        <a:pt x="426897" y="554757"/>
                        <a:pt x="432616" y="550596"/>
                        <a:pt x="437025" y="540749"/>
                      </a:cubicBezTo>
                      <a:cubicBezTo>
                        <a:pt x="443175" y="527024"/>
                        <a:pt x="446508" y="522398"/>
                        <a:pt x="443043" y="505821"/>
                      </a:cubicBezTo>
                      <a:cubicBezTo>
                        <a:pt x="437938" y="481436"/>
                        <a:pt x="424328" y="454034"/>
                        <a:pt x="412093" y="432417"/>
                      </a:cubicBezTo>
                      <a:cubicBezTo>
                        <a:pt x="405147" y="420150"/>
                        <a:pt x="396345" y="410535"/>
                        <a:pt x="388024" y="398202"/>
                      </a:cubicBezTo>
                      <a:cubicBezTo>
                        <a:pt x="385039" y="393792"/>
                        <a:pt x="386067" y="387857"/>
                        <a:pt x="382752" y="384293"/>
                      </a:cubicBezTo>
                      <a:cubicBezTo>
                        <a:pt x="379271" y="380547"/>
                        <a:pt x="368976" y="380116"/>
                        <a:pt x="364401" y="375988"/>
                      </a:cubicBezTo>
                      <a:cubicBezTo>
                        <a:pt x="356958" y="369258"/>
                        <a:pt x="361450" y="362279"/>
                        <a:pt x="355814" y="355814"/>
                      </a:cubicBezTo>
                      <a:cubicBezTo>
                        <a:pt x="347426" y="346182"/>
                        <a:pt x="339469" y="349233"/>
                        <a:pt x="332424" y="336485"/>
                      </a:cubicBezTo>
                      <a:cubicBezTo>
                        <a:pt x="324532" y="322228"/>
                        <a:pt x="322842" y="311022"/>
                        <a:pt x="308353" y="302054"/>
                      </a:cubicBezTo>
                      <a:cubicBezTo>
                        <a:pt x="287532" y="289140"/>
                        <a:pt x="272099" y="285245"/>
                        <a:pt x="271237" y="257561"/>
                      </a:cubicBezTo>
                      <a:cubicBezTo>
                        <a:pt x="270590" y="237071"/>
                        <a:pt x="276160" y="232181"/>
                        <a:pt x="261655" y="217394"/>
                      </a:cubicBezTo>
                      <a:cubicBezTo>
                        <a:pt x="255471" y="211095"/>
                        <a:pt x="248012" y="199491"/>
                        <a:pt x="242028" y="194269"/>
                      </a:cubicBezTo>
                      <a:cubicBezTo>
                        <a:pt x="230275" y="183991"/>
                        <a:pt x="201961" y="187174"/>
                        <a:pt x="199938" y="167629"/>
                      </a:cubicBezTo>
                      <a:cubicBezTo>
                        <a:pt x="180261" y="168309"/>
                        <a:pt x="176051" y="158412"/>
                        <a:pt x="161346" y="151914"/>
                      </a:cubicBezTo>
                      <a:cubicBezTo>
                        <a:pt x="148233" y="146129"/>
                        <a:pt x="146112" y="151864"/>
                        <a:pt x="136182" y="140343"/>
                      </a:cubicBezTo>
                      <a:cubicBezTo>
                        <a:pt x="129402" y="132469"/>
                        <a:pt x="132104" y="125838"/>
                        <a:pt x="120235" y="120964"/>
                      </a:cubicBezTo>
                      <a:cubicBezTo>
                        <a:pt x="112013" y="117583"/>
                        <a:pt x="104420" y="122307"/>
                        <a:pt x="95385" y="119074"/>
                      </a:cubicBezTo>
                      <a:cubicBezTo>
                        <a:pt x="82124" y="114317"/>
                        <a:pt x="78112" y="95883"/>
                        <a:pt x="69293" y="86599"/>
                      </a:cubicBezTo>
                      <a:cubicBezTo>
                        <a:pt x="63856" y="80880"/>
                        <a:pt x="55965" y="79654"/>
                        <a:pt x="51041" y="73139"/>
                      </a:cubicBezTo>
                      <a:cubicBezTo>
                        <a:pt x="46334" y="66906"/>
                        <a:pt x="46201" y="59164"/>
                        <a:pt x="42338" y="52915"/>
                      </a:cubicBezTo>
                      <a:cubicBezTo>
                        <a:pt x="33652" y="38923"/>
                        <a:pt x="25877" y="29839"/>
                        <a:pt x="11803" y="22744"/>
                      </a:cubicBezTo>
                      <a:cubicBezTo>
                        <a:pt x="13461" y="19893"/>
                        <a:pt x="12864" y="14837"/>
                        <a:pt x="15582" y="11554"/>
                      </a:cubicBezTo>
                      <a:cubicBezTo>
                        <a:pt x="11687" y="7261"/>
                        <a:pt x="1807" y="1359"/>
                        <a:pt x="0" y="0"/>
                      </a:cubicBezTo>
                      <a:lnTo>
                        <a:pt x="0" y="981090"/>
                      </a:lnTo>
                      <a:lnTo>
                        <a:pt x="869542" y="9830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3420000" algn="bl" rotWithShape="0">
                    <a:schemeClr val="dk1">
                      <a:alpha val="21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-8413" y="1624115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rgbClr val="FFD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-8413" y="1631274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" name="Google Shape;129;p5"/>
              <p:cNvGrpSpPr/>
              <p:nvPr/>
            </p:nvGrpSpPr>
            <p:grpSpPr>
              <a:xfrm flipH="1">
                <a:off x="292230" y="98516"/>
                <a:ext cx="7102406" cy="4946468"/>
                <a:chOff x="117725" y="59234"/>
                <a:chExt cx="9104482" cy="5124811"/>
              </a:xfrm>
            </p:grpSpPr>
            <p:sp>
              <p:nvSpPr>
                <p:cNvPr id="130" name="Google Shape;130;p5"/>
                <p:cNvSpPr/>
                <p:nvPr/>
              </p:nvSpPr>
              <p:spPr>
                <a:xfrm flipH="1">
                  <a:off x="117725" y="104609"/>
                  <a:ext cx="9027007" cy="5079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791" h="390801" extrusionOk="0">
                      <a:moveTo>
                        <a:pt x="4774" y="6108"/>
                      </a:moveTo>
                      <a:cubicBezTo>
                        <a:pt x="6365" y="16916"/>
                        <a:pt x="4575" y="29216"/>
                        <a:pt x="6780" y="40074"/>
                      </a:cubicBezTo>
                      <a:cubicBezTo>
                        <a:pt x="9830" y="55110"/>
                        <a:pt x="14654" y="53900"/>
                        <a:pt x="0" y="64625"/>
                      </a:cubicBezTo>
                      <a:cubicBezTo>
                        <a:pt x="8123" y="67626"/>
                        <a:pt x="22810" y="74936"/>
                        <a:pt x="21268" y="83789"/>
                      </a:cubicBezTo>
                      <a:cubicBezTo>
                        <a:pt x="19263" y="95277"/>
                        <a:pt x="7062" y="92193"/>
                        <a:pt x="9283" y="106218"/>
                      </a:cubicBezTo>
                      <a:cubicBezTo>
                        <a:pt x="11621" y="120922"/>
                        <a:pt x="17025" y="120342"/>
                        <a:pt x="13941" y="136206"/>
                      </a:cubicBezTo>
                      <a:cubicBezTo>
                        <a:pt x="12681" y="142721"/>
                        <a:pt x="14555" y="152932"/>
                        <a:pt x="13063" y="158270"/>
                      </a:cubicBezTo>
                      <a:cubicBezTo>
                        <a:pt x="10510" y="167388"/>
                        <a:pt x="3199" y="168797"/>
                        <a:pt x="3249" y="180251"/>
                      </a:cubicBezTo>
                      <a:cubicBezTo>
                        <a:pt x="3315" y="196597"/>
                        <a:pt x="8123" y="212212"/>
                        <a:pt x="6399" y="229502"/>
                      </a:cubicBezTo>
                      <a:cubicBezTo>
                        <a:pt x="4907" y="244488"/>
                        <a:pt x="8073" y="250688"/>
                        <a:pt x="12980" y="264281"/>
                      </a:cubicBezTo>
                      <a:cubicBezTo>
                        <a:pt x="19312" y="281804"/>
                        <a:pt x="8935" y="285136"/>
                        <a:pt x="8338" y="300155"/>
                      </a:cubicBezTo>
                      <a:cubicBezTo>
                        <a:pt x="8056" y="306935"/>
                        <a:pt x="14057" y="312521"/>
                        <a:pt x="14621" y="319865"/>
                      </a:cubicBezTo>
                      <a:cubicBezTo>
                        <a:pt x="15085" y="325949"/>
                        <a:pt x="10725" y="331204"/>
                        <a:pt x="11206" y="336956"/>
                      </a:cubicBezTo>
                      <a:cubicBezTo>
                        <a:pt x="12764" y="355887"/>
                        <a:pt x="26275" y="359965"/>
                        <a:pt x="8653" y="375796"/>
                      </a:cubicBezTo>
                      <a:cubicBezTo>
                        <a:pt x="8554" y="376194"/>
                        <a:pt x="8156" y="384301"/>
                        <a:pt x="8172" y="385378"/>
                      </a:cubicBezTo>
                      <a:cubicBezTo>
                        <a:pt x="40962" y="392672"/>
                        <a:pt x="74879" y="391578"/>
                        <a:pt x="108498" y="388097"/>
                      </a:cubicBezTo>
                      <a:cubicBezTo>
                        <a:pt x="134955" y="385362"/>
                        <a:pt x="160733" y="378035"/>
                        <a:pt x="187372" y="377388"/>
                      </a:cubicBezTo>
                      <a:cubicBezTo>
                        <a:pt x="210829" y="376824"/>
                        <a:pt x="230622" y="367259"/>
                        <a:pt x="253333" y="365966"/>
                      </a:cubicBezTo>
                      <a:cubicBezTo>
                        <a:pt x="280868" y="364391"/>
                        <a:pt x="307209" y="367425"/>
                        <a:pt x="334860" y="364325"/>
                      </a:cubicBezTo>
                      <a:cubicBezTo>
                        <a:pt x="361118" y="361391"/>
                        <a:pt x="385702" y="362170"/>
                        <a:pt x="412011" y="362684"/>
                      </a:cubicBezTo>
                      <a:cubicBezTo>
                        <a:pt x="431837" y="363065"/>
                        <a:pt x="450254" y="367972"/>
                        <a:pt x="469202" y="362568"/>
                      </a:cubicBezTo>
                      <a:cubicBezTo>
                        <a:pt x="481834" y="358954"/>
                        <a:pt x="485099" y="355473"/>
                        <a:pt x="497814" y="358672"/>
                      </a:cubicBezTo>
                      <a:cubicBezTo>
                        <a:pt x="509717" y="361656"/>
                        <a:pt x="521072" y="368303"/>
                        <a:pt x="533770" y="370890"/>
                      </a:cubicBezTo>
                      <a:cubicBezTo>
                        <a:pt x="562880" y="376841"/>
                        <a:pt x="592752" y="378598"/>
                        <a:pt x="622259" y="380836"/>
                      </a:cubicBezTo>
                      <a:cubicBezTo>
                        <a:pt x="637693" y="382013"/>
                        <a:pt x="654137" y="385411"/>
                        <a:pt x="663885" y="369630"/>
                      </a:cubicBezTo>
                      <a:cubicBezTo>
                        <a:pt x="642036" y="351726"/>
                        <a:pt x="658398" y="353152"/>
                        <a:pt x="662758" y="331204"/>
                      </a:cubicBezTo>
                      <a:cubicBezTo>
                        <a:pt x="664664" y="321639"/>
                        <a:pt x="663205" y="306272"/>
                        <a:pt x="664283" y="295347"/>
                      </a:cubicBezTo>
                      <a:cubicBezTo>
                        <a:pt x="667582" y="261928"/>
                        <a:pt x="676168" y="207737"/>
                        <a:pt x="645534" y="187844"/>
                      </a:cubicBezTo>
                      <a:cubicBezTo>
                        <a:pt x="650391" y="182738"/>
                        <a:pt x="656226" y="178013"/>
                        <a:pt x="660818" y="173107"/>
                      </a:cubicBezTo>
                      <a:cubicBezTo>
                        <a:pt x="643959" y="155154"/>
                        <a:pt x="652115" y="143119"/>
                        <a:pt x="668792" y="126674"/>
                      </a:cubicBezTo>
                      <a:cubicBezTo>
                        <a:pt x="656790" y="109483"/>
                        <a:pt x="634974" y="101493"/>
                        <a:pt x="619391" y="87900"/>
                      </a:cubicBezTo>
                      <a:cubicBezTo>
                        <a:pt x="631427" y="78832"/>
                        <a:pt x="645700" y="68438"/>
                        <a:pt x="660636" y="64725"/>
                      </a:cubicBezTo>
                      <a:cubicBezTo>
                        <a:pt x="658315" y="48015"/>
                        <a:pt x="666520" y="25752"/>
                        <a:pt x="663156" y="10484"/>
                      </a:cubicBezTo>
                      <a:cubicBezTo>
                        <a:pt x="660437" y="-1866"/>
                        <a:pt x="660172" y="1648"/>
                        <a:pt x="645070" y="2444"/>
                      </a:cubicBezTo>
                      <a:cubicBezTo>
                        <a:pt x="562697" y="6804"/>
                        <a:pt x="478684" y="21243"/>
                        <a:pt x="396163" y="15043"/>
                      </a:cubicBezTo>
                      <a:cubicBezTo>
                        <a:pt x="343082" y="11064"/>
                        <a:pt x="295870" y="7301"/>
                        <a:pt x="242724" y="10733"/>
                      </a:cubicBezTo>
                      <a:cubicBezTo>
                        <a:pt x="205292" y="13136"/>
                        <a:pt x="167679" y="-3441"/>
                        <a:pt x="130496" y="654"/>
                      </a:cubicBezTo>
                      <a:cubicBezTo>
                        <a:pt x="100110" y="4002"/>
                        <a:pt x="73304" y="7567"/>
                        <a:pt x="42471" y="6207"/>
                      </a:cubicBezTo>
                      <a:cubicBezTo>
                        <a:pt x="29806" y="5643"/>
                        <a:pt x="17522" y="4483"/>
                        <a:pt x="4757" y="61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5"/>
                <p:cNvSpPr/>
                <p:nvPr/>
              </p:nvSpPr>
              <p:spPr>
                <a:xfrm flipH="1">
                  <a:off x="195200" y="59234"/>
                  <a:ext cx="9027007" cy="5079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791" h="390801" extrusionOk="0">
                      <a:moveTo>
                        <a:pt x="4774" y="6108"/>
                      </a:moveTo>
                      <a:cubicBezTo>
                        <a:pt x="6365" y="16916"/>
                        <a:pt x="4575" y="29216"/>
                        <a:pt x="6780" y="40074"/>
                      </a:cubicBezTo>
                      <a:cubicBezTo>
                        <a:pt x="9830" y="55110"/>
                        <a:pt x="14654" y="53900"/>
                        <a:pt x="0" y="64625"/>
                      </a:cubicBezTo>
                      <a:cubicBezTo>
                        <a:pt x="8123" y="67626"/>
                        <a:pt x="22810" y="74936"/>
                        <a:pt x="21268" y="83789"/>
                      </a:cubicBezTo>
                      <a:cubicBezTo>
                        <a:pt x="19263" y="95277"/>
                        <a:pt x="7062" y="92193"/>
                        <a:pt x="9283" y="106218"/>
                      </a:cubicBezTo>
                      <a:cubicBezTo>
                        <a:pt x="11621" y="120922"/>
                        <a:pt x="17025" y="120342"/>
                        <a:pt x="13941" y="136206"/>
                      </a:cubicBezTo>
                      <a:cubicBezTo>
                        <a:pt x="12681" y="142721"/>
                        <a:pt x="14555" y="152932"/>
                        <a:pt x="13063" y="158270"/>
                      </a:cubicBezTo>
                      <a:cubicBezTo>
                        <a:pt x="10510" y="167388"/>
                        <a:pt x="3199" y="168797"/>
                        <a:pt x="3249" y="180251"/>
                      </a:cubicBezTo>
                      <a:cubicBezTo>
                        <a:pt x="3315" y="196597"/>
                        <a:pt x="8123" y="212212"/>
                        <a:pt x="6399" y="229502"/>
                      </a:cubicBezTo>
                      <a:cubicBezTo>
                        <a:pt x="4907" y="244488"/>
                        <a:pt x="8073" y="250688"/>
                        <a:pt x="12980" y="264281"/>
                      </a:cubicBezTo>
                      <a:cubicBezTo>
                        <a:pt x="19312" y="281804"/>
                        <a:pt x="8935" y="285136"/>
                        <a:pt x="8338" y="300155"/>
                      </a:cubicBezTo>
                      <a:cubicBezTo>
                        <a:pt x="8056" y="306935"/>
                        <a:pt x="14057" y="312521"/>
                        <a:pt x="14621" y="319865"/>
                      </a:cubicBezTo>
                      <a:cubicBezTo>
                        <a:pt x="15085" y="325949"/>
                        <a:pt x="10725" y="331204"/>
                        <a:pt x="11206" y="336956"/>
                      </a:cubicBezTo>
                      <a:cubicBezTo>
                        <a:pt x="12764" y="355887"/>
                        <a:pt x="26275" y="359965"/>
                        <a:pt x="8653" y="375796"/>
                      </a:cubicBezTo>
                      <a:cubicBezTo>
                        <a:pt x="8554" y="376194"/>
                        <a:pt x="8156" y="384301"/>
                        <a:pt x="8172" y="385378"/>
                      </a:cubicBezTo>
                      <a:cubicBezTo>
                        <a:pt x="40962" y="392672"/>
                        <a:pt x="74879" y="391578"/>
                        <a:pt x="108498" y="388097"/>
                      </a:cubicBezTo>
                      <a:cubicBezTo>
                        <a:pt x="134955" y="385362"/>
                        <a:pt x="160733" y="378035"/>
                        <a:pt x="187372" y="377388"/>
                      </a:cubicBezTo>
                      <a:cubicBezTo>
                        <a:pt x="210829" y="376824"/>
                        <a:pt x="230622" y="367259"/>
                        <a:pt x="253333" y="365966"/>
                      </a:cubicBezTo>
                      <a:cubicBezTo>
                        <a:pt x="280868" y="364391"/>
                        <a:pt x="307209" y="367425"/>
                        <a:pt x="334860" y="364325"/>
                      </a:cubicBezTo>
                      <a:cubicBezTo>
                        <a:pt x="361118" y="361391"/>
                        <a:pt x="385702" y="362170"/>
                        <a:pt x="412011" y="362684"/>
                      </a:cubicBezTo>
                      <a:cubicBezTo>
                        <a:pt x="431837" y="363065"/>
                        <a:pt x="450254" y="367972"/>
                        <a:pt x="469202" y="362568"/>
                      </a:cubicBezTo>
                      <a:cubicBezTo>
                        <a:pt x="481834" y="358954"/>
                        <a:pt x="485099" y="355473"/>
                        <a:pt x="497814" y="358672"/>
                      </a:cubicBezTo>
                      <a:cubicBezTo>
                        <a:pt x="509717" y="361656"/>
                        <a:pt x="521072" y="368303"/>
                        <a:pt x="533770" y="370890"/>
                      </a:cubicBezTo>
                      <a:cubicBezTo>
                        <a:pt x="562880" y="376841"/>
                        <a:pt x="592752" y="378598"/>
                        <a:pt x="622259" y="380836"/>
                      </a:cubicBezTo>
                      <a:cubicBezTo>
                        <a:pt x="637693" y="382013"/>
                        <a:pt x="654137" y="385411"/>
                        <a:pt x="663885" y="369630"/>
                      </a:cubicBezTo>
                      <a:cubicBezTo>
                        <a:pt x="642036" y="351726"/>
                        <a:pt x="658398" y="353152"/>
                        <a:pt x="662758" y="331204"/>
                      </a:cubicBezTo>
                      <a:cubicBezTo>
                        <a:pt x="664664" y="321639"/>
                        <a:pt x="663205" y="306272"/>
                        <a:pt x="664283" y="295347"/>
                      </a:cubicBezTo>
                      <a:cubicBezTo>
                        <a:pt x="667582" y="261928"/>
                        <a:pt x="676168" y="207737"/>
                        <a:pt x="645534" y="187844"/>
                      </a:cubicBezTo>
                      <a:cubicBezTo>
                        <a:pt x="650391" y="182738"/>
                        <a:pt x="656226" y="178013"/>
                        <a:pt x="660818" y="173107"/>
                      </a:cubicBezTo>
                      <a:cubicBezTo>
                        <a:pt x="643959" y="155154"/>
                        <a:pt x="652115" y="143119"/>
                        <a:pt x="668792" y="126674"/>
                      </a:cubicBezTo>
                      <a:cubicBezTo>
                        <a:pt x="656790" y="109483"/>
                        <a:pt x="634974" y="101493"/>
                        <a:pt x="619391" y="87900"/>
                      </a:cubicBezTo>
                      <a:cubicBezTo>
                        <a:pt x="631427" y="78832"/>
                        <a:pt x="645700" y="68438"/>
                        <a:pt x="660636" y="64725"/>
                      </a:cubicBezTo>
                      <a:cubicBezTo>
                        <a:pt x="658315" y="48015"/>
                        <a:pt x="666520" y="25752"/>
                        <a:pt x="663156" y="10484"/>
                      </a:cubicBezTo>
                      <a:cubicBezTo>
                        <a:pt x="660437" y="-1866"/>
                        <a:pt x="660172" y="1648"/>
                        <a:pt x="645070" y="2444"/>
                      </a:cubicBezTo>
                      <a:cubicBezTo>
                        <a:pt x="562697" y="6804"/>
                        <a:pt x="478684" y="21243"/>
                        <a:pt x="396163" y="15043"/>
                      </a:cubicBezTo>
                      <a:cubicBezTo>
                        <a:pt x="343082" y="11064"/>
                        <a:pt x="295870" y="7301"/>
                        <a:pt x="242724" y="10733"/>
                      </a:cubicBezTo>
                      <a:cubicBezTo>
                        <a:pt x="205292" y="13136"/>
                        <a:pt x="167679" y="-3441"/>
                        <a:pt x="130496" y="654"/>
                      </a:cubicBezTo>
                      <a:cubicBezTo>
                        <a:pt x="100110" y="4002"/>
                        <a:pt x="73304" y="7567"/>
                        <a:pt x="42471" y="6207"/>
                      </a:cubicBezTo>
                      <a:cubicBezTo>
                        <a:pt x="29806" y="5643"/>
                        <a:pt x="17522" y="4483"/>
                        <a:pt x="4757" y="61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3">
                      <a:lumMod val="10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2" name="Google Shape;132;p5"/>
            <p:cNvGrpSpPr/>
            <p:nvPr/>
          </p:nvGrpSpPr>
          <p:grpSpPr>
            <a:xfrm>
              <a:off x="-785912" y="-737869"/>
              <a:ext cx="10483828" cy="6537085"/>
              <a:chOff x="-785912" y="-737869"/>
              <a:chExt cx="10483828" cy="6537085"/>
            </a:xfrm>
          </p:grpSpPr>
          <p:grpSp>
            <p:nvGrpSpPr>
              <p:cNvPr id="133" name="Google Shape;133;p5"/>
              <p:cNvGrpSpPr/>
              <p:nvPr/>
            </p:nvGrpSpPr>
            <p:grpSpPr>
              <a:xfrm>
                <a:off x="6973982" y="-737869"/>
                <a:ext cx="2723934" cy="1737077"/>
                <a:chOff x="6973982" y="-737869"/>
                <a:chExt cx="2723934" cy="1737077"/>
              </a:xfrm>
            </p:grpSpPr>
            <p:sp>
              <p:nvSpPr>
                <p:cNvPr id="134" name="Google Shape;134;p5"/>
                <p:cNvSpPr/>
                <p:nvPr/>
              </p:nvSpPr>
              <p:spPr>
                <a:xfrm rot="2534394" flipH="1">
                  <a:off x="7131197" y="-414039"/>
                  <a:ext cx="1135583" cy="90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71" h="244453" extrusionOk="0">
                      <a:moveTo>
                        <a:pt x="78005" y="13593"/>
                      </a:moveTo>
                      <a:cubicBezTo>
                        <a:pt x="45365" y="21086"/>
                        <a:pt x="18493" y="47278"/>
                        <a:pt x="7022" y="78742"/>
                      </a:cubicBezTo>
                      <a:cubicBezTo>
                        <a:pt x="-4450" y="110205"/>
                        <a:pt x="-1300" y="146012"/>
                        <a:pt x="12359" y="176580"/>
                      </a:cubicBezTo>
                      <a:cubicBezTo>
                        <a:pt x="19040" y="191533"/>
                        <a:pt x="28589" y="205839"/>
                        <a:pt x="42563" y="214426"/>
                      </a:cubicBezTo>
                      <a:cubicBezTo>
                        <a:pt x="55709" y="222499"/>
                        <a:pt x="71507" y="224787"/>
                        <a:pt x="86791" y="226892"/>
                      </a:cubicBezTo>
                      <a:cubicBezTo>
                        <a:pt x="123394" y="231932"/>
                        <a:pt x="159996" y="236988"/>
                        <a:pt x="196599" y="242027"/>
                      </a:cubicBezTo>
                      <a:cubicBezTo>
                        <a:pt x="210275" y="243917"/>
                        <a:pt x="224266" y="245791"/>
                        <a:pt x="237810" y="243138"/>
                      </a:cubicBezTo>
                      <a:cubicBezTo>
                        <a:pt x="276153" y="235629"/>
                        <a:pt x="298814" y="194534"/>
                        <a:pt x="304483" y="155876"/>
                      </a:cubicBezTo>
                      <a:cubicBezTo>
                        <a:pt x="311512" y="108000"/>
                        <a:pt x="298068" y="54390"/>
                        <a:pt x="259708" y="24899"/>
                      </a:cubicBezTo>
                      <a:cubicBezTo>
                        <a:pt x="216475" y="-8355"/>
                        <a:pt x="155752" y="-4227"/>
                        <a:pt x="77989" y="13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 rot="1893242" flipH="1">
                  <a:off x="7848227" y="-360503"/>
                  <a:ext cx="1719796" cy="982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023" h="243344" extrusionOk="0">
                      <a:moveTo>
                        <a:pt x="153020" y="7966"/>
                      </a:moveTo>
                      <a:cubicBezTo>
                        <a:pt x="77627" y="27643"/>
                        <a:pt x="16292" y="93355"/>
                        <a:pt x="1853" y="169925"/>
                      </a:cubicBezTo>
                      <a:cubicBezTo>
                        <a:pt x="-3170" y="196565"/>
                        <a:pt x="1090" y="230598"/>
                        <a:pt x="26221" y="240727"/>
                      </a:cubicBezTo>
                      <a:cubicBezTo>
                        <a:pt x="42683" y="247374"/>
                        <a:pt x="61630" y="240445"/>
                        <a:pt x="76135" y="230233"/>
                      </a:cubicBezTo>
                      <a:cubicBezTo>
                        <a:pt x="90640" y="220022"/>
                        <a:pt x="102825" y="206561"/>
                        <a:pt x="118208" y="197742"/>
                      </a:cubicBezTo>
                      <a:cubicBezTo>
                        <a:pt x="143936" y="182988"/>
                        <a:pt x="175748" y="182972"/>
                        <a:pt x="204775" y="189089"/>
                      </a:cubicBezTo>
                      <a:cubicBezTo>
                        <a:pt x="233801" y="195206"/>
                        <a:pt x="261320" y="206926"/>
                        <a:pt x="289965" y="214618"/>
                      </a:cubicBezTo>
                      <a:cubicBezTo>
                        <a:pt x="318610" y="222293"/>
                        <a:pt x="349726" y="225741"/>
                        <a:pt x="377493" y="215347"/>
                      </a:cubicBezTo>
                      <a:cubicBezTo>
                        <a:pt x="405276" y="204937"/>
                        <a:pt x="428269" y="177601"/>
                        <a:pt x="425849" y="148044"/>
                      </a:cubicBezTo>
                      <a:cubicBezTo>
                        <a:pt x="424406" y="130472"/>
                        <a:pt x="414593" y="114707"/>
                        <a:pt x="403502" y="101014"/>
                      </a:cubicBezTo>
                      <a:cubicBezTo>
                        <a:pt x="354716" y="40772"/>
                        <a:pt x="270338" y="-22669"/>
                        <a:pt x="153004" y="79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6" name="Google Shape;136;p5"/>
              <p:cNvGrpSpPr/>
              <p:nvPr/>
            </p:nvGrpSpPr>
            <p:grpSpPr>
              <a:xfrm rot="203585" flipH="1">
                <a:off x="-731398" y="3831085"/>
                <a:ext cx="2156669" cy="1905981"/>
                <a:chOff x="1650557" y="1878453"/>
                <a:chExt cx="521849" cy="461190"/>
              </a:xfrm>
            </p:grpSpPr>
            <p:sp>
              <p:nvSpPr>
                <p:cNvPr id="137" name="Google Shape;137;p5"/>
                <p:cNvSpPr/>
                <p:nvPr/>
              </p:nvSpPr>
              <p:spPr>
                <a:xfrm>
                  <a:off x="1650860" y="1878836"/>
                  <a:ext cx="521126" cy="460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126" h="460471" extrusionOk="0">
                      <a:moveTo>
                        <a:pt x="520696" y="63998"/>
                      </a:moveTo>
                      <a:cubicBezTo>
                        <a:pt x="518242" y="45349"/>
                        <a:pt x="511147" y="38569"/>
                        <a:pt x="497902" y="26384"/>
                      </a:cubicBezTo>
                      <a:cubicBezTo>
                        <a:pt x="490492" y="19869"/>
                        <a:pt x="482552" y="13819"/>
                        <a:pt x="473948" y="8978"/>
                      </a:cubicBezTo>
                      <a:cubicBezTo>
                        <a:pt x="467582" y="5580"/>
                        <a:pt x="460686" y="3276"/>
                        <a:pt x="453641" y="1784"/>
                      </a:cubicBezTo>
                      <a:cubicBezTo>
                        <a:pt x="446048" y="93"/>
                        <a:pt x="438224" y="-239"/>
                        <a:pt x="430483" y="142"/>
                      </a:cubicBezTo>
                      <a:cubicBezTo>
                        <a:pt x="384928" y="1933"/>
                        <a:pt x="358935" y="12227"/>
                        <a:pt x="343469" y="21925"/>
                      </a:cubicBezTo>
                      <a:cubicBezTo>
                        <a:pt x="336572" y="26252"/>
                        <a:pt x="329958" y="31042"/>
                        <a:pt x="323410" y="35866"/>
                      </a:cubicBezTo>
                      <a:cubicBezTo>
                        <a:pt x="313679" y="42995"/>
                        <a:pt x="304313" y="50686"/>
                        <a:pt x="296058" y="59506"/>
                      </a:cubicBezTo>
                      <a:cubicBezTo>
                        <a:pt x="288333" y="67711"/>
                        <a:pt x="280972" y="76481"/>
                        <a:pt x="275817" y="86560"/>
                      </a:cubicBezTo>
                      <a:cubicBezTo>
                        <a:pt x="271109" y="96456"/>
                        <a:pt x="268440" y="107182"/>
                        <a:pt x="265622" y="117741"/>
                      </a:cubicBezTo>
                      <a:cubicBezTo>
                        <a:pt x="263583" y="126560"/>
                        <a:pt x="259472" y="143088"/>
                        <a:pt x="257466" y="147912"/>
                      </a:cubicBezTo>
                      <a:cubicBezTo>
                        <a:pt x="255046" y="154808"/>
                        <a:pt x="251929" y="161439"/>
                        <a:pt x="248464" y="167871"/>
                      </a:cubicBezTo>
                      <a:cubicBezTo>
                        <a:pt x="244818" y="174402"/>
                        <a:pt x="244469" y="175629"/>
                        <a:pt x="239264" y="182393"/>
                      </a:cubicBezTo>
                      <a:cubicBezTo>
                        <a:pt x="235965" y="186404"/>
                        <a:pt x="234175" y="188029"/>
                        <a:pt x="228124" y="192157"/>
                      </a:cubicBezTo>
                      <a:cubicBezTo>
                        <a:pt x="219239" y="197776"/>
                        <a:pt x="216868" y="199981"/>
                        <a:pt x="207204" y="204142"/>
                      </a:cubicBezTo>
                      <a:cubicBezTo>
                        <a:pt x="199529" y="207358"/>
                        <a:pt x="184808" y="212779"/>
                        <a:pt x="180664" y="214221"/>
                      </a:cubicBezTo>
                      <a:cubicBezTo>
                        <a:pt x="170253" y="217752"/>
                        <a:pt x="159727" y="220968"/>
                        <a:pt x="149399" y="224747"/>
                      </a:cubicBezTo>
                      <a:cubicBezTo>
                        <a:pt x="135176" y="230317"/>
                        <a:pt x="121151" y="236385"/>
                        <a:pt x="107542" y="243314"/>
                      </a:cubicBezTo>
                      <a:cubicBezTo>
                        <a:pt x="93882" y="250343"/>
                        <a:pt x="80504" y="258068"/>
                        <a:pt x="68303" y="267434"/>
                      </a:cubicBezTo>
                      <a:cubicBezTo>
                        <a:pt x="60048" y="273750"/>
                        <a:pt x="51941" y="280314"/>
                        <a:pt x="44233" y="287277"/>
                      </a:cubicBezTo>
                      <a:cubicBezTo>
                        <a:pt x="38149" y="292913"/>
                        <a:pt x="32645" y="299129"/>
                        <a:pt x="27258" y="305429"/>
                      </a:cubicBezTo>
                      <a:cubicBezTo>
                        <a:pt x="24141" y="309026"/>
                        <a:pt x="21290" y="312855"/>
                        <a:pt x="18505" y="316701"/>
                      </a:cubicBezTo>
                      <a:cubicBezTo>
                        <a:pt x="14908" y="321807"/>
                        <a:pt x="11377" y="327012"/>
                        <a:pt x="9139" y="332881"/>
                      </a:cubicBezTo>
                      <a:cubicBezTo>
                        <a:pt x="6122" y="340506"/>
                        <a:pt x="3221" y="348248"/>
                        <a:pt x="1712" y="356337"/>
                      </a:cubicBezTo>
                      <a:cubicBezTo>
                        <a:pt x="751" y="361576"/>
                        <a:pt x="370" y="366880"/>
                        <a:pt x="138" y="372185"/>
                      </a:cubicBezTo>
                      <a:cubicBezTo>
                        <a:pt x="-78" y="376926"/>
                        <a:pt x="-111" y="381684"/>
                        <a:pt x="569" y="386392"/>
                      </a:cubicBezTo>
                      <a:cubicBezTo>
                        <a:pt x="1431" y="392376"/>
                        <a:pt x="2856" y="398278"/>
                        <a:pt x="4332" y="404146"/>
                      </a:cubicBezTo>
                      <a:cubicBezTo>
                        <a:pt x="6072" y="410595"/>
                        <a:pt x="8178" y="417060"/>
                        <a:pt x="11642" y="422812"/>
                      </a:cubicBezTo>
                      <a:cubicBezTo>
                        <a:pt x="14013" y="426625"/>
                        <a:pt x="16963" y="430056"/>
                        <a:pt x="19865" y="433471"/>
                      </a:cubicBezTo>
                      <a:cubicBezTo>
                        <a:pt x="24357" y="438776"/>
                        <a:pt x="29430" y="443633"/>
                        <a:pt x="35165" y="447595"/>
                      </a:cubicBezTo>
                      <a:cubicBezTo>
                        <a:pt x="40818" y="451441"/>
                        <a:pt x="46786" y="455055"/>
                        <a:pt x="53417" y="456911"/>
                      </a:cubicBezTo>
                      <a:cubicBezTo>
                        <a:pt x="58423" y="458387"/>
                        <a:pt x="63562" y="459431"/>
                        <a:pt x="68751" y="460045"/>
                      </a:cubicBezTo>
                      <a:cubicBezTo>
                        <a:pt x="74122" y="460542"/>
                        <a:pt x="79526" y="460476"/>
                        <a:pt x="84914" y="460459"/>
                      </a:cubicBezTo>
                      <a:cubicBezTo>
                        <a:pt x="92506" y="460359"/>
                        <a:pt x="100098" y="459348"/>
                        <a:pt x="107359" y="457094"/>
                      </a:cubicBezTo>
                      <a:cubicBezTo>
                        <a:pt x="113924" y="455121"/>
                        <a:pt x="120057" y="452054"/>
                        <a:pt x="126025" y="448722"/>
                      </a:cubicBezTo>
                      <a:cubicBezTo>
                        <a:pt x="137745" y="442257"/>
                        <a:pt x="149067" y="434996"/>
                        <a:pt x="159727" y="426890"/>
                      </a:cubicBezTo>
                      <a:cubicBezTo>
                        <a:pt x="168910" y="419629"/>
                        <a:pt x="177133" y="411208"/>
                        <a:pt x="184675" y="402273"/>
                      </a:cubicBezTo>
                      <a:cubicBezTo>
                        <a:pt x="194058" y="391100"/>
                        <a:pt x="201568" y="378468"/>
                        <a:pt x="209243" y="366085"/>
                      </a:cubicBezTo>
                      <a:cubicBezTo>
                        <a:pt x="215376" y="356420"/>
                        <a:pt x="221676" y="346855"/>
                        <a:pt x="228091" y="337373"/>
                      </a:cubicBezTo>
                      <a:cubicBezTo>
                        <a:pt x="233578" y="329499"/>
                        <a:pt x="236429" y="325669"/>
                        <a:pt x="243906" y="316303"/>
                      </a:cubicBezTo>
                      <a:cubicBezTo>
                        <a:pt x="243906" y="316303"/>
                        <a:pt x="243922" y="316270"/>
                        <a:pt x="243939" y="316270"/>
                      </a:cubicBezTo>
                      <a:cubicBezTo>
                        <a:pt x="246343" y="313585"/>
                        <a:pt x="248746" y="310916"/>
                        <a:pt x="251150" y="308230"/>
                      </a:cubicBezTo>
                      <a:cubicBezTo>
                        <a:pt x="261047" y="298251"/>
                        <a:pt x="262953" y="296261"/>
                        <a:pt x="274391" y="285635"/>
                      </a:cubicBezTo>
                      <a:cubicBezTo>
                        <a:pt x="284885" y="276037"/>
                        <a:pt x="293339" y="269091"/>
                        <a:pt x="303517" y="262345"/>
                      </a:cubicBezTo>
                      <a:cubicBezTo>
                        <a:pt x="312303" y="256277"/>
                        <a:pt x="317078" y="253559"/>
                        <a:pt x="324471" y="249862"/>
                      </a:cubicBezTo>
                      <a:cubicBezTo>
                        <a:pt x="335611" y="244424"/>
                        <a:pt x="345657" y="241822"/>
                        <a:pt x="359002" y="237711"/>
                      </a:cubicBezTo>
                      <a:cubicBezTo>
                        <a:pt x="375910" y="232257"/>
                        <a:pt x="393349" y="228245"/>
                        <a:pt x="409662" y="221067"/>
                      </a:cubicBezTo>
                      <a:cubicBezTo>
                        <a:pt x="417784" y="217735"/>
                        <a:pt x="425029" y="212663"/>
                        <a:pt x="432389" y="207955"/>
                      </a:cubicBezTo>
                      <a:cubicBezTo>
                        <a:pt x="438423" y="203960"/>
                        <a:pt x="444441" y="199931"/>
                        <a:pt x="450143" y="195472"/>
                      </a:cubicBezTo>
                      <a:cubicBezTo>
                        <a:pt x="462874" y="184995"/>
                        <a:pt x="474876" y="173573"/>
                        <a:pt x="485535" y="160975"/>
                      </a:cubicBezTo>
                      <a:cubicBezTo>
                        <a:pt x="491619" y="153498"/>
                        <a:pt x="497720" y="145989"/>
                        <a:pt x="502776" y="137767"/>
                      </a:cubicBezTo>
                      <a:cubicBezTo>
                        <a:pt x="507036" y="130473"/>
                        <a:pt x="510003" y="122516"/>
                        <a:pt x="512656" y="114525"/>
                      </a:cubicBezTo>
                      <a:cubicBezTo>
                        <a:pt x="516303" y="103385"/>
                        <a:pt x="519734" y="92063"/>
                        <a:pt x="520613" y="80310"/>
                      </a:cubicBezTo>
                      <a:cubicBezTo>
                        <a:pt x="521027" y="74889"/>
                        <a:pt x="521491" y="69402"/>
                        <a:pt x="520679" y="63998"/>
                      </a:cubicBezTo>
                      <a:close/>
                      <a:moveTo>
                        <a:pt x="508047" y="86145"/>
                      </a:moveTo>
                      <a:cubicBezTo>
                        <a:pt x="507732" y="92461"/>
                        <a:pt x="507053" y="98760"/>
                        <a:pt x="505743" y="104960"/>
                      </a:cubicBezTo>
                      <a:cubicBezTo>
                        <a:pt x="504616" y="110381"/>
                        <a:pt x="503008" y="115686"/>
                        <a:pt x="501367" y="120974"/>
                      </a:cubicBezTo>
                      <a:cubicBezTo>
                        <a:pt x="498897" y="128682"/>
                        <a:pt x="497007" y="134816"/>
                        <a:pt x="492680" y="143535"/>
                      </a:cubicBezTo>
                      <a:cubicBezTo>
                        <a:pt x="489829" y="149039"/>
                        <a:pt x="487541" y="151559"/>
                        <a:pt x="483662" y="156814"/>
                      </a:cubicBezTo>
                      <a:cubicBezTo>
                        <a:pt x="474810" y="167788"/>
                        <a:pt x="475821" y="166876"/>
                        <a:pt x="464002" y="178431"/>
                      </a:cubicBezTo>
                      <a:cubicBezTo>
                        <a:pt x="462228" y="180022"/>
                        <a:pt x="460454" y="181613"/>
                        <a:pt x="458680" y="183205"/>
                      </a:cubicBezTo>
                      <a:cubicBezTo>
                        <a:pt x="458647" y="183238"/>
                        <a:pt x="458631" y="183255"/>
                        <a:pt x="458597" y="183288"/>
                      </a:cubicBezTo>
                      <a:lnTo>
                        <a:pt x="460189" y="181945"/>
                      </a:lnTo>
                      <a:cubicBezTo>
                        <a:pt x="451337" y="189521"/>
                        <a:pt x="449165" y="190747"/>
                        <a:pt x="439816" y="196997"/>
                      </a:cubicBezTo>
                      <a:cubicBezTo>
                        <a:pt x="435240" y="200047"/>
                        <a:pt x="427084" y="205153"/>
                        <a:pt x="426338" y="205451"/>
                      </a:cubicBezTo>
                      <a:cubicBezTo>
                        <a:pt x="416375" y="210491"/>
                        <a:pt x="408120" y="213409"/>
                        <a:pt x="399433" y="216028"/>
                      </a:cubicBezTo>
                      <a:cubicBezTo>
                        <a:pt x="388177" y="219393"/>
                        <a:pt x="376888" y="222742"/>
                        <a:pt x="365665" y="226239"/>
                      </a:cubicBezTo>
                      <a:cubicBezTo>
                        <a:pt x="356697" y="228958"/>
                        <a:pt x="347679" y="231594"/>
                        <a:pt x="339076" y="235290"/>
                      </a:cubicBezTo>
                      <a:cubicBezTo>
                        <a:pt x="328499" y="239949"/>
                        <a:pt x="318636" y="246033"/>
                        <a:pt x="309154" y="252614"/>
                      </a:cubicBezTo>
                      <a:cubicBezTo>
                        <a:pt x="297434" y="260538"/>
                        <a:pt x="286493" y="269572"/>
                        <a:pt x="276082" y="279137"/>
                      </a:cubicBezTo>
                      <a:cubicBezTo>
                        <a:pt x="262837" y="291371"/>
                        <a:pt x="249758" y="303854"/>
                        <a:pt x="237888" y="317447"/>
                      </a:cubicBezTo>
                      <a:cubicBezTo>
                        <a:pt x="228141" y="329018"/>
                        <a:pt x="219272" y="341318"/>
                        <a:pt x="211017" y="354000"/>
                      </a:cubicBezTo>
                      <a:cubicBezTo>
                        <a:pt x="205679" y="362057"/>
                        <a:pt x="200341" y="370113"/>
                        <a:pt x="195334" y="378385"/>
                      </a:cubicBezTo>
                      <a:cubicBezTo>
                        <a:pt x="187941" y="390370"/>
                        <a:pt x="181028" y="401063"/>
                        <a:pt x="174414" y="408489"/>
                      </a:cubicBezTo>
                      <a:cubicBezTo>
                        <a:pt x="174812" y="408025"/>
                        <a:pt x="175458" y="407263"/>
                        <a:pt x="175724" y="406931"/>
                      </a:cubicBezTo>
                      <a:cubicBezTo>
                        <a:pt x="173668" y="409119"/>
                        <a:pt x="171612" y="411307"/>
                        <a:pt x="169557" y="413512"/>
                      </a:cubicBezTo>
                      <a:cubicBezTo>
                        <a:pt x="169491" y="413579"/>
                        <a:pt x="169441" y="413645"/>
                        <a:pt x="169375" y="413711"/>
                      </a:cubicBezTo>
                      <a:cubicBezTo>
                        <a:pt x="169690" y="413363"/>
                        <a:pt x="170004" y="413015"/>
                        <a:pt x="170319" y="412683"/>
                      </a:cubicBezTo>
                      <a:cubicBezTo>
                        <a:pt x="168164" y="414855"/>
                        <a:pt x="166258" y="416546"/>
                        <a:pt x="163307" y="418817"/>
                      </a:cubicBezTo>
                      <a:cubicBezTo>
                        <a:pt x="158583" y="422447"/>
                        <a:pt x="153494" y="425564"/>
                        <a:pt x="148570" y="428913"/>
                      </a:cubicBezTo>
                      <a:cubicBezTo>
                        <a:pt x="140994" y="433471"/>
                        <a:pt x="139005" y="434814"/>
                        <a:pt x="132159" y="438395"/>
                      </a:cubicBezTo>
                      <a:cubicBezTo>
                        <a:pt x="123340" y="443070"/>
                        <a:pt x="118516" y="444810"/>
                        <a:pt x="108520" y="446518"/>
                      </a:cubicBezTo>
                      <a:cubicBezTo>
                        <a:pt x="103016" y="447363"/>
                        <a:pt x="97446" y="447545"/>
                        <a:pt x="91876" y="447479"/>
                      </a:cubicBezTo>
                      <a:cubicBezTo>
                        <a:pt x="81946" y="447562"/>
                        <a:pt x="74122" y="446634"/>
                        <a:pt x="65352" y="443865"/>
                      </a:cubicBezTo>
                      <a:cubicBezTo>
                        <a:pt x="59650" y="442174"/>
                        <a:pt x="54511" y="439058"/>
                        <a:pt x="49521" y="435875"/>
                      </a:cubicBezTo>
                      <a:cubicBezTo>
                        <a:pt x="40022" y="429642"/>
                        <a:pt x="32347" y="421038"/>
                        <a:pt x="25700" y="411904"/>
                      </a:cubicBezTo>
                      <a:cubicBezTo>
                        <a:pt x="19848" y="403284"/>
                        <a:pt x="17444" y="392923"/>
                        <a:pt x="15140" y="382911"/>
                      </a:cubicBezTo>
                      <a:cubicBezTo>
                        <a:pt x="14328" y="378750"/>
                        <a:pt x="13416" y="375235"/>
                        <a:pt x="13151" y="369964"/>
                      </a:cubicBezTo>
                      <a:cubicBezTo>
                        <a:pt x="12869" y="361841"/>
                        <a:pt x="13350" y="353652"/>
                        <a:pt x="14610" y="345612"/>
                      </a:cubicBezTo>
                      <a:cubicBezTo>
                        <a:pt x="16350" y="336097"/>
                        <a:pt x="18389" y="331289"/>
                        <a:pt x="21340" y="323564"/>
                      </a:cubicBezTo>
                      <a:cubicBezTo>
                        <a:pt x="23976" y="317215"/>
                        <a:pt x="23644" y="318061"/>
                        <a:pt x="26910" y="313054"/>
                      </a:cubicBezTo>
                      <a:cubicBezTo>
                        <a:pt x="30010" y="308479"/>
                        <a:pt x="29330" y="309606"/>
                        <a:pt x="33474" y="304119"/>
                      </a:cubicBezTo>
                      <a:cubicBezTo>
                        <a:pt x="37221" y="299776"/>
                        <a:pt x="40288" y="296146"/>
                        <a:pt x="43703" y="292813"/>
                      </a:cubicBezTo>
                      <a:cubicBezTo>
                        <a:pt x="46471" y="290111"/>
                        <a:pt x="52406" y="285387"/>
                        <a:pt x="57113" y="281458"/>
                      </a:cubicBezTo>
                      <a:cubicBezTo>
                        <a:pt x="59998" y="279237"/>
                        <a:pt x="62882" y="277015"/>
                        <a:pt x="65750" y="274811"/>
                      </a:cubicBezTo>
                      <a:cubicBezTo>
                        <a:pt x="70541" y="271462"/>
                        <a:pt x="75415" y="268229"/>
                        <a:pt x="80388" y="265146"/>
                      </a:cubicBezTo>
                      <a:cubicBezTo>
                        <a:pt x="99319" y="254155"/>
                        <a:pt x="119278" y="245005"/>
                        <a:pt x="139668" y="237081"/>
                      </a:cubicBezTo>
                      <a:cubicBezTo>
                        <a:pt x="143796" y="235522"/>
                        <a:pt x="157820" y="230931"/>
                        <a:pt x="165562" y="228394"/>
                      </a:cubicBezTo>
                      <a:cubicBezTo>
                        <a:pt x="176768" y="224565"/>
                        <a:pt x="187875" y="220454"/>
                        <a:pt x="198799" y="215895"/>
                      </a:cubicBezTo>
                      <a:cubicBezTo>
                        <a:pt x="205844" y="212862"/>
                        <a:pt x="212260" y="208601"/>
                        <a:pt x="218692" y="204440"/>
                      </a:cubicBezTo>
                      <a:cubicBezTo>
                        <a:pt x="229235" y="197793"/>
                        <a:pt x="238651" y="189487"/>
                        <a:pt x="246558" y="179840"/>
                      </a:cubicBezTo>
                      <a:cubicBezTo>
                        <a:pt x="252277" y="173093"/>
                        <a:pt x="256969" y="165533"/>
                        <a:pt x="261063" y="157692"/>
                      </a:cubicBezTo>
                      <a:cubicBezTo>
                        <a:pt x="265771" y="149056"/>
                        <a:pt x="269518" y="139938"/>
                        <a:pt x="272419" y="130539"/>
                      </a:cubicBezTo>
                      <a:cubicBezTo>
                        <a:pt x="278884" y="108607"/>
                        <a:pt x="282448" y="82962"/>
                        <a:pt x="292626" y="69518"/>
                      </a:cubicBezTo>
                      <a:cubicBezTo>
                        <a:pt x="299605" y="60152"/>
                        <a:pt x="304811" y="55461"/>
                        <a:pt x="314657" y="47918"/>
                      </a:cubicBezTo>
                      <a:cubicBezTo>
                        <a:pt x="323211" y="41519"/>
                        <a:pt x="327090" y="38602"/>
                        <a:pt x="337899" y="31656"/>
                      </a:cubicBezTo>
                      <a:cubicBezTo>
                        <a:pt x="344496" y="27661"/>
                        <a:pt x="359930" y="21726"/>
                        <a:pt x="368998" y="19239"/>
                      </a:cubicBezTo>
                      <a:cubicBezTo>
                        <a:pt x="406131" y="9094"/>
                        <a:pt x="418845" y="12758"/>
                        <a:pt x="426786" y="12990"/>
                      </a:cubicBezTo>
                      <a:cubicBezTo>
                        <a:pt x="439517" y="13354"/>
                        <a:pt x="450359" y="15957"/>
                        <a:pt x="462195" y="22257"/>
                      </a:cubicBezTo>
                      <a:cubicBezTo>
                        <a:pt x="471793" y="27876"/>
                        <a:pt x="480662" y="34756"/>
                        <a:pt x="488718" y="42414"/>
                      </a:cubicBezTo>
                      <a:cubicBezTo>
                        <a:pt x="493658" y="47222"/>
                        <a:pt x="498913" y="51913"/>
                        <a:pt x="502229" y="58063"/>
                      </a:cubicBezTo>
                      <a:cubicBezTo>
                        <a:pt x="503638" y="60533"/>
                        <a:pt x="504748" y="63152"/>
                        <a:pt x="505660" y="65855"/>
                      </a:cubicBezTo>
                      <a:cubicBezTo>
                        <a:pt x="506290" y="67860"/>
                        <a:pt x="506771" y="69900"/>
                        <a:pt x="507185" y="71955"/>
                      </a:cubicBezTo>
                      <a:cubicBezTo>
                        <a:pt x="508114" y="76630"/>
                        <a:pt x="508445" y="81387"/>
                        <a:pt x="508114" y="861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1650557" y="1878453"/>
                  <a:ext cx="521849" cy="461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49" h="461190" extrusionOk="0">
                      <a:moveTo>
                        <a:pt x="80691" y="461190"/>
                      </a:moveTo>
                      <a:cubicBezTo>
                        <a:pt x="76828" y="461190"/>
                        <a:pt x="72900" y="461124"/>
                        <a:pt x="69020" y="460759"/>
                      </a:cubicBezTo>
                      <a:cubicBezTo>
                        <a:pt x="63732" y="460129"/>
                        <a:pt x="58560" y="459068"/>
                        <a:pt x="53637" y="457609"/>
                      </a:cubicBezTo>
                      <a:cubicBezTo>
                        <a:pt x="46824" y="455703"/>
                        <a:pt x="40789" y="451990"/>
                        <a:pt x="35286" y="448243"/>
                      </a:cubicBezTo>
                      <a:cubicBezTo>
                        <a:pt x="29931" y="444546"/>
                        <a:pt x="24759" y="439772"/>
                        <a:pt x="19935" y="434070"/>
                      </a:cubicBezTo>
                      <a:lnTo>
                        <a:pt x="19604" y="433672"/>
                      </a:lnTo>
                      <a:cubicBezTo>
                        <a:pt x="16852" y="430423"/>
                        <a:pt x="13984" y="427058"/>
                        <a:pt x="11696" y="423361"/>
                      </a:cubicBezTo>
                      <a:cubicBezTo>
                        <a:pt x="8049" y="417294"/>
                        <a:pt x="5928" y="410480"/>
                        <a:pt x="4353" y="404612"/>
                      </a:cubicBezTo>
                      <a:cubicBezTo>
                        <a:pt x="2861" y="398677"/>
                        <a:pt x="1452" y="392859"/>
                        <a:pt x="573" y="386825"/>
                      </a:cubicBezTo>
                      <a:cubicBezTo>
                        <a:pt x="-173" y="381686"/>
                        <a:pt x="-40" y="376497"/>
                        <a:pt x="142" y="372568"/>
                      </a:cubicBezTo>
                      <a:cubicBezTo>
                        <a:pt x="341" y="367860"/>
                        <a:pt x="689" y="362307"/>
                        <a:pt x="1734" y="356671"/>
                      </a:cubicBezTo>
                      <a:cubicBezTo>
                        <a:pt x="3275" y="348366"/>
                        <a:pt x="6259" y="340491"/>
                        <a:pt x="9177" y="333148"/>
                      </a:cubicBezTo>
                      <a:cubicBezTo>
                        <a:pt x="11398" y="327296"/>
                        <a:pt x="14879" y="322124"/>
                        <a:pt x="18576" y="316902"/>
                      </a:cubicBezTo>
                      <a:cubicBezTo>
                        <a:pt x="21245" y="313205"/>
                        <a:pt x="24146" y="309293"/>
                        <a:pt x="27345" y="305596"/>
                      </a:cubicBezTo>
                      <a:cubicBezTo>
                        <a:pt x="32501" y="299562"/>
                        <a:pt x="38137" y="293163"/>
                        <a:pt x="44337" y="287411"/>
                      </a:cubicBezTo>
                      <a:cubicBezTo>
                        <a:pt x="51316" y="281095"/>
                        <a:pt x="58975" y="274796"/>
                        <a:pt x="68440" y="267535"/>
                      </a:cubicBezTo>
                      <a:cubicBezTo>
                        <a:pt x="79066" y="259362"/>
                        <a:pt x="91549" y="251687"/>
                        <a:pt x="107728" y="243382"/>
                      </a:cubicBezTo>
                      <a:cubicBezTo>
                        <a:pt x="120194" y="237033"/>
                        <a:pt x="133904" y="230949"/>
                        <a:pt x="149619" y="224799"/>
                      </a:cubicBezTo>
                      <a:cubicBezTo>
                        <a:pt x="156333" y="222345"/>
                        <a:pt x="163229" y="220091"/>
                        <a:pt x="169893" y="217903"/>
                      </a:cubicBezTo>
                      <a:cubicBezTo>
                        <a:pt x="173507" y="216726"/>
                        <a:pt x="177237" y="215499"/>
                        <a:pt x="180900" y="214272"/>
                      </a:cubicBezTo>
                      <a:cubicBezTo>
                        <a:pt x="185194" y="212780"/>
                        <a:pt x="199798" y="207393"/>
                        <a:pt x="207407" y="204193"/>
                      </a:cubicBezTo>
                      <a:cubicBezTo>
                        <a:pt x="214817" y="200994"/>
                        <a:pt x="217901" y="198988"/>
                        <a:pt x="223006" y="195640"/>
                      </a:cubicBezTo>
                      <a:cubicBezTo>
                        <a:pt x="224515" y="194645"/>
                        <a:pt x="226239" y="193518"/>
                        <a:pt x="228295" y="192225"/>
                      </a:cubicBezTo>
                      <a:cubicBezTo>
                        <a:pt x="234461" y="188030"/>
                        <a:pt x="236202" y="186389"/>
                        <a:pt x="239368" y="182543"/>
                      </a:cubicBezTo>
                      <a:cubicBezTo>
                        <a:pt x="243628" y="177007"/>
                        <a:pt x="244640" y="175166"/>
                        <a:pt x="246861" y="171105"/>
                      </a:cubicBezTo>
                      <a:cubicBezTo>
                        <a:pt x="247342" y="170210"/>
                        <a:pt x="247889" y="169215"/>
                        <a:pt x="248535" y="168055"/>
                      </a:cubicBezTo>
                      <a:cubicBezTo>
                        <a:pt x="252398" y="160860"/>
                        <a:pt x="255349" y="154346"/>
                        <a:pt x="257520" y="148146"/>
                      </a:cubicBezTo>
                      <a:cubicBezTo>
                        <a:pt x="259460" y="143421"/>
                        <a:pt x="263538" y="127159"/>
                        <a:pt x="265660" y="118008"/>
                      </a:cubicBezTo>
                      <a:lnTo>
                        <a:pt x="266422" y="115157"/>
                      </a:lnTo>
                      <a:cubicBezTo>
                        <a:pt x="268959" y="105642"/>
                        <a:pt x="271578" y="95795"/>
                        <a:pt x="275888" y="86760"/>
                      </a:cubicBezTo>
                      <a:cubicBezTo>
                        <a:pt x="281375" y="75985"/>
                        <a:pt x="289232" y="67000"/>
                        <a:pt x="296178" y="59623"/>
                      </a:cubicBezTo>
                      <a:cubicBezTo>
                        <a:pt x="303472" y="51815"/>
                        <a:pt x="312192" y="44289"/>
                        <a:pt x="323580" y="35934"/>
                      </a:cubicBezTo>
                      <a:cubicBezTo>
                        <a:pt x="329863" y="31293"/>
                        <a:pt x="336594" y="26402"/>
                        <a:pt x="343656" y="21976"/>
                      </a:cubicBezTo>
                      <a:cubicBezTo>
                        <a:pt x="364460" y="8947"/>
                        <a:pt x="393785" y="1586"/>
                        <a:pt x="430835" y="144"/>
                      </a:cubicBezTo>
                      <a:cubicBezTo>
                        <a:pt x="439522" y="-287"/>
                        <a:pt x="447131" y="244"/>
                        <a:pt x="454076" y="1802"/>
                      </a:cubicBezTo>
                      <a:cubicBezTo>
                        <a:pt x="461636" y="3410"/>
                        <a:pt x="468499" y="5830"/>
                        <a:pt x="474466" y="9013"/>
                      </a:cubicBezTo>
                      <a:cubicBezTo>
                        <a:pt x="482225" y="13356"/>
                        <a:pt x="490082" y="19075"/>
                        <a:pt x="498487" y="26452"/>
                      </a:cubicBezTo>
                      <a:cubicBezTo>
                        <a:pt x="511201" y="38156"/>
                        <a:pt x="518877" y="45201"/>
                        <a:pt x="521397" y="64265"/>
                      </a:cubicBezTo>
                      <a:cubicBezTo>
                        <a:pt x="522192" y="69520"/>
                        <a:pt x="521778" y="74907"/>
                        <a:pt x="521380" y="80096"/>
                      </a:cubicBezTo>
                      <a:lnTo>
                        <a:pt x="521330" y="80643"/>
                      </a:lnTo>
                      <a:cubicBezTo>
                        <a:pt x="520468" y="92446"/>
                        <a:pt x="517070" y="103603"/>
                        <a:pt x="513373" y="114941"/>
                      </a:cubicBezTo>
                      <a:cubicBezTo>
                        <a:pt x="510837" y="122600"/>
                        <a:pt x="507870" y="130706"/>
                        <a:pt x="503460" y="138233"/>
                      </a:cubicBezTo>
                      <a:cubicBezTo>
                        <a:pt x="498338" y="146538"/>
                        <a:pt x="492171" y="154130"/>
                        <a:pt x="486186" y="161474"/>
                      </a:cubicBezTo>
                      <a:cubicBezTo>
                        <a:pt x="476108" y="173393"/>
                        <a:pt x="464503" y="184682"/>
                        <a:pt x="450744" y="196004"/>
                      </a:cubicBezTo>
                      <a:cubicBezTo>
                        <a:pt x="445042" y="200463"/>
                        <a:pt x="439074" y="204459"/>
                        <a:pt x="432957" y="208503"/>
                      </a:cubicBezTo>
                      <a:cubicBezTo>
                        <a:pt x="431780" y="209266"/>
                        <a:pt x="430603" y="210012"/>
                        <a:pt x="429443" y="210775"/>
                      </a:cubicBezTo>
                      <a:cubicBezTo>
                        <a:pt x="423342" y="214736"/>
                        <a:pt x="417043" y="218831"/>
                        <a:pt x="410180" y="221633"/>
                      </a:cubicBezTo>
                      <a:cubicBezTo>
                        <a:pt x="398974" y="226572"/>
                        <a:pt x="387038" y="230070"/>
                        <a:pt x="375500" y="233452"/>
                      </a:cubicBezTo>
                      <a:cubicBezTo>
                        <a:pt x="370245" y="234994"/>
                        <a:pt x="364791" y="236585"/>
                        <a:pt x="359503" y="238293"/>
                      </a:cubicBezTo>
                      <a:cubicBezTo>
                        <a:pt x="357232" y="238989"/>
                        <a:pt x="355061" y="239652"/>
                        <a:pt x="352972" y="240282"/>
                      </a:cubicBezTo>
                      <a:cubicBezTo>
                        <a:pt x="342926" y="243316"/>
                        <a:pt x="334240" y="245935"/>
                        <a:pt x="325023" y="250427"/>
                      </a:cubicBezTo>
                      <a:cubicBezTo>
                        <a:pt x="317845" y="254008"/>
                        <a:pt x="313120" y="256660"/>
                        <a:pt x="304119" y="262893"/>
                      </a:cubicBezTo>
                      <a:cubicBezTo>
                        <a:pt x="294554" y="269242"/>
                        <a:pt x="286398" y="275757"/>
                        <a:pt x="275026" y="286151"/>
                      </a:cubicBezTo>
                      <a:cubicBezTo>
                        <a:pt x="264151" y="296263"/>
                        <a:pt x="261830" y="298617"/>
                        <a:pt x="253160" y="307354"/>
                      </a:cubicBezTo>
                      <a:lnTo>
                        <a:pt x="251784" y="308729"/>
                      </a:lnTo>
                      <a:lnTo>
                        <a:pt x="244573" y="316753"/>
                      </a:lnTo>
                      <a:cubicBezTo>
                        <a:pt x="237279" y="325887"/>
                        <a:pt x="234329" y="329832"/>
                        <a:pt x="228759" y="337839"/>
                      </a:cubicBezTo>
                      <a:cubicBezTo>
                        <a:pt x="222194" y="347537"/>
                        <a:pt x="215862" y="357201"/>
                        <a:pt x="209927" y="366534"/>
                      </a:cubicBezTo>
                      <a:cubicBezTo>
                        <a:pt x="209131" y="367811"/>
                        <a:pt x="208336" y="369104"/>
                        <a:pt x="207540" y="370380"/>
                      </a:cubicBezTo>
                      <a:cubicBezTo>
                        <a:pt x="200760" y="381354"/>
                        <a:pt x="193748" y="392710"/>
                        <a:pt x="185326" y="402755"/>
                      </a:cubicBezTo>
                      <a:cubicBezTo>
                        <a:pt x="176988" y="412635"/>
                        <a:pt x="168815" y="420708"/>
                        <a:pt x="160328" y="427422"/>
                      </a:cubicBezTo>
                      <a:cubicBezTo>
                        <a:pt x="150050" y="435247"/>
                        <a:pt x="138695" y="442607"/>
                        <a:pt x="126577" y="449288"/>
                      </a:cubicBezTo>
                      <a:cubicBezTo>
                        <a:pt x="121603" y="452073"/>
                        <a:pt x="114989" y="455537"/>
                        <a:pt x="107844" y="457692"/>
                      </a:cubicBezTo>
                      <a:cubicBezTo>
                        <a:pt x="100998" y="459814"/>
                        <a:pt x="93422" y="460958"/>
                        <a:pt x="85299" y="461074"/>
                      </a:cubicBezTo>
                      <a:lnTo>
                        <a:pt x="83741" y="461074"/>
                      </a:lnTo>
                      <a:cubicBezTo>
                        <a:pt x="82746" y="461074"/>
                        <a:pt x="81752" y="461074"/>
                        <a:pt x="80757" y="461074"/>
                      </a:cubicBezTo>
                      <a:close/>
                      <a:moveTo>
                        <a:pt x="436389" y="708"/>
                      </a:moveTo>
                      <a:cubicBezTo>
                        <a:pt x="434582" y="708"/>
                        <a:pt x="432708" y="758"/>
                        <a:pt x="430802" y="857"/>
                      </a:cubicBezTo>
                      <a:cubicBezTo>
                        <a:pt x="393868" y="2299"/>
                        <a:pt x="364642" y="9610"/>
                        <a:pt x="343937" y="22590"/>
                      </a:cubicBezTo>
                      <a:cubicBezTo>
                        <a:pt x="336892" y="26999"/>
                        <a:pt x="330178" y="31890"/>
                        <a:pt x="323895" y="36515"/>
                      </a:cubicBezTo>
                      <a:cubicBezTo>
                        <a:pt x="312540" y="44836"/>
                        <a:pt x="303854" y="52346"/>
                        <a:pt x="296593" y="60121"/>
                      </a:cubicBezTo>
                      <a:cubicBezTo>
                        <a:pt x="289663" y="67464"/>
                        <a:pt x="281856" y="76416"/>
                        <a:pt x="276402" y="87092"/>
                      </a:cubicBezTo>
                      <a:cubicBezTo>
                        <a:pt x="272125" y="96077"/>
                        <a:pt x="269505" y="105874"/>
                        <a:pt x="266986" y="115373"/>
                      </a:cubicBezTo>
                      <a:lnTo>
                        <a:pt x="266223" y="118207"/>
                      </a:lnTo>
                      <a:cubicBezTo>
                        <a:pt x="264101" y="127358"/>
                        <a:pt x="260007" y="143686"/>
                        <a:pt x="258067" y="148427"/>
                      </a:cubicBezTo>
                      <a:cubicBezTo>
                        <a:pt x="255896" y="154644"/>
                        <a:pt x="252945" y="161192"/>
                        <a:pt x="249049" y="168420"/>
                      </a:cubicBezTo>
                      <a:cubicBezTo>
                        <a:pt x="248403" y="169580"/>
                        <a:pt x="247856" y="170575"/>
                        <a:pt x="247375" y="171470"/>
                      </a:cubicBezTo>
                      <a:cubicBezTo>
                        <a:pt x="245137" y="175548"/>
                        <a:pt x="244126" y="177405"/>
                        <a:pt x="239832" y="182991"/>
                      </a:cubicBezTo>
                      <a:cubicBezTo>
                        <a:pt x="236417" y="187135"/>
                        <a:pt x="234544" y="188777"/>
                        <a:pt x="228609" y="192821"/>
                      </a:cubicBezTo>
                      <a:cubicBezTo>
                        <a:pt x="226554" y="194131"/>
                        <a:pt x="224846" y="195242"/>
                        <a:pt x="223321" y="196236"/>
                      </a:cubicBezTo>
                      <a:cubicBezTo>
                        <a:pt x="218182" y="199602"/>
                        <a:pt x="215083" y="201624"/>
                        <a:pt x="207623" y="204840"/>
                      </a:cubicBezTo>
                      <a:cubicBezTo>
                        <a:pt x="199997" y="208039"/>
                        <a:pt x="185359" y="213427"/>
                        <a:pt x="181066" y="214935"/>
                      </a:cubicBezTo>
                      <a:cubicBezTo>
                        <a:pt x="177402" y="216179"/>
                        <a:pt x="173673" y="217389"/>
                        <a:pt x="170059" y="218582"/>
                      </a:cubicBezTo>
                      <a:cubicBezTo>
                        <a:pt x="163395" y="220754"/>
                        <a:pt x="156515" y="223009"/>
                        <a:pt x="149818" y="225462"/>
                      </a:cubicBezTo>
                      <a:cubicBezTo>
                        <a:pt x="134136" y="231595"/>
                        <a:pt x="120443" y="237663"/>
                        <a:pt x="107994" y="244012"/>
                      </a:cubicBezTo>
                      <a:cubicBezTo>
                        <a:pt x="91847" y="252300"/>
                        <a:pt x="79398" y="259959"/>
                        <a:pt x="68805" y="268099"/>
                      </a:cubicBezTo>
                      <a:cubicBezTo>
                        <a:pt x="59356" y="275343"/>
                        <a:pt x="51714" y="281642"/>
                        <a:pt x="44751" y="287925"/>
                      </a:cubicBezTo>
                      <a:cubicBezTo>
                        <a:pt x="38585" y="293644"/>
                        <a:pt x="32965" y="300026"/>
                        <a:pt x="27809" y="306044"/>
                      </a:cubicBezTo>
                      <a:cubicBezTo>
                        <a:pt x="24627" y="309724"/>
                        <a:pt x="21726" y="313636"/>
                        <a:pt x="19073" y="317300"/>
                      </a:cubicBezTo>
                      <a:cubicBezTo>
                        <a:pt x="15410" y="322488"/>
                        <a:pt x="11945" y="327611"/>
                        <a:pt x="9757" y="333396"/>
                      </a:cubicBezTo>
                      <a:cubicBezTo>
                        <a:pt x="6856" y="340723"/>
                        <a:pt x="3889" y="348564"/>
                        <a:pt x="2347" y="356803"/>
                      </a:cubicBezTo>
                      <a:cubicBezTo>
                        <a:pt x="1319" y="362390"/>
                        <a:pt x="971" y="367927"/>
                        <a:pt x="772" y="372618"/>
                      </a:cubicBezTo>
                      <a:cubicBezTo>
                        <a:pt x="590" y="376530"/>
                        <a:pt x="474" y="381669"/>
                        <a:pt x="1203" y="386758"/>
                      </a:cubicBezTo>
                      <a:cubicBezTo>
                        <a:pt x="2065" y="392759"/>
                        <a:pt x="3474" y="398561"/>
                        <a:pt x="4966" y="404479"/>
                      </a:cubicBezTo>
                      <a:cubicBezTo>
                        <a:pt x="6541" y="410298"/>
                        <a:pt x="8630" y="417062"/>
                        <a:pt x="12243" y="423046"/>
                      </a:cubicBezTo>
                      <a:cubicBezTo>
                        <a:pt x="14515" y="426693"/>
                        <a:pt x="17349" y="430041"/>
                        <a:pt x="20101" y="433274"/>
                      </a:cubicBezTo>
                      <a:lnTo>
                        <a:pt x="20433" y="433672"/>
                      </a:lnTo>
                      <a:cubicBezTo>
                        <a:pt x="25223" y="439325"/>
                        <a:pt x="30346" y="444066"/>
                        <a:pt x="35667" y="447729"/>
                      </a:cubicBezTo>
                      <a:cubicBezTo>
                        <a:pt x="41121" y="451426"/>
                        <a:pt x="47105" y="455123"/>
                        <a:pt x="53836" y="456996"/>
                      </a:cubicBezTo>
                      <a:cubicBezTo>
                        <a:pt x="58726" y="458438"/>
                        <a:pt x="63865" y="459499"/>
                        <a:pt x="69120" y="460129"/>
                      </a:cubicBezTo>
                      <a:cubicBezTo>
                        <a:pt x="73944" y="460577"/>
                        <a:pt x="78901" y="460560"/>
                        <a:pt x="83691" y="460544"/>
                      </a:cubicBezTo>
                      <a:lnTo>
                        <a:pt x="85250" y="460544"/>
                      </a:lnTo>
                      <a:cubicBezTo>
                        <a:pt x="93290" y="460428"/>
                        <a:pt x="100816" y="459300"/>
                        <a:pt x="107596" y="457178"/>
                      </a:cubicBezTo>
                      <a:cubicBezTo>
                        <a:pt x="114674" y="455057"/>
                        <a:pt x="121255" y="451592"/>
                        <a:pt x="126195" y="448840"/>
                      </a:cubicBezTo>
                      <a:cubicBezTo>
                        <a:pt x="138280" y="442176"/>
                        <a:pt x="149602" y="434832"/>
                        <a:pt x="159864" y="427041"/>
                      </a:cubicBezTo>
                      <a:cubicBezTo>
                        <a:pt x="168302" y="420360"/>
                        <a:pt x="176457" y="412320"/>
                        <a:pt x="184763" y="402473"/>
                      </a:cubicBezTo>
                      <a:cubicBezTo>
                        <a:pt x="193167" y="392461"/>
                        <a:pt x="200163" y="381139"/>
                        <a:pt x="206926" y="370181"/>
                      </a:cubicBezTo>
                      <a:cubicBezTo>
                        <a:pt x="207722" y="368888"/>
                        <a:pt x="208518" y="367612"/>
                        <a:pt x="209314" y="366335"/>
                      </a:cubicBezTo>
                      <a:cubicBezTo>
                        <a:pt x="215248" y="356986"/>
                        <a:pt x="221597" y="347321"/>
                        <a:pt x="228162" y="337607"/>
                      </a:cubicBezTo>
                      <a:cubicBezTo>
                        <a:pt x="233748" y="329583"/>
                        <a:pt x="236699" y="325638"/>
                        <a:pt x="243993" y="316521"/>
                      </a:cubicBezTo>
                      <a:lnTo>
                        <a:pt x="244043" y="316471"/>
                      </a:lnTo>
                      <a:lnTo>
                        <a:pt x="251254" y="308431"/>
                      </a:lnTo>
                      <a:lnTo>
                        <a:pt x="252630" y="307038"/>
                      </a:lnTo>
                      <a:cubicBezTo>
                        <a:pt x="261300" y="298286"/>
                        <a:pt x="263621" y="295932"/>
                        <a:pt x="274512" y="285820"/>
                      </a:cubicBezTo>
                      <a:cubicBezTo>
                        <a:pt x="285900" y="275393"/>
                        <a:pt x="294073" y="268861"/>
                        <a:pt x="303671" y="262495"/>
                      </a:cubicBezTo>
                      <a:cubicBezTo>
                        <a:pt x="312706" y="256246"/>
                        <a:pt x="317447" y="253593"/>
                        <a:pt x="324658" y="249996"/>
                      </a:cubicBezTo>
                      <a:cubicBezTo>
                        <a:pt x="333941" y="245471"/>
                        <a:pt x="342644" y="242851"/>
                        <a:pt x="352707" y="239801"/>
                      </a:cubicBezTo>
                      <a:cubicBezTo>
                        <a:pt x="354795" y="239171"/>
                        <a:pt x="356967" y="238508"/>
                        <a:pt x="359221" y="237812"/>
                      </a:cubicBezTo>
                      <a:cubicBezTo>
                        <a:pt x="364526" y="236104"/>
                        <a:pt x="369964" y="234513"/>
                        <a:pt x="375235" y="232971"/>
                      </a:cubicBezTo>
                      <a:cubicBezTo>
                        <a:pt x="386756" y="229606"/>
                        <a:pt x="398675" y="226108"/>
                        <a:pt x="409848" y="221185"/>
                      </a:cubicBezTo>
                      <a:cubicBezTo>
                        <a:pt x="416662" y="218400"/>
                        <a:pt x="422928" y="214322"/>
                        <a:pt x="429012" y="210377"/>
                      </a:cubicBezTo>
                      <a:cubicBezTo>
                        <a:pt x="430189" y="209614"/>
                        <a:pt x="431349" y="208852"/>
                        <a:pt x="432526" y="208105"/>
                      </a:cubicBezTo>
                      <a:cubicBezTo>
                        <a:pt x="438626" y="204077"/>
                        <a:pt x="444578" y="200082"/>
                        <a:pt x="450264" y="195640"/>
                      </a:cubicBezTo>
                      <a:cubicBezTo>
                        <a:pt x="463990" y="184334"/>
                        <a:pt x="475560" y="173078"/>
                        <a:pt x="485606" y="161192"/>
                      </a:cubicBezTo>
                      <a:cubicBezTo>
                        <a:pt x="491574" y="153865"/>
                        <a:pt x="497741" y="146289"/>
                        <a:pt x="502830" y="138034"/>
                      </a:cubicBezTo>
                      <a:cubicBezTo>
                        <a:pt x="507206" y="130557"/>
                        <a:pt x="510157" y="122484"/>
                        <a:pt x="512677" y="114859"/>
                      </a:cubicBezTo>
                      <a:cubicBezTo>
                        <a:pt x="516357" y="103570"/>
                        <a:pt x="519755" y="92446"/>
                        <a:pt x="520617" y="80709"/>
                      </a:cubicBezTo>
                      <a:lnTo>
                        <a:pt x="520667" y="80162"/>
                      </a:lnTo>
                      <a:cubicBezTo>
                        <a:pt x="521065" y="74990"/>
                        <a:pt x="521479" y="69653"/>
                        <a:pt x="520700" y="64464"/>
                      </a:cubicBezTo>
                      <a:lnTo>
                        <a:pt x="520700" y="64464"/>
                      </a:lnTo>
                      <a:cubicBezTo>
                        <a:pt x="518214" y="45632"/>
                        <a:pt x="511036" y="39018"/>
                        <a:pt x="498006" y="27032"/>
                      </a:cubicBezTo>
                      <a:cubicBezTo>
                        <a:pt x="489635" y="19672"/>
                        <a:pt x="481810" y="14003"/>
                        <a:pt x="474102" y="9676"/>
                      </a:cubicBezTo>
                      <a:cubicBezTo>
                        <a:pt x="468200" y="6526"/>
                        <a:pt x="461387" y="4106"/>
                        <a:pt x="453894" y="2515"/>
                      </a:cubicBezTo>
                      <a:cubicBezTo>
                        <a:pt x="448523" y="1321"/>
                        <a:pt x="442771" y="741"/>
                        <a:pt x="436405" y="741"/>
                      </a:cubicBezTo>
                      <a:close/>
                      <a:moveTo>
                        <a:pt x="94152" y="448210"/>
                      </a:moveTo>
                      <a:cubicBezTo>
                        <a:pt x="93488" y="448210"/>
                        <a:pt x="92809" y="448210"/>
                        <a:pt x="92113" y="448210"/>
                      </a:cubicBezTo>
                      <a:cubicBezTo>
                        <a:pt x="81669" y="448310"/>
                        <a:pt x="73961" y="447249"/>
                        <a:pt x="65506" y="444580"/>
                      </a:cubicBezTo>
                      <a:cubicBezTo>
                        <a:pt x="59737" y="442872"/>
                        <a:pt x="54482" y="439673"/>
                        <a:pt x="49609" y="436556"/>
                      </a:cubicBezTo>
                      <a:cubicBezTo>
                        <a:pt x="41270" y="431086"/>
                        <a:pt x="33661" y="423444"/>
                        <a:pt x="25704" y="412503"/>
                      </a:cubicBezTo>
                      <a:cubicBezTo>
                        <a:pt x="19770" y="403767"/>
                        <a:pt x="17399" y="393406"/>
                        <a:pt x="15095" y="383393"/>
                      </a:cubicBezTo>
                      <a:cubicBezTo>
                        <a:pt x="14946" y="382614"/>
                        <a:pt x="14780" y="381851"/>
                        <a:pt x="14631" y="381106"/>
                      </a:cubicBezTo>
                      <a:cubicBezTo>
                        <a:pt x="13951" y="377807"/>
                        <a:pt x="13321" y="374707"/>
                        <a:pt x="13089" y="370397"/>
                      </a:cubicBezTo>
                      <a:cubicBezTo>
                        <a:pt x="12791" y="362224"/>
                        <a:pt x="13288" y="354002"/>
                        <a:pt x="14548" y="345978"/>
                      </a:cubicBezTo>
                      <a:cubicBezTo>
                        <a:pt x="16156" y="337242"/>
                        <a:pt x="17996" y="332451"/>
                        <a:pt x="20549" y="325820"/>
                      </a:cubicBezTo>
                      <a:lnTo>
                        <a:pt x="21295" y="323864"/>
                      </a:lnTo>
                      <a:cubicBezTo>
                        <a:pt x="23615" y="318278"/>
                        <a:pt x="23649" y="318211"/>
                        <a:pt x="25820" y="314946"/>
                      </a:cubicBezTo>
                      <a:cubicBezTo>
                        <a:pt x="26135" y="314465"/>
                        <a:pt x="26483" y="313935"/>
                        <a:pt x="26898" y="313305"/>
                      </a:cubicBezTo>
                      <a:cubicBezTo>
                        <a:pt x="29036" y="310155"/>
                        <a:pt x="29401" y="309674"/>
                        <a:pt x="30744" y="307934"/>
                      </a:cubicBezTo>
                      <a:cubicBezTo>
                        <a:pt x="31357" y="307138"/>
                        <a:pt x="32186" y="306060"/>
                        <a:pt x="33479" y="304336"/>
                      </a:cubicBezTo>
                      <a:lnTo>
                        <a:pt x="34440" y="303226"/>
                      </a:lnTo>
                      <a:cubicBezTo>
                        <a:pt x="37756" y="299380"/>
                        <a:pt x="40607" y="296048"/>
                        <a:pt x="43757" y="292998"/>
                      </a:cubicBezTo>
                      <a:cubicBezTo>
                        <a:pt x="45796" y="291008"/>
                        <a:pt x="49559" y="287908"/>
                        <a:pt x="53206" y="284924"/>
                      </a:cubicBezTo>
                      <a:cubicBezTo>
                        <a:pt x="54565" y="283814"/>
                        <a:pt x="55925" y="282687"/>
                        <a:pt x="57184" y="281642"/>
                      </a:cubicBezTo>
                      <a:lnTo>
                        <a:pt x="65838" y="274978"/>
                      </a:lnTo>
                      <a:cubicBezTo>
                        <a:pt x="71060" y="271348"/>
                        <a:pt x="75850" y="268182"/>
                        <a:pt x="80492" y="265297"/>
                      </a:cubicBezTo>
                      <a:cubicBezTo>
                        <a:pt x="98114" y="255069"/>
                        <a:pt x="117525" y="245868"/>
                        <a:pt x="139838" y="237199"/>
                      </a:cubicBezTo>
                      <a:cubicBezTo>
                        <a:pt x="144281" y="235524"/>
                        <a:pt x="160444" y="230253"/>
                        <a:pt x="165749" y="228512"/>
                      </a:cubicBezTo>
                      <a:cubicBezTo>
                        <a:pt x="177784" y="224401"/>
                        <a:pt x="188642" y="220323"/>
                        <a:pt x="198953" y="216029"/>
                      </a:cubicBezTo>
                      <a:cubicBezTo>
                        <a:pt x="205617" y="213162"/>
                        <a:pt x="211817" y="209133"/>
                        <a:pt x="217818" y="205221"/>
                      </a:cubicBezTo>
                      <a:lnTo>
                        <a:pt x="218796" y="204591"/>
                      </a:lnTo>
                      <a:cubicBezTo>
                        <a:pt x="229372" y="197911"/>
                        <a:pt x="238722" y="189655"/>
                        <a:pt x="246579" y="180057"/>
                      </a:cubicBezTo>
                      <a:cubicBezTo>
                        <a:pt x="251718" y="173990"/>
                        <a:pt x="256459" y="166762"/>
                        <a:pt x="261051" y="157959"/>
                      </a:cubicBezTo>
                      <a:cubicBezTo>
                        <a:pt x="265610" y="149571"/>
                        <a:pt x="269423" y="140454"/>
                        <a:pt x="272373" y="130856"/>
                      </a:cubicBezTo>
                      <a:cubicBezTo>
                        <a:pt x="274213" y="124639"/>
                        <a:pt x="275821" y="118025"/>
                        <a:pt x="277396" y="111643"/>
                      </a:cubicBezTo>
                      <a:cubicBezTo>
                        <a:pt x="281458" y="95065"/>
                        <a:pt x="285304" y="79417"/>
                        <a:pt x="292631" y="69735"/>
                      </a:cubicBezTo>
                      <a:cubicBezTo>
                        <a:pt x="299709" y="60237"/>
                        <a:pt x="304948" y="55579"/>
                        <a:pt x="314728" y="48086"/>
                      </a:cubicBezTo>
                      <a:lnTo>
                        <a:pt x="315375" y="47605"/>
                      </a:lnTo>
                      <a:cubicBezTo>
                        <a:pt x="323415" y="41587"/>
                        <a:pt x="327443" y="38570"/>
                        <a:pt x="338003" y="31807"/>
                      </a:cubicBezTo>
                      <a:cubicBezTo>
                        <a:pt x="344683" y="27762"/>
                        <a:pt x="360249" y="21794"/>
                        <a:pt x="369184" y="19357"/>
                      </a:cubicBezTo>
                      <a:cubicBezTo>
                        <a:pt x="400515" y="10803"/>
                        <a:pt x="414523" y="12047"/>
                        <a:pt x="422895" y="12793"/>
                      </a:cubicBezTo>
                      <a:cubicBezTo>
                        <a:pt x="424470" y="12925"/>
                        <a:pt x="425829" y="13058"/>
                        <a:pt x="427072" y="13091"/>
                      </a:cubicBezTo>
                      <a:cubicBezTo>
                        <a:pt x="440301" y="13472"/>
                        <a:pt x="451258" y="16357"/>
                        <a:pt x="462614" y="22407"/>
                      </a:cubicBezTo>
                      <a:cubicBezTo>
                        <a:pt x="471847" y="27812"/>
                        <a:pt x="480799" y="34608"/>
                        <a:pt x="489204" y="42615"/>
                      </a:cubicBezTo>
                      <a:cubicBezTo>
                        <a:pt x="489751" y="43146"/>
                        <a:pt x="490298" y="43676"/>
                        <a:pt x="490845" y="44206"/>
                      </a:cubicBezTo>
                      <a:cubicBezTo>
                        <a:pt x="495254" y="48450"/>
                        <a:pt x="499796" y="52827"/>
                        <a:pt x="502764" y="58330"/>
                      </a:cubicBezTo>
                      <a:cubicBezTo>
                        <a:pt x="504073" y="60651"/>
                        <a:pt x="505217" y="63204"/>
                        <a:pt x="506212" y="66171"/>
                      </a:cubicBezTo>
                      <a:cubicBezTo>
                        <a:pt x="506925" y="68393"/>
                        <a:pt x="507405" y="70614"/>
                        <a:pt x="507753" y="72321"/>
                      </a:cubicBezTo>
                      <a:cubicBezTo>
                        <a:pt x="508698" y="77096"/>
                        <a:pt x="509013" y="81887"/>
                        <a:pt x="508682" y="86594"/>
                      </a:cubicBezTo>
                      <a:cubicBezTo>
                        <a:pt x="508334" y="93573"/>
                        <a:pt x="507588" y="99740"/>
                        <a:pt x="506361" y="105459"/>
                      </a:cubicBezTo>
                      <a:cubicBezTo>
                        <a:pt x="505267" y="110747"/>
                        <a:pt x="503725" y="115853"/>
                        <a:pt x="501968" y="121506"/>
                      </a:cubicBezTo>
                      <a:lnTo>
                        <a:pt x="501620" y="122617"/>
                      </a:lnTo>
                      <a:cubicBezTo>
                        <a:pt x="499349" y="129695"/>
                        <a:pt x="497409" y="135796"/>
                        <a:pt x="493265" y="144134"/>
                      </a:cubicBezTo>
                      <a:cubicBezTo>
                        <a:pt x="491060" y="148394"/>
                        <a:pt x="489220" y="150815"/>
                        <a:pt x="486684" y="154180"/>
                      </a:cubicBezTo>
                      <a:cubicBezTo>
                        <a:pt x="485938" y="155174"/>
                        <a:pt x="485126" y="156252"/>
                        <a:pt x="484230" y="157462"/>
                      </a:cubicBezTo>
                      <a:lnTo>
                        <a:pt x="481860" y="160413"/>
                      </a:lnTo>
                      <a:cubicBezTo>
                        <a:pt x="475461" y="168386"/>
                        <a:pt x="475212" y="168685"/>
                        <a:pt x="464553" y="179112"/>
                      </a:cubicBezTo>
                      <a:lnTo>
                        <a:pt x="460674" y="182577"/>
                      </a:lnTo>
                      <a:lnTo>
                        <a:pt x="460707" y="182626"/>
                      </a:lnTo>
                      <a:cubicBezTo>
                        <a:pt x="460707" y="182626"/>
                        <a:pt x="460707" y="182626"/>
                        <a:pt x="460707" y="182626"/>
                      </a:cubicBezTo>
                      <a:lnTo>
                        <a:pt x="460707" y="182626"/>
                      </a:lnTo>
                      <a:cubicBezTo>
                        <a:pt x="452866" y="189340"/>
                        <a:pt x="450264" y="191064"/>
                        <a:pt x="443285" y="195706"/>
                      </a:cubicBezTo>
                      <a:cubicBezTo>
                        <a:pt x="442373" y="196319"/>
                        <a:pt x="441378" y="196966"/>
                        <a:pt x="440301" y="197695"/>
                      </a:cubicBezTo>
                      <a:cubicBezTo>
                        <a:pt x="435759" y="200712"/>
                        <a:pt x="427536" y="205868"/>
                        <a:pt x="426757" y="206183"/>
                      </a:cubicBezTo>
                      <a:cubicBezTo>
                        <a:pt x="416264" y="211504"/>
                        <a:pt x="407610" y="214421"/>
                        <a:pt x="399836" y="216776"/>
                      </a:cubicBezTo>
                      <a:lnTo>
                        <a:pt x="393768" y="218582"/>
                      </a:lnTo>
                      <a:cubicBezTo>
                        <a:pt x="384684" y="221301"/>
                        <a:pt x="375285" y="224103"/>
                        <a:pt x="366068" y="226970"/>
                      </a:cubicBezTo>
                      <a:lnTo>
                        <a:pt x="364244" y="227518"/>
                      </a:lnTo>
                      <a:cubicBezTo>
                        <a:pt x="356022" y="230004"/>
                        <a:pt x="347518" y="232557"/>
                        <a:pt x="339511" y="236005"/>
                      </a:cubicBezTo>
                      <a:cubicBezTo>
                        <a:pt x="330261" y="240083"/>
                        <a:pt x="320762" y="245587"/>
                        <a:pt x="309639" y="253295"/>
                      </a:cubicBezTo>
                      <a:cubicBezTo>
                        <a:pt x="298980" y="260506"/>
                        <a:pt x="288171" y="269160"/>
                        <a:pt x="276601" y="279786"/>
                      </a:cubicBezTo>
                      <a:cubicBezTo>
                        <a:pt x="263836" y="291572"/>
                        <a:pt x="250392" y="304370"/>
                        <a:pt x="238440" y="318079"/>
                      </a:cubicBezTo>
                      <a:cubicBezTo>
                        <a:pt x="229322" y="328920"/>
                        <a:pt x="220536" y="340873"/>
                        <a:pt x="211585" y="354599"/>
                      </a:cubicBezTo>
                      <a:cubicBezTo>
                        <a:pt x="206363" y="362473"/>
                        <a:pt x="200975" y="370612"/>
                        <a:pt x="195903" y="378967"/>
                      </a:cubicBezTo>
                      <a:cubicBezTo>
                        <a:pt x="187945" y="391881"/>
                        <a:pt x="181331" y="401943"/>
                        <a:pt x="174932" y="409121"/>
                      </a:cubicBezTo>
                      <a:lnTo>
                        <a:pt x="174850" y="409055"/>
                      </a:lnTo>
                      <a:lnTo>
                        <a:pt x="169893" y="414343"/>
                      </a:lnTo>
                      <a:lnTo>
                        <a:pt x="169843" y="414293"/>
                      </a:lnTo>
                      <a:cubicBezTo>
                        <a:pt x="167987" y="416084"/>
                        <a:pt x="166246" y="417576"/>
                        <a:pt x="163776" y="419482"/>
                      </a:cubicBezTo>
                      <a:cubicBezTo>
                        <a:pt x="160510" y="422001"/>
                        <a:pt x="157012" y="424306"/>
                        <a:pt x="153631" y="426527"/>
                      </a:cubicBezTo>
                      <a:cubicBezTo>
                        <a:pt x="152089" y="427538"/>
                        <a:pt x="150547" y="428550"/>
                        <a:pt x="149022" y="429594"/>
                      </a:cubicBezTo>
                      <a:cubicBezTo>
                        <a:pt x="147514" y="430506"/>
                        <a:pt x="146254" y="431268"/>
                        <a:pt x="145110" y="431948"/>
                      </a:cubicBezTo>
                      <a:cubicBezTo>
                        <a:pt x="140435" y="434783"/>
                        <a:pt x="138098" y="436208"/>
                        <a:pt x="132578" y="439093"/>
                      </a:cubicBezTo>
                      <a:cubicBezTo>
                        <a:pt x="123526" y="443884"/>
                        <a:pt x="118653" y="445574"/>
                        <a:pt x="108839" y="447249"/>
                      </a:cubicBezTo>
                      <a:cubicBezTo>
                        <a:pt x="104529" y="447912"/>
                        <a:pt x="99821" y="448227"/>
                        <a:pt x="94168" y="448227"/>
                      </a:cubicBezTo>
                      <a:close/>
                      <a:moveTo>
                        <a:pt x="92129" y="447547"/>
                      </a:moveTo>
                      <a:cubicBezTo>
                        <a:pt x="98677" y="447630"/>
                        <a:pt x="103949" y="447315"/>
                        <a:pt x="108723" y="446586"/>
                      </a:cubicBezTo>
                      <a:cubicBezTo>
                        <a:pt x="118437" y="444911"/>
                        <a:pt x="123294" y="443254"/>
                        <a:pt x="132263" y="438496"/>
                      </a:cubicBezTo>
                      <a:cubicBezTo>
                        <a:pt x="137750" y="435628"/>
                        <a:pt x="140104" y="434202"/>
                        <a:pt x="144762" y="431384"/>
                      </a:cubicBezTo>
                      <a:cubicBezTo>
                        <a:pt x="145889" y="430688"/>
                        <a:pt x="147166" y="429925"/>
                        <a:pt x="148658" y="429030"/>
                      </a:cubicBezTo>
                      <a:cubicBezTo>
                        <a:pt x="150166" y="428002"/>
                        <a:pt x="151708" y="426991"/>
                        <a:pt x="153249" y="425963"/>
                      </a:cubicBezTo>
                      <a:cubicBezTo>
                        <a:pt x="156631" y="423742"/>
                        <a:pt x="160112" y="421455"/>
                        <a:pt x="163362" y="418951"/>
                      </a:cubicBezTo>
                      <a:cubicBezTo>
                        <a:pt x="166229" y="416730"/>
                        <a:pt x="168136" y="415072"/>
                        <a:pt x="170357" y="412851"/>
                      </a:cubicBezTo>
                      <a:lnTo>
                        <a:pt x="170374" y="412851"/>
                      </a:lnTo>
                      <a:cubicBezTo>
                        <a:pt x="170374" y="412851"/>
                        <a:pt x="175761" y="407132"/>
                        <a:pt x="175761" y="407132"/>
                      </a:cubicBezTo>
                      <a:lnTo>
                        <a:pt x="175794" y="407132"/>
                      </a:lnTo>
                      <a:cubicBezTo>
                        <a:pt x="181746" y="400136"/>
                        <a:pt x="187962" y="390621"/>
                        <a:pt x="195339" y="378652"/>
                      </a:cubicBezTo>
                      <a:cubicBezTo>
                        <a:pt x="200412" y="370281"/>
                        <a:pt x="205816" y="362141"/>
                        <a:pt x="211021" y="354250"/>
                      </a:cubicBezTo>
                      <a:cubicBezTo>
                        <a:pt x="219973" y="340508"/>
                        <a:pt x="228775" y="328539"/>
                        <a:pt x="237926" y="317665"/>
                      </a:cubicBezTo>
                      <a:cubicBezTo>
                        <a:pt x="249911" y="303922"/>
                        <a:pt x="263372" y="291108"/>
                        <a:pt x="276136" y="279321"/>
                      </a:cubicBezTo>
                      <a:cubicBezTo>
                        <a:pt x="287724" y="268679"/>
                        <a:pt x="298565" y="259992"/>
                        <a:pt x="309241" y="252765"/>
                      </a:cubicBezTo>
                      <a:cubicBezTo>
                        <a:pt x="320398" y="245023"/>
                        <a:pt x="329913" y="239519"/>
                        <a:pt x="339213" y="235408"/>
                      </a:cubicBezTo>
                      <a:cubicBezTo>
                        <a:pt x="347269" y="231944"/>
                        <a:pt x="355790" y="229374"/>
                        <a:pt x="364029" y="226888"/>
                      </a:cubicBezTo>
                      <a:lnTo>
                        <a:pt x="365852" y="226340"/>
                      </a:lnTo>
                      <a:cubicBezTo>
                        <a:pt x="375069" y="223473"/>
                        <a:pt x="384469" y="220655"/>
                        <a:pt x="393553" y="217952"/>
                      </a:cubicBezTo>
                      <a:lnTo>
                        <a:pt x="399620" y="216146"/>
                      </a:lnTo>
                      <a:cubicBezTo>
                        <a:pt x="407378" y="213792"/>
                        <a:pt x="415982" y="210891"/>
                        <a:pt x="426459" y="205586"/>
                      </a:cubicBezTo>
                      <a:cubicBezTo>
                        <a:pt x="427172" y="205304"/>
                        <a:pt x="435178" y="200298"/>
                        <a:pt x="439903" y="197148"/>
                      </a:cubicBezTo>
                      <a:cubicBezTo>
                        <a:pt x="440980" y="196419"/>
                        <a:pt x="441975" y="195772"/>
                        <a:pt x="442887" y="195159"/>
                      </a:cubicBezTo>
                      <a:cubicBezTo>
                        <a:pt x="449352" y="190865"/>
                        <a:pt x="452054" y="189075"/>
                        <a:pt x="458652" y="183472"/>
                      </a:cubicBezTo>
                      <a:lnTo>
                        <a:pt x="458652" y="183472"/>
                      </a:lnTo>
                      <a:cubicBezTo>
                        <a:pt x="458652" y="183472"/>
                        <a:pt x="464072" y="178615"/>
                        <a:pt x="464072" y="178615"/>
                      </a:cubicBezTo>
                      <a:cubicBezTo>
                        <a:pt x="474698" y="168237"/>
                        <a:pt x="474947" y="167922"/>
                        <a:pt x="481329" y="159982"/>
                      </a:cubicBezTo>
                      <a:lnTo>
                        <a:pt x="483700" y="157031"/>
                      </a:lnTo>
                      <a:cubicBezTo>
                        <a:pt x="484595" y="155821"/>
                        <a:pt x="485407" y="154743"/>
                        <a:pt x="486153" y="153749"/>
                      </a:cubicBezTo>
                      <a:cubicBezTo>
                        <a:pt x="488673" y="150417"/>
                        <a:pt x="490497" y="148013"/>
                        <a:pt x="492668" y="143803"/>
                      </a:cubicBezTo>
                      <a:cubicBezTo>
                        <a:pt x="496779" y="135514"/>
                        <a:pt x="498636" y="129728"/>
                        <a:pt x="500990" y="122385"/>
                      </a:cubicBezTo>
                      <a:lnTo>
                        <a:pt x="501338" y="121290"/>
                      </a:lnTo>
                      <a:cubicBezTo>
                        <a:pt x="503079" y="115654"/>
                        <a:pt x="504620" y="110565"/>
                        <a:pt x="505714" y="105310"/>
                      </a:cubicBezTo>
                      <a:cubicBezTo>
                        <a:pt x="506925" y="99624"/>
                        <a:pt x="507687" y="93491"/>
                        <a:pt x="508019" y="86545"/>
                      </a:cubicBezTo>
                      <a:lnTo>
                        <a:pt x="508019" y="86545"/>
                      </a:lnTo>
                      <a:cubicBezTo>
                        <a:pt x="508334" y="81887"/>
                        <a:pt x="508019" y="77145"/>
                        <a:pt x="507090" y="72437"/>
                      </a:cubicBezTo>
                      <a:cubicBezTo>
                        <a:pt x="506742" y="70763"/>
                        <a:pt x="506262" y="68558"/>
                        <a:pt x="505582" y="66370"/>
                      </a:cubicBezTo>
                      <a:cubicBezTo>
                        <a:pt x="504604" y="63453"/>
                        <a:pt x="503493" y="60933"/>
                        <a:pt x="502184" y="58645"/>
                      </a:cubicBezTo>
                      <a:cubicBezTo>
                        <a:pt x="499266" y="53224"/>
                        <a:pt x="494740" y="48881"/>
                        <a:pt x="490380" y="44671"/>
                      </a:cubicBezTo>
                      <a:cubicBezTo>
                        <a:pt x="489834" y="44140"/>
                        <a:pt x="489286" y="43610"/>
                        <a:pt x="488739" y="43079"/>
                      </a:cubicBezTo>
                      <a:cubicBezTo>
                        <a:pt x="480368" y="35105"/>
                        <a:pt x="471466" y="28342"/>
                        <a:pt x="462282" y="22971"/>
                      </a:cubicBezTo>
                      <a:cubicBezTo>
                        <a:pt x="451026" y="16970"/>
                        <a:pt x="440151" y="14135"/>
                        <a:pt x="427039" y="13737"/>
                      </a:cubicBezTo>
                      <a:cubicBezTo>
                        <a:pt x="425779" y="13704"/>
                        <a:pt x="424403" y="13572"/>
                        <a:pt x="422828" y="13439"/>
                      </a:cubicBezTo>
                      <a:cubicBezTo>
                        <a:pt x="414507" y="12693"/>
                        <a:pt x="400565" y="11466"/>
                        <a:pt x="369350" y="19987"/>
                      </a:cubicBezTo>
                      <a:cubicBezTo>
                        <a:pt x="360448" y="22424"/>
                        <a:pt x="344965" y="28359"/>
                        <a:pt x="338334" y="32370"/>
                      </a:cubicBezTo>
                      <a:cubicBezTo>
                        <a:pt x="327808" y="39117"/>
                        <a:pt x="323779" y="42134"/>
                        <a:pt x="315756" y="48135"/>
                      </a:cubicBezTo>
                      <a:lnTo>
                        <a:pt x="315109" y="48616"/>
                      </a:lnTo>
                      <a:cubicBezTo>
                        <a:pt x="305379" y="56076"/>
                        <a:pt x="300173" y="60717"/>
                        <a:pt x="293145" y="70150"/>
                      </a:cubicBezTo>
                      <a:cubicBezTo>
                        <a:pt x="285900" y="79715"/>
                        <a:pt x="282071" y="95314"/>
                        <a:pt x="278026" y="111825"/>
                      </a:cubicBezTo>
                      <a:cubicBezTo>
                        <a:pt x="276451" y="118224"/>
                        <a:pt x="274827" y="124838"/>
                        <a:pt x="272987" y="131071"/>
                      </a:cubicBezTo>
                      <a:cubicBezTo>
                        <a:pt x="270019" y="140719"/>
                        <a:pt x="266190" y="149870"/>
                        <a:pt x="261615" y="158291"/>
                      </a:cubicBezTo>
                      <a:cubicBezTo>
                        <a:pt x="257006" y="167127"/>
                        <a:pt x="252249" y="174387"/>
                        <a:pt x="247077" y="180488"/>
                      </a:cubicBezTo>
                      <a:cubicBezTo>
                        <a:pt x="239169" y="190136"/>
                        <a:pt x="229770" y="198424"/>
                        <a:pt x="219144" y="205138"/>
                      </a:cubicBezTo>
                      <a:lnTo>
                        <a:pt x="218182" y="205768"/>
                      </a:lnTo>
                      <a:cubicBezTo>
                        <a:pt x="212165" y="209680"/>
                        <a:pt x="205948" y="213725"/>
                        <a:pt x="199218" y="216626"/>
                      </a:cubicBezTo>
                      <a:cubicBezTo>
                        <a:pt x="188890" y="220936"/>
                        <a:pt x="178016" y="225014"/>
                        <a:pt x="165964" y="229125"/>
                      </a:cubicBezTo>
                      <a:cubicBezTo>
                        <a:pt x="160659" y="230866"/>
                        <a:pt x="144513" y="236138"/>
                        <a:pt x="140087" y="237795"/>
                      </a:cubicBezTo>
                      <a:cubicBezTo>
                        <a:pt x="117807" y="246449"/>
                        <a:pt x="98428" y="255632"/>
                        <a:pt x="80857" y="265844"/>
                      </a:cubicBezTo>
                      <a:cubicBezTo>
                        <a:pt x="76232" y="268712"/>
                        <a:pt x="71441" y="271878"/>
                        <a:pt x="66252" y="275492"/>
                      </a:cubicBezTo>
                      <a:lnTo>
                        <a:pt x="57615" y="282139"/>
                      </a:lnTo>
                      <a:cubicBezTo>
                        <a:pt x="56356" y="283184"/>
                        <a:pt x="54996" y="284311"/>
                        <a:pt x="53637" y="285422"/>
                      </a:cubicBezTo>
                      <a:cubicBezTo>
                        <a:pt x="50006" y="288406"/>
                        <a:pt x="46260" y="291506"/>
                        <a:pt x="44238" y="293462"/>
                      </a:cubicBezTo>
                      <a:cubicBezTo>
                        <a:pt x="41121" y="296495"/>
                        <a:pt x="38270" y="299811"/>
                        <a:pt x="34971" y="303657"/>
                      </a:cubicBezTo>
                      <a:lnTo>
                        <a:pt x="34026" y="304751"/>
                      </a:lnTo>
                      <a:cubicBezTo>
                        <a:pt x="32733" y="306458"/>
                        <a:pt x="31904" y="307536"/>
                        <a:pt x="31291" y="308332"/>
                      </a:cubicBezTo>
                      <a:cubicBezTo>
                        <a:pt x="29965" y="310055"/>
                        <a:pt x="29600" y="310520"/>
                        <a:pt x="27478" y="313669"/>
                      </a:cubicBezTo>
                      <a:cubicBezTo>
                        <a:pt x="27063" y="314299"/>
                        <a:pt x="26715" y="314846"/>
                        <a:pt x="26400" y="315310"/>
                      </a:cubicBezTo>
                      <a:cubicBezTo>
                        <a:pt x="24279" y="318543"/>
                        <a:pt x="24229" y="318593"/>
                        <a:pt x="21941" y="324113"/>
                      </a:cubicBezTo>
                      <a:lnTo>
                        <a:pt x="21195" y="326052"/>
                      </a:lnTo>
                      <a:cubicBezTo>
                        <a:pt x="18659" y="332650"/>
                        <a:pt x="16819" y="337424"/>
                        <a:pt x="15227" y="346094"/>
                      </a:cubicBezTo>
                      <a:cubicBezTo>
                        <a:pt x="13984" y="354068"/>
                        <a:pt x="13487" y="362241"/>
                        <a:pt x="13785" y="370380"/>
                      </a:cubicBezTo>
                      <a:cubicBezTo>
                        <a:pt x="14001" y="374640"/>
                        <a:pt x="14631" y="377724"/>
                        <a:pt x="15310" y="380989"/>
                      </a:cubicBezTo>
                      <a:cubicBezTo>
                        <a:pt x="15459" y="381736"/>
                        <a:pt x="15625" y="382498"/>
                        <a:pt x="15774" y="383261"/>
                      </a:cubicBezTo>
                      <a:cubicBezTo>
                        <a:pt x="18062" y="393207"/>
                        <a:pt x="20433" y="403501"/>
                        <a:pt x="26284" y="412138"/>
                      </a:cubicBezTo>
                      <a:cubicBezTo>
                        <a:pt x="34192" y="422996"/>
                        <a:pt x="41734" y="430589"/>
                        <a:pt x="50006" y="436026"/>
                      </a:cubicBezTo>
                      <a:cubicBezTo>
                        <a:pt x="54847" y="439126"/>
                        <a:pt x="60052" y="442309"/>
                        <a:pt x="65755" y="443983"/>
                      </a:cubicBezTo>
                      <a:cubicBezTo>
                        <a:pt x="74143" y="446635"/>
                        <a:pt x="81802" y="447680"/>
                        <a:pt x="92179" y="4475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1"/>
          </p:nvPr>
        </p:nvSpPr>
        <p:spPr>
          <a:xfrm>
            <a:off x="719990" y="1625717"/>
            <a:ext cx="58899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2"/>
          </p:nvPr>
        </p:nvSpPr>
        <p:spPr>
          <a:xfrm>
            <a:off x="719990" y="3294403"/>
            <a:ext cx="58899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3"/>
          </p:nvPr>
        </p:nvSpPr>
        <p:spPr>
          <a:xfrm>
            <a:off x="720000" y="3006351"/>
            <a:ext cx="58899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720000" y="1337581"/>
            <a:ext cx="58899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6"/>
          <p:cNvGrpSpPr/>
          <p:nvPr/>
        </p:nvGrpSpPr>
        <p:grpSpPr>
          <a:xfrm flipH="1">
            <a:off x="316110" y="143871"/>
            <a:ext cx="8511780" cy="4855758"/>
            <a:chOff x="89048" y="-56328"/>
            <a:chExt cx="9104482" cy="5124811"/>
          </a:xfrm>
        </p:grpSpPr>
        <p:sp>
          <p:nvSpPr>
            <p:cNvPr id="147" name="Google Shape;147;p6"/>
            <p:cNvSpPr/>
            <p:nvPr/>
          </p:nvSpPr>
          <p:spPr>
            <a:xfrm flipH="1">
              <a:off x="89048" y="-10953"/>
              <a:ext cx="9027007" cy="5079436"/>
            </a:xfrm>
            <a:custGeom>
              <a:avLst/>
              <a:gdLst/>
              <a:ahLst/>
              <a:cxnLst/>
              <a:rect l="l" t="t" r="r" b="b"/>
              <a:pathLst>
                <a:path w="668791" h="390801" extrusionOk="0">
                  <a:moveTo>
                    <a:pt x="4774" y="6108"/>
                  </a:moveTo>
                  <a:cubicBezTo>
                    <a:pt x="6365" y="16916"/>
                    <a:pt x="4575" y="29216"/>
                    <a:pt x="6780" y="40074"/>
                  </a:cubicBezTo>
                  <a:cubicBezTo>
                    <a:pt x="9830" y="55110"/>
                    <a:pt x="14654" y="53900"/>
                    <a:pt x="0" y="64625"/>
                  </a:cubicBezTo>
                  <a:cubicBezTo>
                    <a:pt x="8123" y="67626"/>
                    <a:pt x="22810" y="74936"/>
                    <a:pt x="21268" y="83789"/>
                  </a:cubicBezTo>
                  <a:cubicBezTo>
                    <a:pt x="19263" y="95277"/>
                    <a:pt x="7062" y="92193"/>
                    <a:pt x="9283" y="106218"/>
                  </a:cubicBezTo>
                  <a:cubicBezTo>
                    <a:pt x="11621" y="120922"/>
                    <a:pt x="17025" y="120342"/>
                    <a:pt x="13941" y="136206"/>
                  </a:cubicBezTo>
                  <a:cubicBezTo>
                    <a:pt x="12681" y="142721"/>
                    <a:pt x="14555" y="152932"/>
                    <a:pt x="13063" y="158270"/>
                  </a:cubicBezTo>
                  <a:cubicBezTo>
                    <a:pt x="10510" y="167388"/>
                    <a:pt x="3199" y="168797"/>
                    <a:pt x="3249" y="180251"/>
                  </a:cubicBezTo>
                  <a:cubicBezTo>
                    <a:pt x="3315" y="196597"/>
                    <a:pt x="8123" y="212212"/>
                    <a:pt x="6399" y="229502"/>
                  </a:cubicBezTo>
                  <a:cubicBezTo>
                    <a:pt x="4907" y="244488"/>
                    <a:pt x="8073" y="250688"/>
                    <a:pt x="12980" y="264281"/>
                  </a:cubicBezTo>
                  <a:cubicBezTo>
                    <a:pt x="19312" y="281804"/>
                    <a:pt x="8935" y="285136"/>
                    <a:pt x="8338" y="300155"/>
                  </a:cubicBezTo>
                  <a:cubicBezTo>
                    <a:pt x="8056" y="306935"/>
                    <a:pt x="14057" y="312521"/>
                    <a:pt x="14621" y="319865"/>
                  </a:cubicBezTo>
                  <a:cubicBezTo>
                    <a:pt x="15085" y="325949"/>
                    <a:pt x="10725" y="331204"/>
                    <a:pt x="11206" y="336956"/>
                  </a:cubicBezTo>
                  <a:cubicBezTo>
                    <a:pt x="12764" y="355887"/>
                    <a:pt x="26275" y="359965"/>
                    <a:pt x="8653" y="375796"/>
                  </a:cubicBezTo>
                  <a:cubicBezTo>
                    <a:pt x="8554" y="376194"/>
                    <a:pt x="8156" y="384301"/>
                    <a:pt x="8172" y="385378"/>
                  </a:cubicBezTo>
                  <a:cubicBezTo>
                    <a:pt x="40962" y="392672"/>
                    <a:pt x="74879" y="391578"/>
                    <a:pt x="108498" y="388097"/>
                  </a:cubicBezTo>
                  <a:cubicBezTo>
                    <a:pt x="134955" y="385362"/>
                    <a:pt x="160733" y="378035"/>
                    <a:pt x="187372" y="377388"/>
                  </a:cubicBezTo>
                  <a:cubicBezTo>
                    <a:pt x="210829" y="376824"/>
                    <a:pt x="230622" y="367259"/>
                    <a:pt x="253333" y="365966"/>
                  </a:cubicBezTo>
                  <a:cubicBezTo>
                    <a:pt x="280868" y="364391"/>
                    <a:pt x="307209" y="367425"/>
                    <a:pt x="334860" y="364325"/>
                  </a:cubicBezTo>
                  <a:cubicBezTo>
                    <a:pt x="361118" y="361391"/>
                    <a:pt x="385702" y="362170"/>
                    <a:pt x="412011" y="362684"/>
                  </a:cubicBezTo>
                  <a:cubicBezTo>
                    <a:pt x="431837" y="363065"/>
                    <a:pt x="450254" y="367972"/>
                    <a:pt x="469202" y="362568"/>
                  </a:cubicBezTo>
                  <a:cubicBezTo>
                    <a:pt x="481834" y="358954"/>
                    <a:pt x="485099" y="355473"/>
                    <a:pt x="497814" y="358672"/>
                  </a:cubicBezTo>
                  <a:cubicBezTo>
                    <a:pt x="509717" y="361656"/>
                    <a:pt x="521072" y="368303"/>
                    <a:pt x="533770" y="370890"/>
                  </a:cubicBezTo>
                  <a:cubicBezTo>
                    <a:pt x="562880" y="376841"/>
                    <a:pt x="592752" y="378598"/>
                    <a:pt x="622259" y="380836"/>
                  </a:cubicBezTo>
                  <a:cubicBezTo>
                    <a:pt x="637693" y="382013"/>
                    <a:pt x="654137" y="385411"/>
                    <a:pt x="663885" y="369630"/>
                  </a:cubicBezTo>
                  <a:cubicBezTo>
                    <a:pt x="642036" y="351726"/>
                    <a:pt x="658398" y="353152"/>
                    <a:pt x="662758" y="331204"/>
                  </a:cubicBezTo>
                  <a:cubicBezTo>
                    <a:pt x="664664" y="321639"/>
                    <a:pt x="663205" y="306272"/>
                    <a:pt x="664283" y="295347"/>
                  </a:cubicBezTo>
                  <a:cubicBezTo>
                    <a:pt x="667582" y="261928"/>
                    <a:pt x="676168" y="207737"/>
                    <a:pt x="645534" y="187844"/>
                  </a:cubicBezTo>
                  <a:cubicBezTo>
                    <a:pt x="650391" y="182738"/>
                    <a:pt x="656226" y="178013"/>
                    <a:pt x="660818" y="173107"/>
                  </a:cubicBezTo>
                  <a:cubicBezTo>
                    <a:pt x="643959" y="155154"/>
                    <a:pt x="652115" y="143119"/>
                    <a:pt x="668792" y="126674"/>
                  </a:cubicBezTo>
                  <a:cubicBezTo>
                    <a:pt x="656790" y="109483"/>
                    <a:pt x="634974" y="101493"/>
                    <a:pt x="619391" y="87900"/>
                  </a:cubicBezTo>
                  <a:cubicBezTo>
                    <a:pt x="631427" y="78832"/>
                    <a:pt x="645700" y="68438"/>
                    <a:pt x="660636" y="64725"/>
                  </a:cubicBezTo>
                  <a:cubicBezTo>
                    <a:pt x="658315" y="48015"/>
                    <a:pt x="666520" y="25752"/>
                    <a:pt x="663156" y="10484"/>
                  </a:cubicBezTo>
                  <a:cubicBezTo>
                    <a:pt x="660437" y="-1866"/>
                    <a:pt x="660172" y="1648"/>
                    <a:pt x="645070" y="2444"/>
                  </a:cubicBezTo>
                  <a:cubicBezTo>
                    <a:pt x="562697" y="6804"/>
                    <a:pt x="478684" y="21243"/>
                    <a:pt x="396163" y="15043"/>
                  </a:cubicBezTo>
                  <a:cubicBezTo>
                    <a:pt x="343082" y="11064"/>
                    <a:pt x="295870" y="7301"/>
                    <a:pt x="242724" y="10733"/>
                  </a:cubicBezTo>
                  <a:cubicBezTo>
                    <a:pt x="205292" y="13136"/>
                    <a:pt x="167679" y="-3441"/>
                    <a:pt x="130496" y="654"/>
                  </a:cubicBezTo>
                  <a:cubicBezTo>
                    <a:pt x="100110" y="4002"/>
                    <a:pt x="73304" y="7567"/>
                    <a:pt x="42471" y="6207"/>
                  </a:cubicBezTo>
                  <a:cubicBezTo>
                    <a:pt x="29806" y="5643"/>
                    <a:pt x="17522" y="4483"/>
                    <a:pt x="4757" y="61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 flipH="1">
              <a:off x="166523" y="-56328"/>
              <a:ext cx="9027007" cy="5079436"/>
            </a:xfrm>
            <a:custGeom>
              <a:avLst/>
              <a:gdLst/>
              <a:ahLst/>
              <a:cxnLst/>
              <a:rect l="l" t="t" r="r" b="b"/>
              <a:pathLst>
                <a:path w="668791" h="390801" extrusionOk="0">
                  <a:moveTo>
                    <a:pt x="4774" y="6108"/>
                  </a:moveTo>
                  <a:cubicBezTo>
                    <a:pt x="6365" y="16916"/>
                    <a:pt x="4575" y="29216"/>
                    <a:pt x="6780" y="40074"/>
                  </a:cubicBezTo>
                  <a:cubicBezTo>
                    <a:pt x="9830" y="55110"/>
                    <a:pt x="14654" y="53900"/>
                    <a:pt x="0" y="64625"/>
                  </a:cubicBezTo>
                  <a:cubicBezTo>
                    <a:pt x="8123" y="67626"/>
                    <a:pt x="22810" y="74936"/>
                    <a:pt x="21268" y="83789"/>
                  </a:cubicBezTo>
                  <a:cubicBezTo>
                    <a:pt x="19263" y="95277"/>
                    <a:pt x="7062" y="92193"/>
                    <a:pt x="9283" y="106218"/>
                  </a:cubicBezTo>
                  <a:cubicBezTo>
                    <a:pt x="11621" y="120922"/>
                    <a:pt x="17025" y="120342"/>
                    <a:pt x="13941" y="136206"/>
                  </a:cubicBezTo>
                  <a:cubicBezTo>
                    <a:pt x="12681" y="142721"/>
                    <a:pt x="14555" y="152932"/>
                    <a:pt x="13063" y="158270"/>
                  </a:cubicBezTo>
                  <a:cubicBezTo>
                    <a:pt x="10510" y="167388"/>
                    <a:pt x="3199" y="168797"/>
                    <a:pt x="3249" y="180251"/>
                  </a:cubicBezTo>
                  <a:cubicBezTo>
                    <a:pt x="3315" y="196597"/>
                    <a:pt x="8123" y="212212"/>
                    <a:pt x="6399" y="229502"/>
                  </a:cubicBezTo>
                  <a:cubicBezTo>
                    <a:pt x="4907" y="244488"/>
                    <a:pt x="8073" y="250688"/>
                    <a:pt x="12980" y="264281"/>
                  </a:cubicBezTo>
                  <a:cubicBezTo>
                    <a:pt x="19312" y="281804"/>
                    <a:pt x="8935" y="285136"/>
                    <a:pt x="8338" y="300155"/>
                  </a:cubicBezTo>
                  <a:cubicBezTo>
                    <a:pt x="8056" y="306935"/>
                    <a:pt x="14057" y="312521"/>
                    <a:pt x="14621" y="319865"/>
                  </a:cubicBezTo>
                  <a:cubicBezTo>
                    <a:pt x="15085" y="325949"/>
                    <a:pt x="10725" y="331204"/>
                    <a:pt x="11206" y="336956"/>
                  </a:cubicBezTo>
                  <a:cubicBezTo>
                    <a:pt x="12764" y="355887"/>
                    <a:pt x="26275" y="359965"/>
                    <a:pt x="8653" y="375796"/>
                  </a:cubicBezTo>
                  <a:cubicBezTo>
                    <a:pt x="8554" y="376194"/>
                    <a:pt x="8156" y="384301"/>
                    <a:pt x="8172" y="385378"/>
                  </a:cubicBezTo>
                  <a:cubicBezTo>
                    <a:pt x="40962" y="392672"/>
                    <a:pt x="74879" y="391578"/>
                    <a:pt x="108498" y="388097"/>
                  </a:cubicBezTo>
                  <a:cubicBezTo>
                    <a:pt x="134955" y="385362"/>
                    <a:pt x="160733" y="378035"/>
                    <a:pt x="187372" y="377388"/>
                  </a:cubicBezTo>
                  <a:cubicBezTo>
                    <a:pt x="210829" y="376824"/>
                    <a:pt x="230622" y="367259"/>
                    <a:pt x="253333" y="365966"/>
                  </a:cubicBezTo>
                  <a:cubicBezTo>
                    <a:pt x="280868" y="364391"/>
                    <a:pt x="307209" y="367425"/>
                    <a:pt x="334860" y="364325"/>
                  </a:cubicBezTo>
                  <a:cubicBezTo>
                    <a:pt x="361118" y="361391"/>
                    <a:pt x="385702" y="362170"/>
                    <a:pt x="412011" y="362684"/>
                  </a:cubicBezTo>
                  <a:cubicBezTo>
                    <a:pt x="431837" y="363065"/>
                    <a:pt x="450254" y="367972"/>
                    <a:pt x="469202" y="362568"/>
                  </a:cubicBezTo>
                  <a:cubicBezTo>
                    <a:pt x="481834" y="358954"/>
                    <a:pt x="485099" y="355473"/>
                    <a:pt x="497814" y="358672"/>
                  </a:cubicBezTo>
                  <a:cubicBezTo>
                    <a:pt x="509717" y="361656"/>
                    <a:pt x="521072" y="368303"/>
                    <a:pt x="533770" y="370890"/>
                  </a:cubicBezTo>
                  <a:cubicBezTo>
                    <a:pt x="562880" y="376841"/>
                    <a:pt x="592752" y="378598"/>
                    <a:pt x="622259" y="380836"/>
                  </a:cubicBezTo>
                  <a:cubicBezTo>
                    <a:pt x="637693" y="382013"/>
                    <a:pt x="654137" y="385411"/>
                    <a:pt x="663885" y="369630"/>
                  </a:cubicBezTo>
                  <a:cubicBezTo>
                    <a:pt x="642036" y="351726"/>
                    <a:pt x="658398" y="353152"/>
                    <a:pt x="662758" y="331204"/>
                  </a:cubicBezTo>
                  <a:cubicBezTo>
                    <a:pt x="664664" y="321639"/>
                    <a:pt x="663205" y="306272"/>
                    <a:pt x="664283" y="295347"/>
                  </a:cubicBezTo>
                  <a:cubicBezTo>
                    <a:pt x="667582" y="261928"/>
                    <a:pt x="676168" y="207737"/>
                    <a:pt x="645534" y="187844"/>
                  </a:cubicBezTo>
                  <a:cubicBezTo>
                    <a:pt x="650391" y="182738"/>
                    <a:pt x="656226" y="178013"/>
                    <a:pt x="660818" y="173107"/>
                  </a:cubicBezTo>
                  <a:cubicBezTo>
                    <a:pt x="643959" y="155154"/>
                    <a:pt x="652115" y="143119"/>
                    <a:pt x="668792" y="126674"/>
                  </a:cubicBezTo>
                  <a:cubicBezTo>
                    <a:pt x="656790" y="109483"/>
                    <a:pt x="634974" y="101493"/>
                    <a:pt x="619391" y="87900"/>
                  </a:cubicBezTo>
                  <a:cubicBezTo>
                    <a:pt x="631427" y="78832"/>
                    <a:pt x="645700" y="68438"/>
                    <a:pt x="660636" y="64725"/>
                  </a:cubicBezTo>
                  <a:cubicBezTo>
                    <a:pt x="658315" y="48015"/>
                    <a:pt x="666520" y="25752"/>
                    <a:pt x="663156" y="10484"/>
                  </a:cubicBezTo>
                  <a:cubicBezTo>
                    <a:pt x="660437" y="-1866"/>
                    <a:pt x="660172" y="1648"/>
                    <a:pt x="645070" y="2444"/>
                  </a:cubicBezTo>
                  <a:cubicBezTo>
                    <a:pt x="562697" y="6804"/>
                    <a:pt x="478684" y="21243"/>
                    <a:pt x="396163" y="15043"/>
                  </a:cubicBezTo>
                  <a:cubicBezTo>
                    <a:pt x="343082" y="11064"/>
                    <a:pt x="295870" y="7301"/>
                    <a:pt x="242724" y="10733"/>
                  </a:cubicBezTo>
                  <a:cubicBezTo>
                    <a:pt x="205292" y="13136"/>
                    <a:pt x="167679" y="-3441"/>
                    <a:pt x="130496" y="654"/>
                  </a:cubicBezTo>
                  <a:cubicBezTo>
                    <a:pt x="100110" y="4002"/>
                    <a:pt x="73304" y="7567"/>
                    <a:pt x="42471" y="6207"/>
                  </a:cubicBezTo>
                  <a:cubicBezTo>
                    <a:pt x="29806" y="5643"/>
                    <a:pt x="17522" y="4483"/>
                    <a:pt x="4757" y="6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3">
                  <a:lumMod val="1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6"/>
          <p:cNvGrpSpPr/>
          <p:nvPr/>
        </p:nvGrpSpPr>
        <p:grpSpPr>
          <a:xfrm>
            <a:off x="-687570" y="-975983"/>
            <a:ext cx="10603748" cy="6830774"/>
            <a:chOff x="-687570" y="-975983"/>
            <a:chExt cx="10603748" cy="6830774"/>
          </a:xfrm>
        </p:grpSpPr>
        <p:grpSp>
          <p:nvGrpSpPr>
            <p:cNvPr id="150" name="Google Shape;150;p6"/>
            <p:cNvGrpSpPr/>
            <p:nvPr/>
          </p:nvGrpSpPr>
          <p:grpSpPr>
            <a:xfrm flipH="1">
              <a:off x="8177168" y="3403048"/>
              <a:ext cx="1374440" cy="2034245"/>
              <a:chOff x="7709455" y="-991739"/>
              <a:chExt cx="1374440" cy="2034245"/>
            </a:xfrm>
          </p:grpSpPr>
          <p:sp>
            <p:nvSpPr>
              <p:cNvPr id="151" name="Google Shape;151;p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0" name="Google Shape;170;p6"/>
            <p:cNvSpPr/>
            <p:nvPr/>
          </p:nvSpPr>
          <p:spPr>
            <a:xfrm flipH="1">
              <a:off x="7971501" y="3815971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 flipH="1">
              <a:off x="-685835" y="3950506"/>
              <a:ext cx="2153553" cy="1902896"/>
            </a:xfrm>
            <a:custGeom>
              <a:avLst/>
              <a:gdLst/>
              <a:ahLst/>
              <a:cxnLst/>
              <a:rect l="l" t="t" r="r" b="b"/>
              <a:pathLst>
                <a:path w="521126" h="460471" extrusionOk="0">
                  <a:moveTo>
                    <a:pt x="520696" y="63998"/>
                  </a:moveTo>
                  <a:cubicBezTo>
                    <a:pt x="518242" y="45349"/>
                    <a:pt x="511147" y="38569"/>
                    <a:pt x="497902" y="26384"/>
                  </a:cubicBezTo>
                  <a:cubicBezTo>
                    <a:pt x="490492" y="19869"/>
                    <a:pt x="482552" y="13819"/>
                    <a:pt x="473948" y="8978"/>
                  </a:cubicBezTo>
                  <a:cubicBezTo>
                    <a:pt x="467582" y="5580"/>
                    <a:pt x="460686" y="3276"/>
                    <a:pt x="453641" y="1784"/>
                  </a:cubicBezTo>
                  <a:cubicBezTo>
                    <a:pt x="446048" y="93"/>
                    <a:pt x="438224" y="-239"/>
                    <a:pt x="430483" y="142"/>
                  </a:cubicBezTo>
                  <a:cubicBezTo>
                    <a:pt x="384928" y="1933"/>
                    <a:pt x="358935" y="12227"/>
                    <a:pt x="343469" y="21925"/>
                  </a:cubicBezTo>
                  <a:cubicBezTo>
                    <a:pt x="336572" y="26252"/>
                    <a:pt x="329958" y="31042"/>
                    <a:pt x="323410" y="35866"/>
                  </a:cubicBezTo>
                  <a:cubicBezTo>
                    <a:pt x="313679" y="42995"/>
                    <a:pt x="304313" y="50686"/>
                    <a:pt x="296058" y="59506"/>
                  </a:cubicBezTo>
                  <a:cubicBezTo>
                    <a:pt x="288333" y="67711"/>
                    <a:pt x="280972" y="76481"/>
                    <a:pt x="275817" y="86560"/>
                  </a:cubicBezTo>
                  <a:cubicBezTo>
                    <a:pt x="271109" y="96456"/>
                    <a:pt x="268440" y="107182"/>
                    <a:pt x="265622" y="117741"/>
                  </a:cubicBezTo>
                  <a:cubicBezTo>
                    <a:pt x="263583" y="126560"/>
                    <a:pt x="259472" y="143088"/>
                    <a:pt x="257466" y="147912"/>
                  </a:cubicBezTo>
                  <a:cubicBezTo>
                    <a:pt x="255046" y="154808"/>
                    <a:pt x="251929" y="161439"/>
                    <a:pt x="248464" y="167871"/>
                  </a:cubicBezTo>
                  <a:cubicBezTo>
                    <a:pt x="244818" y="174402"/>
                    <a:pt x="244469" y="175629"/>
                    <a:pt x="239264" y="182393"/>
                  </a:cubicBezTo>
                  <a:cubicBezTo>
                    <a:pt x="235965" y="186404"/>
                    <a:pt x="234175" y="188029"/>
                    <a:pt x="228124" y="192157"/>
                  </a:cubicBezTo>
                  <a:cubicBezTo>
                    <a:pt x="219239" y="197776"/>
                    <a:pt x="216868" y="199981"/>
                    <a:pt x="207204" y="204142"/>
                  </a:cubicBezTo>
                  <a:cubicBezTo>
                    <a:pt x="199529" y="207358"/>
                    <a:pt x="184808" y="212779"/>
                    <a:pt x="180664" y="214221"/>
                  </a:cubicBezTo>
                  <a:cubicBezTo>
                    <a:pt x="170253" y="217752"/>
                    <a:pt x="159727" y="220968"/>
                    <a:pt x="149399" y="224747"/>
                  </a:cubicBezTo>
                  <a:cubicBezTo>
                    <a:pt x="135176" y="230317"/>
                    <a:pt x="121151" y="236385"/>
                    <a:pt x="107542" y="243314"/>
                  </a:cubicBezTo>
                  <a:cubicBezTo>
                    <a:pt x="93882" y="250343"/>
                    <a:pt x="80504" y="258068"/>
                    <a:pt x="68303" y="267434"/>
                  </a:cubicBezTo>
                  <a:cubicBezTo>
                    <a:pt x="60048" y="273750"/>
                    <a:pt x="51941" y="280314"/>
                    <a:pt x="44233" y="287277"/>
                  </a:cubicBezTo>
                  <a:cubicBezTo>
                    <a:pt x="38149" y="292913"/>
                    <a:pt x="32645" y="299129"/>
                    <a:pt x="27258" y="305429"/>
                  </a:cubicBezTo>
                  <a:cubicBezTo>
                    <a:pt x="24141" y="309026"/>
                    <a:pt x="21290" y="312855"/>
                    <a:pt x="18505" y="316701"/>
                  </a:cubicBezTo>
                  <a:cubicBezTo>
                    <a:pt x="14908" y="321807"/>
                    <a:pt x="11377" y="327012"/>
                    <a:pt x="9139" y="332881"/>
                  </a:cubicBezTo>
                  <a:cubicBezTo>
                    <a:pt x="6122" y="340506"/>
                    <a:pt x="3221" y="348248"/>
                    <a:pt x="1712" y="356337"/>
                  </a:cubicBezTo>
                  <a:cubicBezTo>
                    <a:pt x="751" y="361576"/>
                    <a:pt x="370" y="366880"/>
                    <a:pt x="138" y="372185"/>
                  </a:cubicBezTo>
                  <a:cubicBezTo>
                    <a:pt x="-78" y="376926"/>
                    <a:pt x="-111" y="381684"/>
                    <a:pt x="569" y="386392"/>
                  </a:cubicBezTo>
                  <a:cubicBezTo>
                    <a:pt x="1431" y="392376"/>
                    <a:pt x="2856" y="398278"/>
                    <a:pt x="4332" y="404146"/>
                  </a:cubicBezTo>
                  <a:cubicBezTo>
                    <a:pt x="6072" y="410595"/>
                    <a:pt x="8178" y="417060"/>
                    <a:pt x="11642" y="422812"/>
                  </a:cubicBezTo>
                  <a:cubicBezTo>
                    <a:pt x="14013" y="426625"/>
                    <a:pt x="16963" y="430056"/>
                    <a:pt x="19865" y="433471"/>
                  </a:cubicBezTo>
                  <a:cubicBezTo>
                    <a:pt x="24357" y="438776"/>
                    <a:pt x="29430" y="443633"/>
                    <a:pt x="35165" y="447595"/>
                  </a:cubicBezTo>
                  <a:cubicBezTo>
                    <a:pt x="40818" y="451441"/>
                    <a:pt x="46786" y="455055"/>
                    <a:pt x="53417" y="456911"/>
                  </a:cubicBezTo>
                  <a:cubicBezTo>
                    <a:pt x="58423" y="458387"/>
                    <a:pt x="63562" y="459431"/>
                    <a:pt x="68751" y="460045"/>
                  </a:cubicBezTo>
                  <a:cubicBezTo>
                    <a:pt x="74122" y="460542"/>
                    <a:pt x="79526" y="460476"/>
                    <a:pt x="84914" y="460459"/>
                  </a:cubicBezTo>
                  <a:cubicBezTo>
                    <a:pt x="92506" y="460359"/>
                    <a:pt x="100098" y="459348"/>
                    <a:pt x="107359" y="457094"/>
                  </a:cubicBezTo>
                  <a:cubicBezTo>
                    <a:pt x="113924" y="455121"/>
                    <a:pt x="120057" y="452054"/>
                    <a:pt x="126025" y="448722"/>
                  </a:cubicBezTo>
                  <a:cubicBezTo>
                    <a:pt x="137745" y="442257"/>
                    <a:pt x="149067" y="434996"/>
                    <a:pt x="159727" y="426890"/>
                  </a:cubicBezTo>
                  <a:cubicBezTo>
                    <a:pt x="168910" y="419629"/>
                    <a:pt x="177133" y="411208"/>
                    <a:pt x="184675" y="402273"/>
                  </a:cubicBezTo>
                  <a:cubicBezTo>
                    <a:pt x="194058" y="391100"/>
                    <a:pt x="201568" y="378468"/>
                    <a:pt x="209243" y="366085"/>
                  </a:cubicBezTo>
                  <a:cubicBezTo>
                    <a:pt x="215376" y="356420"/>
                    <a:pt x="221676" y="346855"/>
                    <a:pt x="228091" y="337373"/>
                  </a:cubicBezTo>
                  <a:cubicBezTo>
                    <a:pt x="233578" y="329499"/>
                    <a:pt x="236429" y="325669"/>
                    <a:pt x="243906" y="316303"/>
                  </a:cubicBezTo>
                  <a:cubicBezTo>
                    <a:pt x="243906" y="316303"/>
                    <a:pt x="243922" y="316270"/>
                    <a:pt x="243939" y="316270"/>
                  </a:cubicBezTo>
                  <a:cubicBezTo>
                    <a:pt x="246343" y="313585"/>
                    <a:pt x="248746" y="310916"/>
                    <a:pt x="251150" y="308230"/>
                  </a:cubicBezTo>
                  <a:cubicBezTo>
                    <a:pt x="261047" y="298251"/>
                    <a:pt x="262953" y="296261"/>
                    <a:pt x="274391" y="285635"/>
                  </a:cubicBezTo>
                  <a:cubicBezTo>
                    <a:pt x="284885" y="276037"/>
                    <a:pt x="293339" y="269091"/>
                    <a:pt x="303517" y="262345"/>
                  </a:cubicBezTo>
                  <a:cubicBezTo>
                    <a:pt x="312303" y="256277"/>
                    <a:pt x="317078" y="253559"/>
                    <a:pt x="324471" y="249862"/>
                  </a:cubicBezTo>
                  <a:cubicBezTo>
                    <a:pt x="335611" y="244424"/>
                    <a:pt x="345657" y="241822"/>
                    <a:pt x="359002" y="237711"/>
                  </a:cubicBezTo>
                  <a:cubicBezTo>
                    <a:pt x="375910" y="232257"/>
                    <a:pt x="393349" y="228245"/>
                    <a:pt x="409662" y="221067"/>
                  </a:cubicBezTo>
                  <a:cubicBezTo>
                    <a:pt x="417784" y="217735"/>
                    <a:pt x="425029" y="212663"/>
                    <a:pt x="432389" y="207955"/>
                  </a:cubicBezTo>
                  <a:cubicBezTo>
                    <a:pt x="438423" y="203960"/>
                    <a:pt x="444441" y="199931"/>
                    <a:pt x="450143" y="195472"/>
                  </a:cubicBezTo>
                  <a:cubicBezTo>
                    <a:pt x="462874" y="184995"/>
                    <a:pt x="474876" y="173573"/>
                    <a:pt x="485535" y="160975"/>
                  </a:cubicBezTo>
                  <a:cubicBezTo>
                    <a:pt x="491619" y="153498"/>
                    <a:pt x="497720" y="145989"/>
                    <a:pt x="502776" y="137767"/>
                  </a:cubicBezTo>
                  <a:cubicBezTo>
                    <a:pt x="507036" y="130473"/>
                    <a:pt x="510003" y="122516"/>
                    <a:pt x="512656" y="114525"/>
                  </a:cubicBezTo>
                  <a:cubicBezTo>
                    <a:pt x="516303" y="103385"/>
                    <a:pt x="519734" y="92063"/>
                    <a:pt x="520613" y="80310"/>
                  </a:cubicBezTo>
                  <a:cubicBezTo>
                    <a:pt x="521027" y="74889"/>
                    <a:pt x="521491" y="69402"/>
                    <a:pt x="520679" y="63998"/>
                  </a:cubicBezTo>
                  <a:close/>
                  <a:moveTo>
                    <a:pt x="508047" y="86145"/>
                  </a:moveTo>
                  <a:cubicBezTo>
                    <a:pt x="507732" y="92461"/>
                    <a:pt x="507053" y="98760"/>
                    <a:pt x="505743" y="104960"/>
                  </a:cubicBezTo>
                  <a:cubicBezTo>
                    <a:pt x="504616" y="110381"/>
                    <a:pt x="503008" y="115686"/>
                    <a:pt x="501367" y="120974"/>
                  </a:cubicBezTo>
                  <a:cubicBezTo>
                    <a:pt x="498897" y="128682"/>
                    <a:pt x="497007" y="134816"/>
                    <a:pt x="492680" y="143535"/>
                  </a:cubicBezTo>
                  <a:cubicBezTo>
                    <a:pt x="489829" y="149039"/>
                    <a:pt x="487541" y="151559"/>
                    <a:pt x="483662" y="156814"/>
                  </a:cubicBezTo>
                  <a:cubicBezTo>
                    <a:pt x="474810" y="167788"/>
                    <a:pt x="475821" y="166876"/>
                    <a:pt x="464002" y="178431"/>
                  </a:cubicBezTo>
                  <a:cubicBezTo>
                    <a:pt x="462228" y="180022"/>
                    <a:pt x="460454" y="181613"/>
                    <a:pt x="458680" y="183205"/>
                  </a:cubicBezTo>
                  <a:cubicBezTo>
                    <a:pt x="458647" y="183238"/>
                    <a:pt x="458631" y="183255"/>
                    <a:pt x="458597" y="183288"/>
                  </a:cubicBezTo>
                  <a:lnTo>
                    <a:pt x="460189" y="181945"/>
                  </a:lnTo>
                  <a:cubicBezTo>
                    <a:pt x="451337" y="189521"/>
                    <a:pt x="449165" y="190747"/>
                    <a:pt x="439816" y="196997"/>
                  </a:cubicBezTo>
                  <a:cubicBezTo>
                    <a:pt x="435240" y="200047"/>
                    <a:pt x="427084" y="205153"/>
                    <a:pt x="426338" y="205451"/>
                  </a:cubicBezTo>
                  <a:cubicBezTo>
                    <a:pt x="416375" y="210491"/>
                    <a:pt x="408120" y="213409"/>
                    <a:pt x="399433" y="216028"/>
                  </a:cubicBezTo>
                  <a:cubicBezTo>
                    <a:pt x="388177" y="219393"/>
                    <a:pt x="376888" y="222742"/>
                    <a:pt x="365665" y="226239"/>
                  </a:cubicBezTo>
                  <a:cubicBezTo>
                    <a:pt x="356697" y="228958"/>
                    <a:pt x="347679" y="231594"/>
                    <a:pt x="339076" y="235290"/>
                  </a:cubicBezTo>
                  <a:cubicBezTo>
                    <a:pt x="328499" y="239949"/>
                    <a:pt x="318636" y="246033"/>
                    <a:pt x="309154" y="252614"/>
                  </a:cubicBezTo>
                  <a:cubicBezTo>
                    <a:pt x="297434" y="260538"/>
                    <a:pt x="286493" y="269572"/>
                    <a:pt x="276082" y="279137"/>
                  </a:cubicBezTo>
                  <a:cubicBezTo>
                    <a:pt x="262837" y="291371"/>
                    <a:pt x="249758" y="303854"/>
                    <a:pt x="237888" y="317447"/>
                  </a:cubicBezTo>
                  <a:cubicBezTo>
                    <a:pt x="228141" y="329018"/>
                    <a:pt x="219272" y="341318"/>
                    <a:pt x="211017" y="354000"/>
                  </a:cubicBezTo>
                  <a:cubicBezTo>
                    <a:pt x="205679" y="362057"/>
                    <a:pt x="200341" y="370113"/>
                    <a:pt x="195334" y="378385"/>
                  </a:cubicBezTo>
                  <a:cubicBezTo>
                    <a:pt x="187941" y="390370"/>
                    <a:pt x="181028" y="401063"/>
                    <a:pt x="174414" y="408489"/>
                  </a:cubicBezTo>
                  <a:cubicBezTo>
                    <a:pt x="174812" y="408025"/>
                    <a:pt x="175458" y="407263"/>
                    <a:pt x="175724" y="406931"/>
                  </a:cubicBezTo>
                  <a:cubicBezTo>
                    <a:pt x="173668" y="409119"/>
                    <a:pt x="171612" y="411307"/>
                    <a:pt x="169557" y="413512"/>
                  </a:cubicBezTo>
                  <a:cubicBezTo>
                    <a:pt x="169491" y="413579"/>
                    <a:pt x="169441" y="413645"/>
                    <a:pt x="169375" y="413711"/>
                  </a:cubicBezTo>
                  <a:cubicBezTo>
                    <a:pt x="169690" y="413363"/>
                    <a:pt x="170004" y="413015"/>
                    <a:pt x="170319" y="412683"/>
                  </a:cubicBezTo>
                  <a:cubicBezTo>
                    <a:pt x="168164" y="414855"/>
                    <a:pt x="166258" y="416546"/>
                    <a:pt x="163307" y="418817"/>
                  </a:cubicBezTo>
                  <a:cubicBezTo>
                    <a:pt x="158583" y="422447"/>
                    <a:pt x="153494" y="425564"/>
                    <a:pt x="148570" y="428913"/>
                  </a:cubicBezTo>
                  <a:cubicBezTo>
                    <a:pt x="140994" y="433471"/>
                    <a:pt x="139005" y="434814"/>
                    <a:pt x="132159" y="438395"/>
                  </a:cubicBezTo>
                  <a:cubicBezTo>
                    <a:pt x="123340" y="443070"/>
                    <a:pt x="118516" y="444810"/>
                    <a:pt x="108520" y="446518"/>
                  </a:cubicBezTo>
                  <a:cubicBezTo>
                    <a:pt x="103016" y="447363"/>
                    <a:pt x="97446" y="447545"/>
                    <a:pt x="91876" y="447479"/>
                  </a:cubicBezTo>
                  <a:cubicBezTo>
                    <a:pt x="81946" y="447562"/>
                    <a:pt x="74122" y="446634"/>
                    <a:pt x="65352" y="443865"/>
                  </a:cubicBezTo>
                  <a:cubicBezTo>
                    <a:pt x="59650" y="442174"/>
                    <a:pt x="54511" y="439058"/>
                    <a:pt x="49521" y="435875"/>
                  </a:cubicBezTo>
                  <a:cubicBezTo>
                    <a:pt x="40022" y="429642"/>
                    <a:pt x="32347" y="421038"/>
                    <a:pt x="25700" y="411904"/>
                  </a:cubicBezTo>
                  <a:cubicBezTo>
                    <a:pt x="19848" y="403284"/>
                    <a:pt x="17444" y="392923"/>
                    <a:pt x="15140" y="382911"/>
                  </a:cubicBezTo>
                  <a:cubicBezTo>
                    <a:pt x="14328" y="378750"/>
                    <a:pt x="13416" y="375235"/>
                    <a:pt x="13151" y="369964"/>
                  </a:cubicBezTo>
                  <a:cubicBezTo>
                    <a:pt x="12869" y="361841"/>
                    <a:pt x="13350" y="353652"/>
                    <a:pt x="14610" y="345612"/>
                  </a:cubicBezTo>
                  <a:cubicBezTo>
                    <a:pt x="16350" y="336097"/>
                    <a:pt x="18389" y="331289"/>
                    <a:pt x="21340" y="323564"/>
                  </a:cubicBezTo>
                  <a:cubicBezTo>
                    <a:pt x="23976" y="317215"/>
                    <a:pt x="23644" y="318061"/>
                    <a:pt x="26910" y="313054"/>
                  </a:cubicBezTo>
                  <a:cubicBezTo>
                    <a:pt x="30010" y="308479"/>
                    <a:pt x="29330" y="309606"/>
                    <a:pt x="33474" y="304119"/>
                  </a:cubicBezTo>
                  <a:cubicBezTo>
                    <a:pt x="37221" y="299776"/>
                    <a:pt x="40288" y="296146"/>
                    <a:pt x="43703" y="292813"/>
                  </a:cubicBezTo>
                  <a:cubicBezTo>
                    <a:pt x="46471" y="290111"/>
                    <a:pt x="52406" y="285387"/>
                    <a:pt x="57113" y="281458"/>
                  </a:cubicBezTo>
                  <a:cubicBezTo>
                    <a:pt x="59998" y="279237"/>
                    <a:pt x="62882" y="277015"/>
                    <a:pt x="65750" y="274811"/>
                  </a:cubicBezTo>
                  <a:cubicBezTo>
                    <a:pt x="70541" y="271462"/>
                    <a:pt x="75415" y="268229"/>
                    <a:pt x="80388" y="265146"/>
                  </a:cubicBezTo>
                  <a:cubicBezTo>
                    <a:pt x="99319" y="254155"/>
                    <a:pt x="119278" y="245005"/>
                    <a:pt x="139668" y="237081"/>
                  </a:cubicBezTo>
                  <a:cubicBezTo>
                    <a:pt x="143796" y="235522"/>
                    <a:pt x="157820" y="230931"/>
                    <a:pt x="165562" y="228394"/>
                  </a:cubicBezTo>
                  <a:cubicBezTo>
                    <a:pt x="176768" y="224565"/>
                    <a:pt x="187875" y="220454"/>
                    <a:pt x="198799" y="215895"/>
                  </a:cubicBezTo>
                  <a:cubicBezTo>
                    <a:pt x="205844" y="212862"/>
                    <a:pt x="212260" y="208601"/>
                    <a:pt x="218692" y="204440"/>
                  </a:cubicBezTo>
                  <a:cubicBezTo>
                    <a:pt x="229235" y="197793"/>
                    <a:pt x="238651" y="189487"/>
                    <a:pt x="246558" y="179840"/>
                  </a:cubicBezTo>
                  <a:cubicBezTo>
                    <a:pt x="252277" y="173093"/>
                    <a:pt x="256969" y="165533"/>
                    <a:pt x="261063" y="157692"/>
                  </a:cubicBezTo>
                  <a:cubicBezTo>
                    <a:pt x="265771" y="149056"/>
                    <a:pt x="269518" y="139938"/>
                    <a:pt x="272419" y="130539"/>
                  </a:cubicBezTo>
                  <a:cubicBezTo>
                    <a:pt x="278884" y="108607"/>
                    <a:pt x="282448" y="82962"/>
                    <a:pt x="292626" y="69518"/>
                  </a:cubicBezTo>
                  <a:cubicBezTo>
                    <a:pt x="299605" y="60152"/>
                    <a:pt x="304811" y="55461"/>
                    <a:pt x="314657" y="47918"/>
                  </a:cubicBezTo>
                  <a:cubicBezTo>
                    <a:pt x="323211" y="41519"/>
                    <a:pt x="327090" y="38602"/>
                    <a:pt x="337899" y="31656"/>
                  </a:cubicBezTo>
                  <a:cubicBezTo>
                    <a:pt x="344496" y="27661"/>
                    <a:pt x="359930" y="21726"/>
                    <a:pt x="368998" y="19239"/>
                  </a:cubicBezTo>
                  <a:cubicBezTo>
                    <a:pt x="406131" y="9094"/>
                    <a:pt x="418845" y="12758"/>
                    <a:pt x="426786" y="12990"/>
                  </a:cubicBezTo>
                  <a:cubicBezTo>
                    <a:pt x="439517" y="13354"/>
                    <a:pt x="450359" y="15957"/>
                    <a:pt x="462195" y="22257"/>
                  </a:cubicBezTo>
                  <a:cubicBezTo>
                    <a:pt x="471793" y="27876"/>
                    <a:pt x="480662" y="34756"/>
                    <a:pt x="488718" y="42414"/>
                  </a:cubicBezTo>
                  <a:cubicBezTo>
                    <a:pt x="493658" y="47222"/>
                    <a:pt x="498913" y="51913"/>
                    <a:pt x="502229" y="58063"/>
                  </a:cubicBezTo>
                  <a:cubicBezTo>
                    <a:pt x="503638" y="60533"/>
                    <a:pt x="504748" y="63152"/>
                    <a:pt x="505660" y="65855"/>
                  </a:cubicBezTo>
                  <a:cubicBezTo>
                    <a:pt x="506290" y="67860"/>
                    <a:pt x="506771" y="69900"/>
                    <a:pt x="507185" y="71955"/>
                  </a:cubicBezTo>
                  <a:cubicBezTo>
                    <a:pt x="508114" y="76630"/>
                    <a:pt x="508445" y="81387"/>
                    <a:pt x="508114" y="86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 flipH="1">
              <a:off x="-687570" y="3948923"/>
              <a:ext cx="2156541" cy="1905868"/>
            </a:xfrm>
            <a:custGeom>
              <a:avLst/>
              <a:gdLst/>
              <a:ahLst/>
              <a:cxnLst/>
              <a:rect l="l" t="t" r="r" b="b"/>
              <a:pathLst>
                <a:path w="521849" h="461190" extrusionOk="0">
                  <a:moveTo>
                    <a:pt x="80691" y="461190"/>
                  </a:moveTo>
                  <a:cubicBezTo>
                    <a:pt x="76828" y="461190"/>
                    <a:pt x="72900" y="461124"/>
                    <a:pt x="69020" y="460759"/>
                  </a:cubicBezTo>
                  <a:cubicBezTo>
                    <a:pt x="63732" y="460129"/>
                    <a:pt x="58560" y="459068"/>
                    <a:pt x="53637" y="457609"/>
                  </a:cubicBezTo>
                  <a:cubicBezTo>
                    <a:pt x="46824" y="455703"/>
                    <a:pt x="40789" y="451990"/>
                    <a:pt x="35286" y="448243"/>
                  </a:cubicBezTo>
                  <a:cubicBezTo>
                    <a:pt x="29931" y="444546"/>
                    <a:pt x="24759" y="439772"/>
                    <a:pt x="19935" y="434070"/>
                  </a:cubicBezTo>
                  <a:lnTo>
                    <a:pt x="19604" y="433672"/>
                  </a:lnTo>
                  <a:cubicBezTo>
                    <a:pt x="16852" y="430423"/>
                    <a:pt x="13984" y="427058"/>
                    <a:pt x="11696" y="423361"/>
                  </a:cubicBezTo>
                  <a:cubicBezTo>
                    <a:pt x="8049" y="417294"/>
                    <a:pt x="5928" y="410480"/>
                    <a:pt x="4353" y="404612"/>
                  </a:cubicBezTo>
                  <a:cubicBezTo>
                    <a:pt x="2861" y="398677"/>
                    <a:pt x="1452" y="392859"/>
                    <a:pt x="573" y="386825"/>
                  </a:cubicBezTo>
                  <a:cubicBezTo>
                    <a:pt x="-173" y="381686"/>
                    <a:pt x="-40" y="376497"/>
                    <a:pt x="142" y="372568"/>
                  </a:cubicBezTo>
                  <a:cubicBezTo>
                    <a:pt x="341" y="367860"/>
                    <a:pt x="689" y="362307"/>
                    <a:pt x="1734" y="356671"/>
                  </a:cubicBezTo>
                  <a:cubicBezTo>
                    <a:pt x="3275" y="348366"/>
                    <a:pt x="6259" y="340491"/>
                    <a:pt x="9177" y="333148"/>
                  </a:cubicBezTo>
                  <a:cubicBezTo>
                    <a:pt x="11398" y="327296"/>
                    <a:pt x="14879" y="322124"/>
                    <a:pt x="18576" y="316902"/>
                  </a:cubicBezTo>
                  <a:cubicBezTo>
                    <a:pt x="21245" y="313205"/>
                    <a:pt x="24146" y="309293"/>
                    <a:pt x="27345" y="305596"/>
                  </a:cubicBezTo>
                  <a:cubicBezTo>
                    <a:pt x="32501" y="299562"/>
                    <a:pt x="38137" y="293163"/>
                    <a:pt x="44337" y="287411"/>
                  </a:cubicBezTo>
                  <a:cubicBezTo>
                    <a:pt x="51316" y="281095"/>
                    <a:pt x="58975" y="274796"/>
                    <a:pt x="68440" y="267535"/>
                  </a:cubicBezTo>
                  <a:cubicBezTo>
                    <a:pt x="79066" y="259362"/>
                    <a:pt x="91549" y="251687"/>
                    <a:pt x="107728" y="243382"/>
                  </a:cubicBezTo>
                  <a:cubicBezTo>
                    <a:pt x="120194" y="237033"/>
                    <a:pt x="133904" y="230949"/>
                    <a:pt x="149619" y="224799"/>
                  </a:cubicBezTo>
                  <a:cubicBezTo>
                    <a:pt x="156333" y="222345"/>
                    <a:pt x="163229" y="220091"/>
                    <a:pt x="169893" y="217903"/>
                  </a:cubicBezTo>
                  <a:cubicBezTo>
                    <a:pt x="173507" y="216726"/>
                    <a:pt x="177237" y="215499"/>
                    <a:pt x="180900" y="214272"/>
                  </a:cubicBezTo>
                  <a:cubicBezTo>
                    <a:pt x="185194" y="212780"/>
                    <a:pt x="199798" y="207393"/>
                    <a:pt x="207407" y="204193"/>
                  </a:cubicBezTo>
                  <a:cubicBezTo>
                    <a:pt x="214817" y="200994"/>
                    <a:pt x="217901" y="198988"/>
                    <a:pt x="223006" y="195640"/>
                  </a:cubicBezTo>
                  <a:cubicBezTo>
                    <a:pt x="224515" y="194645"/>
                    <a:pt x="226239" y="193518"/>
                    <a:pt x="228295" y="192225"/>
                  </a:cubicBezTo>
                  <a:cubicBezTo>
                    <a:pt x="234461" y="188030"/>
                    <a:pt x="236202" y="186389"/>
                    <a:pt x="239368" y="182543"/>
                  </a:cubicBezTo>
                  <a:cubicBezTo>
                    <a:pt x="243628" y="177007"/>
                    <a:pt x="244640" y="175166"/>
                    <a:pt x="246861" y="171105"/>
                  </a:cubicBezTo>
                  <a:cubicBezTo>
                    <a:pt x="247342" y="170210"/>
                    <a:pt x="247889" y="169215"/>
                    <a:pt x="248535" y="168055"/>
                  </a:cubicBezTo>
                  <a:cubicBezTo>
                    <a:pt x="252398" y="160860"/>
                    <a:pt x="255349" y="154346"/>
                    <a:pt x="257520" y="148146"/>
                  </a:cubicBezTo>
                  <a:cubicBezTo>
                    <a:pt x="259460" y="143421"/>
                    <a:pt x="263538" y="127159"/>
                    <a:pt x="265660" y="118008"/>
                  </a:cubicBezTo>
                  <a:lnTo>
                    <a:pt x="266422" y="115157"/>
                  </a:lnTo>
                  <a:cubicBezTo>
                    <a:pt x="268959" y="105642"/>
                    <a:pt x="271578" y="95795"/>
                    <a:pt x="275888" y="86760"/>
                  </a:cubicBezTo>
                  <a:cubicBezTo>
                    <a:pt x="281375" y="75985"/>
                    <a:pt x="289232" y="67000"/>
                    <a:pt x="296178" y="59623"/>
                  </a:cubicBezTo>
                  <a:cubicBezTo>
                    <a:pt x="303472" y="51815"/>
                    <a:pt x="312192" y="44289"/>
                    <a:pt x="323580" y="35934"/>
                  </a:cubicBezTo>
                  <a:cubicBezTo>
                    <a:pt x="329863" y="31293"/>
                    <a:pt x="336594" y="26402"/>
                    <a:pt x="343656" y="21976"/>
                  </a:cubicBezTo>
                  <a:cubicBezTo>
                    <a:pt x="364460" y="8947"/>
                    <a:pt x="393785" y="1586"/>
                    <a:pt x="430835" y="144"/>
                  </a:cubicBezTo>
                  <a:cubicBezTo>
                    <a:pt x="439522" y="-287"/>
                    <a:pt x="447131" y="244"/>
                    <a:pt x="454076" y="1802"/>
                  </a:cubicBezTo>
                  <a:cubicBezTo>
                    <a:pt x="461636" y="3410"/>
                    <a:pt x="468499" y="5830"/>
                    <a:pt x="474466" y="9013"/>
                  </a:cubicBezTo>
                  <a:cubicBezTo>
                    <a:pt x="482225" y="13356"/>
                    <a:pt x="490082" y="19075"/>
                    <a:pt x="498487" y="26452"/>
                  </a:cubicBezTo>
                  <a:cubicBezTo>
                    <a:pt x="511201" y="38156"/>
                    <a:pt x="518877" y="45201"/>
                    <a:pt x="521397" y="64265"/>
                  </a:cubicBezTo>
                  <a:cubicBezTo>
                    <a:pt x="522192" y="69520"/>
                    <a:pt x="521778" y="74907"/>
                    <a:pt x="521380" y="80096"/>
                  </a:cubicBezTo>
                  <a:lnTo>
                    <a:pt x="521330" y="80643"/>
                  </a:lnTo>
                  <a:cubicBezTo>
                    <a:pt x="520468" y="92446"/>
                    <a:pt x="517070" y="103603"/>
                    <a:pt x="513373" y="114941"/>
                  </a:cubicBezTo>
                  <a:cubicBezTo>
                    <a:pt x="510837" y="122600"/>
                    <a:pt x="507870" y="130706"/>
                    <a:pt x="503460" y="138233"/>
                  </a:cubicBezTo>
                  <a:cubicBezTo>
                    <a:pt x="498338" y="146538"/>
                    <a:pt x="492171" y="154130"/>
                    <a:pt x="486186" y="161474"/>
                  </a:cubicBezTo>
                  <a:cubicBezTo>
                    <a:pt x="476108" y="173393"/>
                    <a:pt x="464503" y="184682"/>
                    <a:pt x="450744" y="196004"/>
                  </a:cubicBezTo>
                  <a:cubicBezTo>
                    <a:pt x="445042" y="200463"/>
                    <a:pt x="439074" y="204459"/>
                    <a:pt x="432957" y="208503"/>
                  </a:cubicBezTo>
                  <a:cubicBezTo>
                    <a:pt x="431780" y="209266"/>
                    <a:pt x="430603" y="210012"/>
                    <a:pt x="429443" y="210775"/>
                  </a:cubicBezTo>
                  <a:cubicBezTo>
                    <a:pt x="423342" y="214736"/>
                    <a:pt x="417043" y="218831"/>
                    <a:pt x="410180" y="221633"/>
                  </a:cubicBezTo>
                  <a:cubicBezTo>
                    <a:pt x="398974" y="226572"/>
                    <a:pt x="387038" y="230070"/>
                    <a:pt x="375500" y="233452"/>
                  </a:cubicBezTo>
                  <a:cubicBezTo>
                    <a:pt x="370245" y="234994"/>
                    <a:pt x="364791" y="236585"/>
                    <a:pt x="359503" y="238293"/>
                  </a:cubicBezTo>
                  <a:cubicBezTo>
                    <a:pt x="357232" y="238989"/>
                    <a:pt x="355061" y="239652"/>
                    <a:pt x="352972" y="240282"/>
                  </a:cubicBezTo>
                  <a:cubicBezTo>
                    <a:pt x="342926" y="243316"/>
                    <a:pt x="334240" y="245935"/>
                    <a:pt x="325023" y="250427"/>
                  </a:cubicBezTo>
                  <a:cubicBezTo>
                    <a:pt x="317845" y="254008"/>
                    <a:pt x="313120" y="256660"/>
                    <a:pt x="304119" y="262893"/>
                  </a:cubicBezTo>
                  <a:cubicBezTo>
                    <a:pt x="294554" y="269242"/>
                    <a:pt x="286398" y="275757"/>
                    <a:pt x="275026" y="286151"/>
                  </a:cubicBezTo>
                  <a:cubicBezTo>
                    <a:pt x="264151" y="296263"/>
                    <a:pt x="261830" y="298617"/>
                    <a:pt x="253160" y="307354"/>
                  </a:cubicBezTo>
                  <a:lnTo>
                    <a:pt x="251784" y="308729"/>
                  </a:lnTo>
                  <a:lnTo>
                    <a:pt x="244573" y="316753"/>
                  </a:lnTo>
                  <a:cubicBezTo>
                    <a:pt x="237279" y="325887"/>
                    <a:pt x="234329" y="329832"/>
                    <a:pt x="228759" y="337839"/>
                  </a:cubicBezTo>
                  <a:cubicBezTo>
                    <a:pt x="222194" y="347537"/>
                    <a:pt x="215862" y="357201"/>
                    <a:pt x="209927" y="366534"/>
                  </a:cubicBezTo>
                  <a:cubicBezTo>
                    <a:pt x="209131" y="367811"/>
                    <a:pt x="208336" y="369104"/>
                    <a:pt x="207540" y="370380"/>
                  </a:cubicBezTo>
                  <a:cubicBezTo>
                    <a:pt x="200760" y="381354"/>
                    <a:pt x="193748" y="392710"/>
                    <a:pt x="185326" y="402755"/>
                  </a:cubicBezTo>
                  <a:cubicBezTo>
                    <a:pt x="176988" y="412635"/>
                    <a:pt x="168815" y="420708"/>
                    <a:pt x="160328" y="427422"/>
                  </a:cubicBezTo>
                  <a:cubicBezTo>
                    <a:pt x="150050" y="435247"/>
                    <a:pt x="138695" y="442607"/>
                    <a:pt x="126577" y="449288"/>
                  </a:cubicBezTo>
                  <a:cubicBezTo>
                    <a:pt x="121603" y="452073"/>
                    <a:pt x="114989" y="455537"/>
                    <a:pt x="107844" y="457692"/>
                  </a:cubicBezTo>
                  <a:cubicBezTo>
                    <a:pt x="100998" y="459814"/>
                    <a:pt x="93422" y="460958"/>
                    <a:pt x="85299" y="461074"/>
                  </a:cubicBezTo>
                  <a:lnTo>
                    <a:pt x="83741" y="461074"/>
                  </a:lnTo>
                  <a:cubicBezTo>
                    <a:pt x="82746" y="461074"/>
                    <a:pt x="81752" y="461074"/>
                    <a:pt x="80757" y="461074"/>
                  </a:cubicBezTo>
                  <a:close/>
                  <a:moveTo>
                    <a:pt x="436389" y="708"/>
                  </a:moveTo>
                  <a:cubicBezTo>
                    <a:pt x="434582" y="708"/>
                    <a:pt x="432708" y="758"/>
                    <a:pt x="430802" y="857"/>
                  </a:cubicBezTo>
                  <a:cubicBezTo>
                    <a:pt x="393868" y="2299"/>
                    <a:pt x="364642" y="9610"/>
                    <a:pt x="343937" y="22590"/>
                  </a:cubicBezTo>
                  <a:cubicBezTo>
                    <a:pt x="336892" y="26999"/>
                    <a:pt x="330178" y="31890"/>
                    <a:pt x="323895" y="36515"/>
                  </a:cubicBezTo>
                  <a:cubicBezTo>
                    <a:pt x="312540" y="44836"/>
                    <a:pt x="303854" y="52346"/>
                    <a:pt x="296593" y="60121"/>
                  </a:cubicBezTo>
                  <a:cubicBezTo>
                    <a:pt x="289663" y="67464"/>
                    <a:pt x="281856" y="76416"/>
                    <a:pt x="276402" y="87092"/>
                  </a:cubicBezTo>
                  <a:cubicBezTo>
                    <a:pt x="272125" y="96077"/>
                    <a:pt x="269505" y="105874"/>
                    <a:pt x="266986" y="115373"/>
                  </a:cubicBezTo>
                  <a:lnTo>
                    <a:pt x="266223" y="118207"/>
                  </a:lnTo>
                  <a:cubicBezTo>
                    <a:pt x="264101" y="127358"/>
                    <a:pt x="260007" y="143686"/>
                    <a:pt x="258067" y="148427"/>
                  </a:cubicBezTo>
                  <a:cubicBezTo>
                    <a:pt x="255896" y="154644"/>
                    <a:pt x="252945" y="161192"/>
                    <a:pt x="249049" y="168420"/>
                  </a:cubicBezTo>
                  <a:cubicBezTo>
                    <a:pt x="248403" y="169580"/>
                    <a:pt x="247856" y="170575"/>
                    <a:pt x="247375" y="171470"/>
                  </a:cubicBezTo>
                  <a:cubicBezTo>
                    <a:pt x="245137" y="175548"/>
                    <a:pt x="244126" y="177405"/>
                    <a:pt x="239832" y="182991"/>
                  </a:cubicBezTo>
                  <a:cubicBezTo>
                    <a:pt x="236417" y="187135"/>
                    <a:pt x="234544" y="188777"/>
                    <a:pt x="228609" y="192821"/>
                  </a:cubicBezTo>
                  <a:cubicBezTo>
                    <a:pt x="226554" y="194131"/>
                    <a:pt x="224846" y="195242"/>
                    <a:pt x="223321" y="196236"/>
                  </a:cubicBezTo>
                  <a:cubicBezTo>
                    <a:pt x="218182" y="199602"/>
                    <a:pt x="215083" y="201624"/>
                    <a:pt x="207623" y="204840"/>
                  </a:cubicBezTo>
                  <a:cubicBezTo>
                    <a:pt x="199997" y="208039"/>
                    <a:pt x="185359" y="213427"/>
                    <a:pt x="181066" y="214935"/>
                  </a:cubicBezTo>
                  <a:cubicBezTo>
                    <a:pt x="177402" y="216179"/>
                    <a:pt x="173673" y="217389"/>
                    <a:pt x="170059" y="218582"/>
                  </a:cubicBezTo>
                  <a:cubicBezTo>
                    <a:pt x="163395" y="220754"/>
                    <a:pt x="156515" y="223009"/>
                    <a:pt x="149818" y="225462"/>
                  </a:cubicBezTo>
                  <a:cubicBezTo>
                    <a:pt x="134136" y="231595"/>
                    <a:pt x="120443" y="237663"/>
                    <a:pt x="107994" y="244012"/>
                  </a:cubicBezTo>
                  <a:cubicBezTo>
                    <a:pt x="91847" y="252300"/>
                    <a:pt x="79398" y="259959"/>
                    <a:pt x="68805" y="268099"/>
                  </a:cubicBezTo>
                  <a:cubicBezTo>
                    <a:pt x="59356" y="275343"/>
                    <a:pt x="51714" y="281642"/>
                    <a:pt x="44751" y="287925"/>
                  </a:cubicBezTo>
                  <a:cubicBezTo>
                    <a:pt x="38585" y="293644"/>
                    <a:pt x="32965" y="300026"/>
                    <a:pt x="27809" y="306044"/>
                  </a:cubicBezTo>
                  <a:cubicBezTo>
                    <a:pt x="24627" y="309724"/>
                    <a:pt x="21726" y="313636"/>
                    <a:pt x="19073" y="317300"/>
                  </a:cubicBezTo>
                  <a:cubicBezTo>
                    <a:pt x="15410" y="322488"/>
                    <a:pt x="11945" y="327611"/>
                    <a:pt x="9757" y="333396"/>
                  </a:cubicBezTo>
                  <a:cubicBezTo>
                    <a:pt x="6856" y="340723"/>
                    <a:pt x="3889" y="348564"/>
                    <a:pt x="2347" y="356803"/>
                  </a:cubicBezTo>
                  <a:cubicBezTo>
                    <a:pt x="1319" y="362390"/>
                    <a:pt x="971" y="367927"/>
                    <a:pt x="772" y="372618"/>
                  </a:cubicBezTo>
                  <a:cubicBezTo>
                    <a:pt x="590" y="376530"/>
                    <a:pt x="474" y="381669"/>
                    <a:pt x="1203" y="386758"/>
                  </a:cubicBezTo>
                  <a:cubicBezTo>
                    <a:pt x="2065" y="392759"/>
                    <a:pt x="3474" y="398561"/>
                    <a:pt x="4966" y="404479"/>
                  </a:cubicBezTo>
                  <a:cubicBezTo>
                    <a:pt x="6541" y="410298"/>
                    <a:pt x="8630" y="417062"/>
                    <a:pt x="12243" y="423046"/>
                  </a:cubicBezTo>
                  <a:cubicBezTo>
                    <a:pt x="14515" y="426693"/>
                    <a:pt x="17349" y="430041"/>
                    <a:pt x="20101" y="433274"/>
                  </a:cubicBezTo>
                  <a:lnTo>
                    <a:pt x="20433" y="433672"/>
                  </a:lnTo>
                  <a:cubicBezTo>
                    <a:pt x="25223" y="439325"/>
                    <a:pt x="30346" y="444066"/>
                    <a:pt x="35667" y="447729"/>
                  </a:cubicBezTo>
                  <a:cubicBezTo>
                    <a:pt x="41121" y="451426"/>
                    <a:pt x="47105" y="455123"/>
                    <a:pt x="53836" y="456996"/>
                  </a:cubicBezTo>
                  <a:cubicBezTo>
                    <a:pt x="58726" y="458438"/>
                    <a:pt x="63865" y="459499"/>
                    <a:pt x="69120" y="460129"/>
                  </a:cubicBezTo>
                  <a:cubicBezTo>
                    <a:pt x="73944" y="460577"/>
                    <a:pt x="78901" y="460560"/>
                    <a:pt x="83691" y="460544"/>
                  </a:cubicBezTo>
                  <a:lnTo>
                    <a:pt x="85250" y="460544"/>
                  </a:lnTo>
                  <a:cubicBezTo>
                    <a:pt x="93290" y="460428"/>
                    <a:pt x="100816" y="459300"/>
                    <a:pt x="107596" y="457178"/>
                  </a:cubicBezTo>
                  <a:cubicBezTo>
                    <a:pt x="114674" y="455057"/>
                    <a:pt x="121255" y="451592"/>
                    <a:pt x="126195" y="448840"/>
                  </a:cubicBezTo>
                  <a:cubicBezTo>
                    <a:pt x="138280" y="442176"/>
                    <a:pt x="149602" y="434832"/>
                    <a:pt x="159864" y="427041"/>
                  </a:cubicBezTo>
                  <a:cubicBezTo>
                    <a:pt x="168302" y="420360"/>
                    <a:pt x="176457" y="412320"/>
                    <a:pt x="184763" y="402473"/>
                  </a:cubicBezTo>
                  <a:cubicBezTo>
                    <a:pt x="193167" y="392461"/>
                    <a:pt x="200163" y="381139"/>
                    <a:pt x="206926" y="370181"/>
                  </a:cubicBezTo>
                  <a:cubicBezTo>
                    <a:pt x="207722" y="368888"/>
                    <a:pt x="208518" y="367612"/>
                    <a:pt x="209314" y="366335"/>
                  </a:cubicBezTo>
                  <a:cubicBezTo>
                    <a:pt x="215248" y="356986"/>
                    <a:pt x="221597" y="347321"/>
                    <a:pt x="228162" y="337607"/>
                  </a:cubicBezTo>
                  <a:cubicBezTo>
                    <a:pt x="233748" y="329583"/>
                    <a:pt x="236699" y="325638"/>
                    <a:pt x="243993" y="316521"/>
                  </a:cubicBezTo>
                  <a:lnTo>
                    <a:pt x="244043" y="316471"/>
                  </a:lnTo>
                  <a:lnTo>
                    <a:pt x="251254" y="308431"/>
                  </a:lnTo>
                  <a:lnTo>
                    <a:pt x="252630" y="307038"/>
                  </a:lnTo>
                  <a:cubicBezTo>
                    <a:pt x="261300" y="298286"/>
                    <a:pt x="263621" y="295932"/>
                    <a:pt x="274512" y="285820"/>
                  </a:cubicBezTo>
                  <a:cubicBezTo>
                    <a:pt x="285900" y="275393"/>
                    <a:pt x="294073" y="268861"/>
                    <a:pt x="303671" y="262495"/>
                  </a:cubicBezTo>
                  <a:cubicBezTo>
                    <a:pt x="312706" y="256246"/>
                    <a:pt x="317447" y="253593"/>
                    <a:pt x="324658" y="249996"/>
                  </a:cubicBezTo>
                  <a:cubicBezTo>
                    <a:pt x="333941" y="245471"/>
                    <a:pt x="342644" y="242851"/>
                    <a:pt x="352707" y="239801"/>
                  </a:cubicBezTo>
                  <a:cubicBezTo>
                    <a:pt x="354795" y="239171"/>
                    <a:pt x="356967" y="238508"/>
                    <a:pt x="359221" y="237812"/>
                  </a:cubicBezTo>
                  <a:cubicBezTo>
                    <a:pt x="364526" y="236104"/>
                    <a:pt x="369964" y="234513"/>
                    <a:pt x="375235" y="232971"/>
                  </a:cubicBezTo>
                  <a:cubicBezTo>
                    <a:pt x="386756" y="229606"/>
                    <a:pt x="398675" y="226108"/>
                    <a:pt x="409848" y="221185"/>
                  </a:cubicBezTo>
                  <a:cubicBezTo>
                    <a:pt x="416662" y="218400"/>
                    <a:pt x="422928" y="214322"/>
                    <a:pt x="429012" y="210377"/>
                  </a:cubicBezTo>
                  <a:cubicBezTo>
                    <a:pt x="430189" y="209614"/>
                    <a:pt x="431349" y="208852"/>
                    <a:pt x="432526" y="208105"/>
                  </a:cubicBezTo>
                  <a:cubicBezTo>
                    <a:pt x="438626" y="204077"/>
                    <a:pt x="444578" y="200082"/>
                    <a:pt x="450264" y="195640"/>
                  </a:cubicBezTo>
                  <a:cubicBezTo>
                    <a:pt x="463990" y="184334"/>
                    <a:pt x="475560" y="173078"/>
                    <a:pt x="485606" y="161192"/>
                  </a:cubicBezTo>
                  <a:cubicBezTo>
                    <a:pt x="491574" y="153865"/>
                    <a:pt x="497741" y="146289"/>
                    <a:pt x="502830" y="138034"/>
                  </a:cubicBezTo>
                  <a:cubicBezTo>
                    <a:pt x="507206" y="130557"/>
                    <a:pt x="510157" y="122484"/>
                    <a:pt x="512677" y="114859"/>
                  </a:cubicBezTo>
                  <a:cubicBezTo>
                    <a:pt x="516357" y="103570"/>
                    <a:pt x="519755" y="92446"/>
                    <a:pt x="520617" y="80709"/>
                  </a:cubicBezTo>
                  <a:lnTo>
                    <a:pt x="520667" y="80162"/>
                  </a:lnTo>
                  <a:cubicBezTo>
                    <a:pt x="521065" y="74990"/>
                    <a:pt x="521479" y="69653"/>
                    <a:pt x="520700" y="64464"/>
                  </a:cubicBezTo>
                  <a:lnTo>
                    <a:pt x="520700" y="64464"/>
                  </a:lnTo>
                  <a:cubicBezTo>
                    <a:pt x="518214" y="45632"/>
                    <a:pt x="511036" y="39018"/>
                    <a:pt x="498006" y="27032"/>
                  </a:cubicBezTo>
                  <a:cubicBezTo>
                    <a:pt x="489635" y="19672"/>
                    <a:pt x="481810" y="14003"/>
                    <a:pt x="474102" y="9676"/>
                  </a:cubicBezTo>
                  <a:cubicBezTo>
                    <a:pt x="468200" y="6526"/>
                    <a:pt x="461387" y="4106"/>
                    <a:pt x="453894" y="2515"/>
                  </a:cubicBezTo>
                  <a:cubicBezTo>
                    <a:pt x="448523" y="1321"/>
                    <a:pt x="442771" y="741"/>
                    <a:pt x="436405" y="741"/>
                  </a:cubicBezTo>
                  <a:close/>
                  <a:moveTo>
                    <a:pt x="94152" y="448210"/>
                  </a:moveTo>
                  <a:cubicBezTo>
                    <a:pt x="93488" y="448210"/>
                    <a:pt x="92809" y="448210"/>
                    <a:pt x="92113" y="448210"/>
                  </a:cubicBezTo>
                  <a:cubicBezTo>
                    <a:pt x="81669" y="448310"/>
                    <a:pt x="73961" y="447249"/>
                    <a:pt x="65506" y="444580"/>
                  </a:cubicBezTo>
                  <a:cubicBezTo>
                    <a:pt x="59737" y="442872"/>
                    <a:pt x="54482" y="439673"/>
                    <a:pt x="49609" y="436556"/>
                  </a:cubicBezTo>
                  <a:cubicBezTo>
                    <a:pt x="41270" y="431086"/>
                    <a:pt x="33661" y="423444"/>
                    <a:pt x="25704" y="412503"/>
                  </a:cubicBezTo>
                  <a:cubicBezTo>
                    <a:pt x="19770" y="403767"/>
                    <a:pt x="17399" y="393406"/>
                    <a:pt x="15095" y="383393"/>
                  </a:cubicBezTo>
                  <a:cubicBezTo>
                    <a:pt x="14946" y="382614"/>
                    <a:pt x="14780" y="381851"/>
                    <a:pt x="14631" y="381106"/>
                  </a:cubicBezTo>
                  <a:cubicBezTo>
                    <a:pt x="13951" y="377807"/>
                    <a:pt x="13321" y="374707"/>
                    <a:pt x="13089" y="370397"/>
                  </a:cubicBezTo>
                  <a:cubicBezTo>
                    <a:pt x="12791" y="362224"/>
                    <a:pt x="13288" y="354002"/>
                    <a:pt x="14548" y="345978"/>
                  </a:cubicBezTo>
                  <a:cubicBezTo>
                    <a:pt x="16156" y="337242"/>
                    <a:pt x="17996" y="332451"/>
                    <a:pt x="20549" y="325820"/>
                  </a:cubicBezTo>
                  <a:lnTo>
                    <a:pt x="21295" y="323864"/>
                  </a:lnTo>
                  <a:cubicBezTo>
                    <a:pt x="23615" y="318278"/>
                    <a:pt x="23649" y="318211"/>
                    <a:pt x="25820" y="314946"/>
                  </a:cubicBezTo>
                  <a:cubicBezTo>
                    <a:pt x="26135" y="314465"/>
                    <a:pt x="26483" y="313935"/>
                    <a:pt x="26898" y="313305"/>
                  </a:cubicBezTo>
                  <a:cubicBezTo>
                    <a:pt x="29036" y="310155"/>
                    <a:pt x="29401" y="309674"/>
                    <a:pt x="30744" y="307934"/>
                  </a:cubicBezTo>
                  <a:cubicBezTo>
                    <a:pt x="31357" y="307138"/>
                    <a:pt x="32186" y="306060"/>
                    <a:pt x="33479" y="304336"/>
                  </a:cubicBezTo>
                  <a:lnTo>
                    <a:pt x="34440" y="303226"/>
                  </a:lnTo>
                  <a:cubicBezTo>
                    <a:pt x="37756" y="299380"/>
                    <a:pt x="40607" y="296048"/>
                    <a:pt x="43757" y="292998"/>
                  </a:cubicBezTo>
                  <a:cubicBezTo>
                    <a:pt x="45796" y="291008"/>
                    <a:pt x="49559" y="287908"/>
                    <a:pt x="53206" y="284924"/>
                  </a:cubicBezTo>
                  <a:cubicBezTo>
                    <a:pt x="54565" y="283814"/>
                    <a:pt x="55925" y="282687"/>
                    <a:pt x="57184" y="281642"/>
                  </a:cubicBezTo>
                  <a:lnTo>
                    <a:pt x="65838" y="274978"/>
                  </a:lnTo>
                  <a:cubicBezTo>
                    <a:pt x="71060" y="271348"/>
                    <a:pt x="75850" y="268182"/>
                    <a:pt x="80492" y="265297"/>
                  </a:cubicBezTo>
                  <a:cubicBezTo>
                    <a:pt x="98114" y="255069"/>
                    <a:pt x="117525" y="245868"/>
                    <a:pt x="139838" y="237199"/>
                  </a:cubicBezTo>
                  <a:cubicBezTo>
                    <a:pt x="144281" y="235524"/>
                    <a:pt x="160444" y="230253"/>
                    <a:pt x="165749" y="228512"/>
                  </a:cubicBezTo>
                  <a:cubicBezTo>
                    <a:pt x="177784" y="224401"/>
                    <a:pt x="188642" y="220323"/>
                    <a:pt x="198953" y="216029"/>
                  </a:cubicBezTo>
                  <a:cubicBezTo>
                    <a:pt x="205617" y="213162"/>
                    <a:pt x="211817" y="209133"/>
                    <a:pt x="217818" y="205221"/>
                  </a:cubicBezTo>
                  <a:lnTo>
                    <a:pt x="218796" y="204591"/>
                  </a:lnTo>
                  <a:cubicBezTo>
                    <a:pt x="229372" y="197911"/>
                    <a:pt x="238722" y="189655"/>
                    <a:pt x="246579" y="180057"/>
                  </a:cubicBezTo>
                  <a:cubicBezTo>
                    <a:pt x="251718" y="173990"/>
                    <a:pt x="256459" y="166762"/>
                    <a:pt x="261051" y="157959"/>
                  </a:cubicBezTo>
                  <a:cubicBezTo>
                    <a:pt x="265610" y="149571"/>
                    <a:pt x="269423" y="140454"/>
                    <a:pt x="272373" y="130856"/>
                  </a:cubicBezTo>
                  <a:cubicBezTo>
                    <a:pt x="274213" y="124639"/>
                    <a:pt x="275821" y="118025"/>
                    <a:pt x="277396" y="111643"/>
                  </a:cubicBezTo>
                  <a:cubicBezTo>
                    <a:pt x="281458" y="95065"/>
                    <a:pt x="285304" y="79417"/>
                    <a:pt x="292631" y="69735"/>
                  </a:cubicBezTo>
                  <a:cubicBezTo>
                    <a:pt x="299709" y="60237"/>
                    <a:pt x="304948" y="55579"/>
                    <a:pt x="314728" y="48086"/>
                  </a:cubicBezTo>
                  <a:lnTo>
                    <a:pt x="315375" y="47605"/>
                  </a:lnTo>
                  <a:cubicBezTo>
                    <a:pt x="323415" y="41587"/>
                    <a:pt x="327443" y="38570"/>
                    <a:pt x="338003" y="31807"/>
                  </a:cubicBezTo>
                  <a:cubicBezTo>
                    <a:pt x="344683" y="27762"/>
                    <a:pt x="360249" y="21794"/>
                    <a:pt x="369184" y="19357"/>
                  </a:cubicBezTo>
                  <a:cubicBezTo>
                    <a:pt x="400515" y="10803"/>
                    <a:pt x="414523" y="12047"/>
                    <a:pt x="422895" y="12793"/>
                  </a:cubicBezTo>
                  <a:cubicBezTo>
                    <a:pt x="424470" y="12925"/>
                    <a:pt x="425829" y="13058"/>
                    <a:pt x="427072" y="13091"/>
                  </a:cubicBezTo>
                  <a:cubicBezTo>
                    <a:pt x="440301" y="13472"/>
                    <a:pt x="451258" y="16357"/>
                    <a:pt x="462614" y="22407"/>
                  </a:cubicBezTo>
                  <a:cubicBezTo>
                    <a:pt x="471847" y="27812"/>
                    <a:pt x="480799" y="34608"/>
                    <a:pt x="489204" y="42615"/>
                  </a:cubicBezTo>
                  <a:cubicBezTo>
                    <a:pt x="489751" y="43146"/>
                    <a:pt x="490298" y="43676"/>
                    <a:pt x="490845" y="44206"/>
                  </a:cubicBezTo>
                  <a:cubicBezTo>
                    <a:pt x="495254" y="48450"/>
                    <a:pt x="499796" y="52827"/>
                    <a:pt x="502764" y="58330"/>
                  </a:cubicBezTo>
                  <a:cubicBezTo>
                    <a:pt x="504073" y="60651"/>
                    <a:pt x="505217" y="63204"/>
                    <a:pt x="506212" y="66171"/>
                  </a:cubicBezTo>
                  <a:cubicBezTo>
                    <a:pt x="506925" y="68393"/>
                    <a:pt x="507405" y="70614"/>
                    <a:pt x="507753" y="72321"/>
                  </a:cubicBezTo>
                  <a:cubicBezTo>
                    <a:pt x="508698" y="77096"/>
                    <a:pt x="509013" y="81887"/>
                    <a:pt x="508682" y="86594"/>
                  </a:cubicBezTo>
                  <a:cubicBezTo>
                    <a:pt x="508334" y="93573"/>
                    <a:pt x="507588" y="99740"/>
                    <a:pt x="506361" y="105459"/>
                  </a:cubicBezTo>
                  <a:cubicBezTo>
                    <a:pt x="505267" y="110747"/>
                    <a:pt x="503725" y="115853"/>
                    <a:pt x="501968" y="121506"/>
                  </a:cubicBezTo>
                  <a:lnTo>
                    <a:pt x="501620" y="122617"/>
                  </a:lnTo>
                  <a:cubicBezTo>
                    <a:pt x="499349" y="129695"/>
                    <a:pt x="497409" y="135796"/>
                    <a:pt x="493265" y="144134"/>
                  </a:cubicBezTo>
                  <a:cubicBezTo>
                    <a:pt x="491060" y="148394"/>
                    <a:pt x="489220" y="150815"/>
                    <a:pt x="486684" y="154180"/>
                  </a:cubicBezTo>
                  <a:cubicBezTo>
                    <a:pt x="485938" y="155174"/>
                    <a:pt x="485126" y="156252"/>
                    <a:pt x="484230" y="157462"/>
                  </a:cubicBezTo>
                  <a:lnTo>
                    <a:pt x="481860" y="160413"/>
                  </a:lnTo>
                  <a:cubicBezTo>
                    <a:pt x="475461" y="168386"/>
                    <a:pt x="475212" y="168685"/>
                    <a:pt x="464553" y="179112"/>
                  </a:cubicBezTo>
                  <a:lnTo>
                    <a:pt x="460674" y="182577"/>
                  </a:lnTo>
                  <a:lnTo>
                    <a:pt x="460707" y="182626"/>
                  </a:lnTo>
                  <a:cubicBezTo>
                    <a:pt x="460707" y="182626"/>
                    <a:pt x="460707" y="182626"/>
                    <a:pt x="460707" y="182626"/>
                  </a:cubicBezTo>
                  <a:lnTo>
                    <a:pt x="460707" y="182626"/>
                  </a:lnTo>
                  <a:cubicBezTo>
                    <a:pt x="452866" y="189340"/>
                    <a:pt x="450264" y="191064"/>
                    <a:pt x="443285" y="195706"/>
                  </a:cubicBezTo>
                  <a:cubicBezTo>
                    <a:pt x="442373" y="196319"/>
                    <a:pt x="441378" y="196966"/>
                    <a:pt x="440301" y="197695"/>
                  </a:cubicBezTo>
                  <a:cubicBezTo>
                    <a:pt x="435759" y="200712"/>
                    <a:pt x="427536" y="205868"/>
                    <a:pt x="426757" y="206183"/>
                  </a:cubicBezTo>
                  <a:cubicBezTo>
                    <a:pt x="416264" y="211504"/>
                    <a:pt x="407610" y="214421"/>
                    <a:pt x="399836" y="216776"/>
                  </a:cubicBezTo>
                  <a:lnTo>
                    <a:pt x="393768" y="218582"/>
                  </a:lnTo>
                  <a:cubicBezTo>
                    <a:pt x="384684" y="221301"/>
                    <a:pt x="375285" y="224103"/>
                    <a:pt x="366068" y="226970"/>
                  </a:cubicBezTo>
                  <a:lnTo>
                    <a:pt x="364244" y="227518"/>
                  </a:lnTo>
                  <a:cubicBezTo>
                    <a:pt x="356022" y="230004"/>
                    <a:pt x="347518" y="232557"/>
                    <a:pt x="339511" y="236005"/>
                  </a:cubicBezTo>
                  <a:cubicBezTo>
                    <a:pt x="330261" y="240083"/>
                    <a:pt x="320762" y="245587"/>
                    <a:pt x="309639" y="253295"/>
                  </a:cubicBezTo>
                  <a:cubicBezTo>
                    <a:pt x="298980" y="260506"/>
                    <a:pt x="288171" y="269160"/>
                    <a:pt x="276601" y="279786"/>
                  </a:cubicBezTo>
                  <a:cubicBezTo>
                    <a:pt x="263836" y="291572"/>
                    <a:pt x="250392" y="304370"/>
                    <a:pt x="238440" y="318079"/>
                  </a:cubicBezTo>
                  <a:cubicBezTo>
                    <a:pt x="229322" y="328920"/>
                    <a:pt x="220536" y="340873"/>
                    <a:pt x="211585" y="354599"/>
                  </a:cubicBezTo>
                  <a:cubicBezTo>
                    <a:pt x="206363" y="362473"/>
                    <a:pt x="200975" y="370612"/>
                    <a:pt x="195903" y="378967"/>
                  </a:cubicBezTo>
                  <a:cubicBezTo>
                    <a:pt x="187945" y="391881"/>
                    <a:pt x="181331" y="401943"/>
                    <a:pt x="174932" y="409121"/>
                  </a:cubicBezTo>
                  <a:lnTo>
                    <a:pt x="174850" y="409055"/>
                  </a:lnTo>
                  <a:lnTo>
                    <a:pt x="169893" y="414343"/>
                  </a:lnTo>
                  <a:lnTo>
                    <a:pt x="169843" y="414293"/>
                  </a:lnTo>
                  <a:cubicBezTo>
                    <a:pt x="167987" y="416084"/>
                    <a:pt x="166246" y="417576"/>
                    <a:pt x="163776" y="419482"/>
                  </a:cubicBezTo>
                  <a:cubicBezTo>
                    <a:pt x="160510" y="422001"/>
                    <a:pt x="157012" y="424306"/>
                    <a:pt x="153631" y="426527"/>
                  </a:cubicBezTo>
                  <a:cubicBezTo>
                    <a:pt x="152089" y="427538"/>
                    <a:pt x="150547" y="428550"/>
                    <a:pt x="149022" y="429594"/>
                  </a:cubicBezTo>
                  <a:cubicBezTo>
                    <a:pt x="147514" y="430506"/>
                    <a:pt x="146254" y="431268"/>
                    <a:pt x="145110" y="431948"/>
                  </a:cubicBezTo>
                  <a:cubicBezTo>
                    <a:pt x="140435" y="434783"/>
                    <a:pt x="138098" y="436208"/>
                    <a:pt x="132578" y="439093"/>
                  </a:cubicBezTo>
                  <a:cubicBezTo>
                    <a:pt x="123526" y="443884"/>
                    <a:pt x="118653" y="445574"/>
                    <a:pt x="108839" y="447249"/>
                  </a:cubicBezTo>
                  <a:cubicBezTo>
                    <a:pt x="104529" y="447912"/>
                    <a:pt x="99821" y="448227"/>
                    <a:pt x="94168" y="448227"/>
                  </a:cubicBezTo>
                  <a:close/>
                  <a:moveTo>
                    <a:pt x="92129" y="447547"/>
                  </a:moveTo>
                  <a:cubicBezTo>
                    <a:pt x="98677" y="447630"/>
                    <a:pt x="103949" y="447315"/>
                    <a:pt x="108723" y="446586"/>
                  </a:cubicBezTo>
                  <a:cubicBezTo>
                    <a:pt x="118437" y="444911"/>
                    <a:pt x="123294" y="443254"/>
                    <a:pt x="132263" y="438496"/>
                  </a:cubicBezTo>
                  <a:cubicBezTo>
                    <a:pt x="137750" y="435628"/>
                    <a:pt x="140104" y="434202"/>
                    <a:pt x="144762" y="431384"/>
                  </a:cubicBezTo>
                  <a:cubicBezTo>
                    <a:pt x="145889" y="430688"/>
                    <a:pt x="147166" y="429925"/>
                    <a:pt x="148658" y="429030"/>
                  </a:cubicBezTo>
                  <a:cubicBezTo>
                    <a:pt x="150166" y="428002"/>
                    <a:pt x="151708" y="426991"/>
                    <a:pt x="153249" y="425963"/>
                  </a:cubicBezTo>
                  <a:cubicBezTo>
                    <a:pt x="156631" y="423742"/>
                    <a:pt x="160112" y="421455"/>
                    <a:pt x="163362" y="418951"/>
                  </a:cubicBezTo>
                  <a:cubicBezTo>
                    <a:pt x="166229" y="416730"/>
                    <a:pt x="168136" y="415072"/>
                    <a:pt x="170357" y="412851"/>
                  </a:cubicBezTo>
                  <a:lnTo>
                    <a:pt x="170374" y="412851"/>
                  </a:lnTo>
                  <a:cubicBezTo>
                    <a:pt x="170374" y="412851"/>
                    <a:pt x="175761" y="407132"/>
                    <a:pt x="175761" y="407132"/>
                  </a:cubicBezTo>
                  <a:lnTo>
                    <a:pt x="175794" y="407132"/>
                  </a:lnTo>
                  <a:cubicBezTo>
                    <a:pt x="181746" y="400136"/>
                    <a:pt x="187962" y="390621"/>
                    <a:pt x="195339" y="378652"/>
                  </a:cubicBezTo>
                  <a:cubicBezTo>
                    <a:pt x="200412" y="370281"/>
                    <a:pt x="205816" y="362141"/>
                    <a:pt x="211021" y="354250"/>
                  </a:cubicBezTo>
                  <a:cubicBezTo>
                    <a:pt x="219973" y="340508"/>
                    <a:pt x="228775" y="328539"/>
                    <a:pt x="237926" y="317665"/>
                  </a:cubicBezTo>
                  <a:cubicBezTo>
                    <a:pt x="249911" y="303922"/>
                    <a:pt x="263372" y="291108"/>
                    <a:pt x="276136" y="279321"/>
                  </a:cubicBezTo>
                  <a:cubicBezTo>
                    <a:pt x="287724" y="268679"/>
                    <a:pt x="298565" y="259992"/>
                    <a:pt x="309241" y="252765"/>
                  </a:cubicBezTo>
                  <a:cubicBezTo>
                    <a:pt x="320398" y="245023"/>
                    <a:pt x="329913" y="239519"/>
                    <a:pt x="339213" y="235408"/>
                  </a:cubicBezTo>
                  <a:cubicBezTo>
                    <a:pt x="347269" y="231944"/>
                    <a:pt x="355790" y="229374"/>
                    <a:pt x="364029" y="226888"/>
                  </a:cubicBezTo>
                  <a:lnTo>
                    <a:pt x="365852" y="226340"/>
                  </a:lnTo>
                  <a:cubicBezTo>
                    <a:pt x="375069" y="223473"/>
                    <a:pt x="384469" y="220655"/>
                    <a:pt x="393553" y="217952"/>
                  </a:cubicBezTo>
                  <a:lnTo>
                    <a:pt x="399620" y="216146"/>
                  </a:lnTo>
                  <a:cubicBezTo>
                    <a:pt x="407378" y="213792"/>
                    <a:pt x="415982" y="210891"/>
                    <a:pt x="426459" y="205586"/>
                  </a:cubicBezTo>
                  <a:cubicBezTo>
                    <a:pt x="427172" y="205304"/>
                    <a:pt x="435178" y="200298"/>
                    <a:pt x="439903" y="197148"/>
                  </a:cubicBezTo>
                  <a:cubicBezTo>
                    <a:pt x="440980" y="196419"/>
                    <a:pt x="441975" y="195772"/>
                    <a:pt x="442887" y="195159"/>
                  </a:cubicBezTo>
                  <a:cubicBezTo>
                    <a:pt x="449352" y="190865"/>
                    <a:pt x="452054" y="189075"/>
                    <a:pt x="458652" y="183472"/>
                  </a:cubicBezTo>
                  <a:lnTo>
                    <a:pt x="458652" y="183472"/>
                  </a:lnTo>
                  <a:cubicBezTo>
                    <a:pt x="458652" y="183472"/>
                    <a:pt x="464072" y="178615"/>
                    <a:pt x="464072" y="178615"/>
                  </a:cubicBezTo>
                  <a:cubicBezTo>
                    <a:pt x="474698" y="168237"/>
                    <a:pt x="474947" y="167922"/>
                    <a:pt x="481329" y="159982"/>
                  </a:cubicBezTo>
                  <a:lnTo>
                    <a:pt x="483700" y="157031"/>
                  </a:lnTo>
                  <a:cubicBezTo>
                    <a:pt x="484595" y="155821"/>
                    <a:pt x="485407" y="154743"/>
                    <a:pt x="486153" y="153749"/>
                  </a:cubicBezTo>
                  <a:cubicBezTo>
                    <a:pt x="488673" y="150417"/>
                    <a:pt x="490497" y="148013"/>
                    <a:pt x="492668" y="143803"/>
                  </a:cubicBezTo>
                  <a:cubicBezTo>
                    <a:pt x="496779" y="135514"/>
                    <a:pt x="498636" y="129728"/>
                    <a:pt x="500990" y="122385"/>
                  </a:cubicBezTo>
                  <a:lnTo>
                    <a:pt x="501338" y="121290"/>
                  </a:lnTo>
                  <a:cubicBezTo>
                    <a:pt x="503079" y="115654"/>
                    <a:pt x="504620" y="110565"/>
                    <a:pt x="505714" y="105310"/>
                  </a:cubicBezTo>
                  <a:cubicBezTo>
                    <a:pt x="506925" y="99624"/>
                    <a:pt x="507687" y="93491"/>
                    <a:pt x="508019" y="86545"/>
                  </a:cubicBezTo>
                  <a:lnTo>
                    <a:pt x="508019" y="86545"/>
                  </a:lnTo>
                  <a:cubicBezTo>
                    <a:pt x="508334" y="81887"/>
                    <a:pt x="508019" y="77145"/>
                    <a:pt x="507090" y="72437"/>
                  </a:cubicBezTo>
                  <a:cubicBezTo>
                    <a:pt x="506742" y="70763"/>
                    <a:pt x="506262" y="68558"/>
                    <a:pt x="505582" y="66370"/>
                  </a:cubicBezTo>
                  <a:cubicBezTo>
                    <a:pt x="504604" y="63453"/>
                    <a:pt x="503493" y="60933"/>
                    <a:pt x="502184" y="58645"/>
                  </a:cubicBezTo>
                  <a:cubicBezTo>
                    <a:pt x="499266" y="53224"/>
                    <a:pt x="494740" y="48881"/>
                    <a:pt x="490380" y="44671"/>
                  </a:cubicBezTo>
                  <a:cubicBezTo>
                    <a:pt x="489834" y="44140"/>
                    <a:pt x="489286" y="43610"/>
                    <a:pt x="488739" y="43079"/>
                  </a:cubicBezTo>
                  <a:cubicBezTo>
                    <a:pt x="480368" y="35105"/>
                    <a:pt x="471466" y="28342"/>
                    <a:pt x="462282" y="22971"/>
                  </a:cubicBezTo>
                  <a:cubicBezTo>
                    <a:pt x="451026" y="16970"/>
                    <a:pt x="440151" y="14135"/>
                    <a:pt x="427039" y="13737"/>
                  </a:cubicBezTo>
                  <a:cubicBezTo>
                    <a:pt x="425779" y="13704"/>
                    <a:pt x="424403" y="13572"/>
                    <a:pt x="422828" y="13439"/>
                  </a:cubicBezTo>
                  <a:cubicBezTo>
                    <a:pt x="414507" y="12693"/>
                    <a:pt x="400565" y="11466"/>
                    <a:pt x="369350" y="19987"/>
                  </a:cubicBezTo>
                  <a:cubicBezTo>
                    <a:pt x="360448" y="22424"/>
                    <a:pt x="344965" y="28359"/>
                    <a:pt x="338334" y="32370"/>
                  </a:cubicBezTo>
                  <a:cubicBezTo>
                    <a:pt x="327808" y="39117"/>
                    <a:pt x="323779" y="42134"/>
                    <a:pt x="315756" y="48135"/>
                  </a:cubicBezTo>
                  <a:lnTo>
                    <a:pt x="315109" y="48616"/>
                  </a:lnTo>
                  <a:cubicBezTo>
                    <a:pt x="305379" y="56076"/>
                    <a:pt x="300173" y="60717"/>
                    <a:pt x="293145" y="70150"/>
                  </a:cubicBezTo>
                  <a:cubicBezTo>
                    <a:pt x="285900" y="79715"/>
                    <a:pt x="282071" y="95314"/>
                    <a:pt x="278026" y="111825"/>
                  </a:cubicBezTo>
                  <a:cubicBezTo>
                    <a:pt x="276451" y="118224"/>
                    <a:pt x="274827" y="124838"/>
                    <a:pt x="272987" y="131071"/>
                  </a:cubicBezTo>
                  <a:cubicBezTo>
                    <a:pt x="270019" y="140719"/>
                    <a:pt x="266190" y="149870"/>
                    <a:pt x="261615" y="158291"/>
                  </a:cubicBezTo>
                  <a:cubicBezTo>
                    <a:pt x="257006" y="167127"/>
                    <a:pt x="252249" y="174387"/>
                    <a:pt x="247077" y="180488"/>
                  </a:cubicBezTo>
                  <a:cubicBezTo>
                    <a:pt x="239169" y="190136"/>
                    <a:pt x="229770" y="198424"/>
                    <a:pt x="219144" y="205138"/>
                  </a:cubicBezTo>
                  <a:lnTo>
                    <a:pt x="218182" y="205768"/>
                  </a:lnTo>
                  <a:cubicBezTo>
                    <a:pt x="212165" y="209680"/>
                    <a:pt x="205948" y="213725"/>
                    <a:pt x="199218" y="216626"/>
                  </a:cubicBezTo>
                  <a:cubicBezTo>
                    <a:pt x="188890" y="220936"/>
                    <a:pt x="178016" y="225014"/>
                    <a:pt x="165964" y="229125"/>
                  </a:cubicBezTo>
                  <a:cubicBezTo>
                    <a:pt x="160659" y="230866"/>
                    <a:pt x="144513" y="236138"/>
                    <a:pt x="140087" y="237795"/>
                  </a:cubicBezTo>
                  <a:cubicBezTo>
                    <a:pt x="117807" y="246449"/>
                    <a:pt x="98428" y="255632"/>
                    <a:pt x="80857" y="265844"/>
                  </a:cubicBezTo>
                  <a:cubicBezTo>
                    <a:pt x="76232" y="268712"/>
                    <a:pt x="71441" y="271878"/>
                    <a:pt x="66252" y="275492"/>
                  </a:cubicBezTo>
                  <a:lnTo>
                    <a:pt x="57615" y="282139"/>
                  </a:lnTo>
                  <a:cubicBezTo>
                    <a:pt x="56356" y="283184"/>
                    <a:pt x="54996" y="284311"/>
                    <a:pt x="53637" y="285422"/>
                  </a:cubicBezTo>
                  <a:cubicBezTo>
                    <a:pt x="50006" y="288406"/>
                    <a:pt x="46260" y="291506"/>
                    <a:pt x="44238" y="293462"/>
                  </a:cubicBezTo>
                  <a:cubicBezTo>
                    <a:pt x="41121" y="296495"/>
                    <a:pt x="38270" y="299811"/>
                    <a:pt x="34971" y="303657"/>
                  </a:cubicBezTo>
                  <a:lnTo>
                    <a:pt x="34026" y="304751"/>
                  </a:lnTo>
                  <a:cubicBezTo>
                    <a:pt x="32733" y="306458"/>
                    <a:pt x="31904" y="307536"/>
                    <a:pt x="31291" y="308332"/>
                  </a:cubicBezTo>
                  <a:cubicBezTo>
                    <a:pt x="29965" y="310055"/>
                    <a:pt x="29600" y="310520"/>
                    <a:pt x="27478" y="313669"/>
                  </a:cubicBezTo>
                  <a:cubicBezTo>
                    <a:pt x="27063" y="314299"/>
                    <a:pt x="26715" y="314846"/>
                    <a:pt x="26400" y="315310"/>
                  </a:cubicBezTo>
                  <a:cubicBezTo>
                    <a:pt x="24279" y="318543"/>
                    <a:pt x="24229" y="318593"/>
                    <a:pt x="21941" y="324113"/>
                  </a:cubicBezTo>
                  <a:lnTo>
                    <a:pt x="21195" y="326052"/>
                  </a:lnTo>
                  <a:cubicBezTo>
                    <a:pt x="18659" y="332650"/>
                    <a:pt x="16819" y="337424"/>
                    <a:pt x="15227" y="346094"/>
                  </a:cubicBezTo>
                  <a:cubicBezTo>
                    <a:pt x="13984" y="354068"/>
                    <a:pt x="13487" y="362241"/>
                    <a:pt x="13785" y="370380"/>
                  </a:cubicBezTo>
                  <a:cubicBezTo>
                    <a:pt x="14001" y="374640"/>
                    <a:pt x="14631" y="377724"/>
                    <a:pt x="15310" y="380989"/>
                  </a:cubicBezTo>
                  <a:cubicBezTo>
                    <a:pt x="15459" y="381736"/>
                    <a:pt x="15625" y="382498"/>
                    <a:pt x="15774" y="383261"/>
                  </a:cubicBezTo>
                  <a:cubicBezTo>
                    <a:pt x="18062" y="393207"/>
                    <a:pt x="20433" y="403501"/>
                    <a:pt x="26284" y="412138"/>
                  </a:cubicBezTo>
                  <a:cubicBezTo>
                    <a:pt x="34192" y="422996"/>
                    <a:pt x="41734" y="430589"/>
                    <a:pt x="50006" y="436026"/>
                  </a:cubicBezTo>
                  <a:cubicBezTo>
                    <a:pt x="54847" y="439126"/>
                    <a:pt x="60052" y="442309"/>
                    <a:pt x="65755" y="443983"/>
                  </a:cubicBezTo>
                  <a:cubicBezTo>
                    <a:pt x="74143" y="446635"/>
                    <a:pt x="81802" y="447680"/>
                    <a:pt x="92179" y="44758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 rot="1950557" flipH="1">
              <a:off x="7920550" y="-590729"/>
              <a:ext cx="1720148" cy="982547"/>
            </a:xfrm>
            <a:custGeom>
              <a:avLst/>
              <a:gdLst/>
              <a:ahLst/>
              <a:cxnLst/>
              <a:rect l="l" t="t" r="r" b="b"/>
              <a:pathLst>
                <a:path w="426023" h="243344" extrusionOk="0">
                  <a:moveTo>
                    <a:pt x="153020" y="7966"/>
                  </a:moveTo>
                  <a:cubicBezTo>
                    <a:pt x="77627" y="27643"/>
                    <a:pt x="16292" y="93355"/>
                    <a:pt x="1853" y="169925"/>
                  </a:cubicBezTo>
                  <a:cubicBezTo>
                    <a:pt x="-3170" y="196565"/>
                    <a:pt x="1090" y="230598"/>
                    <a:pt x="26221" y="240727"/>
                  </a:cubicBezTo>
                  <a:cubicBezTo>
                    <a:pt x="42683" y="247374"/>
                    <a:pt x="61630" y="240445"/>
                    <a:pt x="76135" y="230233"/>
                  </a:cubicBezTo>
                  <a:cubicBezTo>
                    <a:pt x="90640" y="220022"/>
                    <a:pt x="102825" y="206561"/>
                    <a:pt x="118208" y="197742"/>
                  </a:cubicBezTo>
                  <a:cubicBezTo>
                    <a:pt x="143936" y="182988"/>
                    <a:pt x="175748" y="182972"/>
                    <a:pt x="204775" y="189089"/>
                  </a:cubicBezTo>
                  <a:cubicBezTo>
                    <a:pt x="233801" y="195206"/>
                    <a:pt x="261320" y="206926"/>
                    <a:pt x="289965" y="214618"/>
                  </a:cubicBezTo>
                  <a:cubicBezTo>
                    <a:pt x="318610" y="222293"/>
                    <a:pt x="349726" y="225741"/>
                    <a:pt x="377493" y="215347"/>
                  </a:cubicBezTo>
                  <a:cubicBezTo>
                    <a:pt x="405276" y="204937"/>
                    <a:pt x="428269" y="177601"/>
                    <a:pt x="425849" y="148044"/>
                  </a:cubicBezTo>
                  <a:cubicBezTo>
                    <a:pt x="424406" y="130472"/>
                    <a:pt x="414593" y="114707"/>
                    <a:pt x="403502" y="101014"/>
                  </a:cubicBezTo>
                  <a:cubicBezTo>
                    <a:pt x="354716" y="40772"/>
                    <a:pt x="270338" y="-22669"/>
                    <a:pt x="153004" y="796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 rot="1246111" flipH="1">
              <a:off x="8656554" y="-60730"/>
              <a:ext cx="1135798" cy="906548"/>
            </a:xfrm>
            <a:custGeom>
              <a:avLst/>
              <a:gdLst/>
              <a:ahLst/>
              <a:cxnLst/>
              <a:rect l="l" t="t" r="r" b="b"/>
              <a:pathLst>
                <a:path w="306271" h="244453" extrusionOk="0">
                  <a:moveTo>
                    <a:pt x="78005" y="13593"/>
                  </a:moveTo>
                  <a:cubicBezTo>
                    <a:pt x="45365" y="21086"/>
                    <a:pt x="18493" y="47278"/>
                    <a:pt x="7022" y="78742"/>
                  </a:cubicBezTo>
                  <a:cubicBezTo>
                    <a:pt x="-4450" y="110205"/>
                    <a:pt x="-1300" y="146012"/>
                    <a:pt x="12359" y="176580"/>
                  </a:cubicBezTo>
                  <a:cubicBezTo>
                    <a:pt x="19040" y="191533"/>
                    <a:pt x="28589" y="205839"/>
                    <a:pt x="42563" y="214426"/>
                  </a:cubicBezTo>
                  <a:cubicBezTo>
                    <a:pt x="55709" y="222499"/>
                    <a:pt x="71507" y="224787"/>
                    <a:pt x="86791" y="226892"/>
                  </a:cubicBezTo>
                  <a:cubicBezTo>
                    <a:pt x="123394" y="231932"/>
                    <a:pt x="159996" y="236988"/>
                    <a:pt x="196599" y="242027"/>
                  </a:cubicBezTo>
                  <a:cubicBezTo>
                    <a:pt x="210275" y="243917"/>
                    <a:pt x="224266" y="245791"/>
                    <a:pt x="237810" y="243138"/>
                  </a:cubicBezTo>
                  <a:cubicBezTo>
                    <a:pt x="276153" y="235629"/>
                    <a:pt x="298814" y="194534"/>
                    <a:pt x="304483" y="155876"/>
                  </a:cubicBezTo>
                  <a:cubicBezTo>
                    <a:pt x="311512" y="108000"/>
                    <a:pt x="298068" y="54390"/>
                    <a:pt x="259708" y="24899"/>
                  </a:cubicBezTo>
                  <a:cubicBezTo>
                    <a:pt x="216475" y="-8355"/>
                    <a:pt x="155752" y="-4227"/>
                    <a:pt x="77989" y="1361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7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7"/>
          <p:cNvGrpSpPr/>
          <p:nvPr/>
        </p:nvGrpSpPr>
        <p:grpSpPr>
          <a:xfrm>
            <a:off x="-711104" y="-1292511"/>
            <a:ext cx="9144000" cy="7112740"/>
            <a:chOff x="-1755786" y="-1260127"/>
            <a:chExt cx="8772211" cy="6787461"/>
          </a:xfrm>
        </p:grpSpPr>
        <p:grpSp>
          <p:nvGrpSpPr>
            <p:cNvPr id="179" name="Google Shape;179;p7"/>
            <p:cNvGrpSpPr/>
            <p:nvPr/>
          </p:nvGrpSpPr>
          <p:grpSpPr>
            <a:xfrm flipH="1">
              <a:off x="-1755786" y="-150399"/>
              <a:ext cx="8772211" cy="5677733"/>
              <a:chOff x="6342341" y="244362"/>
              <a:chExt cx="1411708" cy="913700"/>
            </a:xfrm>
          </p:grpSpPr>
          <p:sp>
            <p:nvSpPr>
              <p:cNvPr id="180" name="Google Shape;180;p7"/>
              <p:cNvSpPr/>
              <p:nvPr/>
            </p:nvSpPr>
            <p:spPr>
              <a:xfrm>
                <a:off x="6342428" y="244362"/>
                <a:ext cx="1411621" cy="913528"/>
              </a:xfrm>
              <a:custGeom>
                <a:avLst/>
                <a:gdLst/>
                <a:ahLst/>
                <a:cxnLst/>
                <a:rect l="l" t="t" r="r" b="b"/>
                <a:pathLst>
                  <a:path w="1298042" h="840026" extrusionOk="0">
                    <a:moveTo>
                      <a:pt x="1298042" y="367156"/>
                    </a:moveTo>
                    <a:cubicBezTo>
                      <a:pt x="1297173" y="367867"/>
                      <a:pt x="1296304" y="368657"/>
                      <a:pt x="1295514" y="369526"/>
                    </a:cubicBezTo>
                    <a:cubicBezTo>
                      <a:pt x="1291169" y="374267"/>
                      <a:pt x="1287534" y="380271"/>
                      <a:pt x="1280502" y="381773"/>
                    </a:cubicBezTo>
                    <a:cubicBezTo>
                      <a:pt x="1278922" y="382168"/>
                      <a:pt x="1278290" y="383195"/>
                      <a:pt x="1277895" y="384222"/>
                    </a:cubicBezTo>
                    <a:cubicBezTo>
                      <a:pt x="1275841" y="389594"/>
                      <a:pt x="1271890" y="393782"/>
                      <a:pt x="1269204" y="398681"/>
                    </a:cubicBezTo>
                    <a:cubicBezTo>
                      <a:pt x="1267624" y="401525"/>
                      <a:pt x="1263910" y="401130"/>
                      <a:pt x="1263199" y="404211"/>
                    </a:cubicBezTo>
                    <a:cubicBezTo>
                      <a:pt x="1262804" y="406107"/>
                      <a:pt x="1261698" y="406107"/>
                      <a:pt x="1260118" y="405791"/>
                    </a:cubicBezTo>
                    <a:cubicBezTo>
                      <a:pt x="1253955" y="404922"/>
                      <a:pt x="1248741" y="407767"/>
                      <a:pt x="1243842" y="410690"/>
                    </a:cubicBezTo>
                    <a:cubicBezTo>
                      <a:pt x="1242262" y="411638"/>
                      <a:pt x="1240287" y="413771"/>
                      <a:pt x="1239813" y="416221"/>
                    </a:cubicBezTo>
                    <a:cubicBezTo>
                      <a:pt x="1238864" y="421119"/>
                      <a:pt x="1234756" y="423094"/>
                      <a:pt x="1231280" y="425702"/>
                    </a:cubicBezTo>
                    <a:cubicBezTo>
                      <a:pt x="1228988" y="427440"/>
                      <a:pt x="1225670" y="428625"/>
                      <a:pt x="1224959" y="431548"/>
                    </a:cubicBezTo>
                    <a:cubicBezTo>
                      <a:pt x="1224011" y="435183"/>
                      <a:pt x="1221799" y="437474"/>
                      <a:pt x="1219349" y="440002"/>
                    </a:cubicBezTo>
                    <a:cubicBezTo>
                      <a:pt x="1216505" y="442926"/>
                      <a:pt x="1214135" y="446244"/>
                      <a:pt x="1209394" y="445770"/>
                    </a:cubicBezTo>
                    <a:cubicBezTo>
                      <a:pt x="1209078" y="445770"/>
                      <a:pt x="1208604" y="446402"/>
                      <a:pt x="1208367" y="446876"/>
                    </a:cubicBezTo>
                    <a:cubicBezTo>
                      <a:pt x="1205523" y="452407"/>
                      <a:pt x="1199913" y="454698"/>
                      <a:pt x="1195173" y="457937"/>
                    </a:cubicBezTo>
                    <a:cubicBezTo>
                      <a:pt x="1188536" y="462520"/>
                      <a:pt x="1181741" y="466707"/>
                      <a:pt x="1176842" y="473660"/>
                    </a:cubicBezTo>
                    <a:cubicBezTo>
                      <a:pt x="1172734" y="479665"/>
                      <a:pt x="1167993" y="485591"/>
                      <a:pt x="1162384" y="490173"/>
                    </a:cubicBezTo>
                    <a:cubicBezTo>
                      <a:pt x="1158354" y="493413"/>
                      <a:pt x="1153535" y="495862"/>
                      <a:pt x="1151164" y="500523"/>
                    </a:cubicBezTo>
                    <a:cubicBezTo>
                      <a:pt x="1149426" y="503842"/>
                      <a:pt x="1147372" y="506686"/>
                      <a:pt x="1143974" y="507634"/>
                    </a:cubicBezTo>
                    <a:cubicBezTo>
                      <a:pt x="1140024" y="508661"/>
                      <a:pt x="1138444" y="511506"/>
                      <a:pt x="1136469" y="514429"/>
                    </a:cubicBezTo>
                    <a:cubicBezTo>
                      <a:pt x="1132044" y="521066"/>
                      <a:pt x="1128252" y="527940"/>
                      <a:pt x="1126435" y="535683"/>
                    </a:cubicBezTo>
                    <a:cubicBezTo>
                      <a:pt x="1125802" y="538527"/>
                      <a:pt x="1125486" y="541766"/>
                      <a:pt x="1123985" y="543899"/>
                    </a:cubicBezTo>
                    <a:cubicBezTo>
                      <a:pt x="1122563" y="545954"/>
                      <a:pt x="1121299" y="547850"/>
                      <a:pt x="1121220" y="550220"/>
                    </a:cubicBezTo>
                    <a:cubicBezTo>
                      <a:pt x="1121141" y="553223"/>
                      <a:pt x="1119718" y="555040"/>
                      <a:pt x="1116795" y="555830"/>
                    </a:cubicBezTo>
                    <a:cubicBezTo>
                      <a:pt x="1114583" y="556462"/>
                      <a:pt x="1112134" y="556936"/>
                      <a:pt x="1110317" y="558200"/>
                    </a:cubicBezTo>
                    <a:cubicBezTo>
                      <a:pt x="1105023" y="561835"/>
                      <a:pt x="1102494" y="567997"/>
                      <a:pt x="1097754" y="572422"/>
                    </a:cubicBezTo>
                    <a:cubicBezTo>
                      <a:pt x="1093883" y="575977"/>
                      <a:pt x="1090090" y="580007"/>
                      <a:pt x="1088352" y="585379"/>
                    </a:cubicBezTo>
                    <a:cubicBezTo>
                      <a:pt x="1088194" y="585774"/>
                      <a:pt x="1087641" y="586248"/>
                      <a:pt x="1087167" y="586327"/>
                    </a:cubicBezTo>
                    <a:cubicBezTo>
                      <a:pt x="1082426" y="587039"/>
                      <a:pt x="1082426" y="591068"/>
                      <a:pt x="1082742" y="594070"/>
                    </a:cubicBezTo>
                    <a:cubicBezTo>
                      <a:pt x="1083374" y="599127"/>
                      <a:pt x="1082505" y="603393"/>
                      <a:pt x="1078713" y="606712"/>
                    </a:cubicBezTo>
                    <a:cubicBezTo>
                      <a:pt x="1076027" y="609161"/>
                      <a:pt x="1076342" y="613823"/>
                      <a:pt x="1072313" y="615087"/>
                    </a:cubicBezTo>
                    <a:cubicBezTo>
                      <a:pt x="1070417" y="615719"/>
                      <a:pt x="1069627" y="617220"/>
                      <a:pt x="1068600" y="618800"/>
                    </a:cubicBezTo>
                    <a:cubicBezTo>
                      <a:pt x="1067336" y="620696"/>
                      <a:pt x="1067731" y="623304"/>
                      <a:pt x="1065597" y="624884"/>
                    </a:cubicBezTo>
                    <a:cubicBezTo>
                      <a:pt x="1061331" y="628123"/>
                      <a:pt x="1055879" y="630415"/>
                      <a:pt x="1054141" y="636261"/>
                    </a:cubicBezTo>
                    <a:cubicBezTo>
                      <a:pt x="1053983" y="636893"/>
                      <a:pt x="1053588" y="637288"/>
                      <a:pt x="1053035" y="637762"/>
                    </a:cubicBezTo>
                    <a:cubicBezTo>
                      <a:pt x="1048136" y="641476"/>
                      <a:pt x="1043633" y="645584"/>
                      <a:pt x="1043238" y="652379"/>
                    </a:cubicBezTo>
                    <a:cubicBezTo>
                      <a:pt x="1043238" y="653011"/>
                      <a:pt x="1043001" y="653801"/>
                      <a:pt x="1042606" y="654117"/>
                    </a:cubicBezTo>
                    <a:cubicBezTo>
                      <a:pt x="1037628" y="658463"/>
                      <a:pt x="1035100" y="665732"/>
                      <a:pt x="1027436" y="666917"/>
                    </a:cubicBezTo>
                    <a:cubicBezTo>
                      <a:pt x="1026488" y="667075"/>
                      <a:pt x="1025224" y="667549"/>
                      <a:pt x="1024750" y="668260"/>
                    </a:cubicBezTo>
                    <a:cubicBezTo>
                      <a:pt x="1020088" y="676161"/>
                      <a:pt x="1013135" y="679874"/>
                      <a:pt x="1004128" y="680032"/>
                    </a:cubicBezTo>
                    <a:cubicBezTo>
                      <a:pt x="1003654" y="680032"/>
                      <a:pt x="1003101" y="680190"/>
                      <a:pt x="1002627" y="680506"/>
                    </a:cubicBezTo>
                    <a:cubicBezTo>
                      <a:pt x="999229" y="682640"/>
                      <a:pt x="996306" y="686037"/>
                      <a:pt x="991487" y="685010"/>
                    </a:cubicBezTo>
                    <a:cubicBezTo>
                      <a:pt x="990697" y="684852"/>
                      <a:pt x="989670" y="685879"/>
                      <a:pt x="988721" y="686432"/>
                    </a:cubicBezTo>
                    <a:cubicBezTo>
                      <a:pt x="985719" y="688249"/>
                      <a:pt x="982796" y="690067"/>
                      <a:pt x="979872" y="691963"/>
                    </a:cubicBezTo>
                    <a:cubicBezTo>
                      <a:pt x="978608" y="692753"/>
                      <a:pt x="977186" y="693385"/>
                      <a:pt x="975843" y="692911"/>
                    </a:cubicBezTo>
                    <a:cubicBezTo>
                      <a:pt x="972051" y="691726"/>
                      <a:pt x="970391" y="694175"/>
                      <a:pt x="968811" y="696861"/>
                    </a:cubicBezTo>
                    <a:cubicBezTo>
                      <a:pt x="968179" y="697967"/>
                      <a:pt x="967705" y="699232"/>
                      <a:pt x="967073" y="700338"/>
                    </a:cubicBezTo>
                    <a:cubicBezTo>
                      <a:pt x="964386" y="704525"/>
                      <a:pt x="961463" y="708160"/>
                      <a:pt x="955696" y="707607"/>
                    </a:cubicBezTo>
                    <a:cubicBezTo>
                      <a:pt x="954036" y="707449"/>
                      <a:pt x="952377" y="707607"/>
                      <a:pt x="951192" y="709266"/>
                    </a:cubicBezTo>
                    <a:cubicBezTo>
                      <a:pt x="949059" y="712426"/>
                      <a:pt x="946056" y="713295"/>
                      <a:pt x="942501" y="712347"/>
                    </a:cubicBezTo>
                    <a:cubicBezTo>
                      <a:pt x="937997" y="711162"/>
                      <a:pt x="934363" y="712821"/>
                      <a:pt x="931123" y="715665"/>
                    </a:cubicBezTo>
                    <a:cubicBezTo>
                      <a:pt x="929701" y="716930"/>
                      <a:pt x="928121" y="717878"/>
                      <a:pt x="926304" y="717325"/>
                    </a:cubicBezTo>
                    <a:cubicBezTo>
                      <a:pt x="924961" y="717009"/>
                      <a:pt x="924250" y="717483"/>
                      <a:pt x="923539" y="718273"/>
                    </a:cubicBezTo>
                    <a:cubicBezTo>
                      <a:pt x="919746" y="722618"/>
                      <a:pt x="914848" y="725463"/>
                      <a:pt x="909949" y="728228"/>
                    </a:cubicBezTo>
                    <a:cubicBezTo>
                      <a:pt x="908132" y="729255"/>
                      <a:pt x="906631" y="730677"/>
                      <a:pt x="904893" y="731783"/>
                    </a:cubicBezTo>
                    <a:cubicBezTo>
                      <a:pt x="904102" y="732257"/>
                      <a:pt x="903392" y="732495"/>
                      <a:pt x="903313" y="733680"/>
                    </a:cubicBezTo>
                    <a:cubicBezTo>
                      <a:pt x="902838" y="738025"/>
                      <a:pt x="900152" y="740711"/>
                      <a:pt x="896755" y="743161"/>
                    </a:cubicBezTo>
                    <a:cubicBezTo>
                      <a:pt x="894305" y="744899"/>
                      <a:pt x="891935" y="746558"/>
                      <a:pt x="889881" y="749086"/>
                    </a:cubicBezTo>
                    <a:cubicBezTo>
                      <a:pt x="887432" y="752168"/>
                      <a:pt x="885535" y="755802"/>
                      <a:pt x="882612" y="758410"/>
                    </a:cubicBezTo>
                    <a:cubicBezTo>
                      <a:pt x="879215" y="761491"/>
                      <a:pt x="875501" y="764177"/>
                      <a:pt x="872973" y="768207"/>
                    </a:cubicBezTo>
                    <a:cubicBezTo>
                      <a:pt x="871472" y="770419"/>
                      <a:pt x="869496" y="772473"/>
                      <a:pt x="866731" y="773421"/>
                    </a:cubicBezTo>
                    <a:cubicBezTo>
                      <a:pt x="865625" y="773816"/>
                      <a:pt x="864835" y="774448"/>
                      <a:pt x="864993" y="775633"/>
                    </a:cubicBezTo>
                    <a:cubicBezTo>
                      <a:pt x="865309" y="777609"/>
                      <a:pt x="864124" y="778794"/>
                      <a:pt x="862860" y="779979"/>
                    </a:cubicBezTo>
                    <a:cubicBezTo>
                      <a:pt x="860806" y="781954"/>
                      <a:pt x="859541" y="784562"/>
                      <a:pt x="857882" y="786695"/>
                    </a:cubicBezTo>
                    <a:cubicBezTo>
                      <a:pt x="855275" y="790092"/>
                      <a:pt x="852431" y="793569"/>
                      <a:pt x="847295" y="794359"/>
                    </a:cubicBezTo>
                    <a:cubicBezTo>
                      <a:pt x="844925" y="794675"/>
                      <a:pt x="841922" y="796097"/>
                      <a:pt x="840816" y="799099"/>
                    </a:cubicBezTo>
                    <a:cubicBezTo>
                      <a:pt x="840184" y="800758"/>
                      <a:pt x="838999" y="802023"/>
                      <a:pt x="837498" y="802734"/>
                    </a:cubicBezTo>
                    <a:cubicBezTo>
                      <a:pt x="835522" y="803761"/>
                      <a:pt x="834179" y="805341"/>
                      <a:pt x="833468" y="807237"/>
                    </a:cubicBezTo>
                    <a:cubicBezTo>
                      <a:pt x="832362" y="810081"/>
                      <a:pt x="830308" y="811820"/>
                      <a:pt x="828017" y="813558"/>
                    </a:cubicBezTo>
                    <a:cubicBezTo>
                      <a:pt x="826436" y="814822"/>
                      <a:pt x="824540" y="815928"/>
                      <a:pt x="824145" y="818299"/>
                    </a:cubicBezTo>
                    <a:cubicBezTo>
                      <a:pt x="823750" y="820827"/>
                      <a:pt x="823197" y="823197"/>
                      <a:pt x="822249" y="825409"/>
                    </a:cubicBezTo>
                    <a:cubicBezTo>
                      <a:pt x="767812" y="834890"/>
                      <a:pt x="710530" y="840026"/>
                      <a:pt x="651510" y="840026"/>
                    </a:cubicBezTo>
                    <a:cubicBezTo>
                      <a:pt x="291702" y="840026"/>
                      <a:pt x="0" y="651984"/>
                      <a:pt x="0" y="420013"/>
                    </a:cubicBezTo>
                    <a:cubicBezTo>
                      <a:pt x="0" y="188042"/>
                      <a:pt x="291702" y="0"/>
                      <a:pt x="651510" y="0"/>
                    </a:cubicBezTo>
                    <a:cubicBezTo>
                      <a:pt x="983586" y="0"/>
                      <a:pt x="1257669" y="160152"/>
                      <a:pt x="1297885" y="3672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6342341" y="244534"/>
                <a:ext cx="1411707" cy="913528"/>
              </a:xfrm>
              <a:custGeom>
                <a:avLst/>
                <a:gdLst/>
                <a:ahLst/>
                <a:cxnLst/>
                <a:rect l="l" t="t" r="r" b="b"/>
                <a:pathLst>
                  <a:path w="1298121" h="840026" extrusionOk="0">
                    <a:moveTo>
                      <a:pt x="1298121" y="366998"/>
                    </a:moveTo>
                    <a:cubicBezTo>
                      <a:pt x="1297252" y="367709"/>
                      <a:pt x="1296383" y="368499"/>
                      <a:pt x="1295593" y="369368"/>
                    </a:cubicBezTo>
                    <a:cubicBezTo>
                      <a:pt x="1291248" y="374109"/>
                      <a:pt x="1286112" y="369289"/>
                      <a:pt x="1279159" y="370790"/>
                    </a:cubicBezTo>
                    <a:cubicBezTo>
                      <a:pt x="1277579" y="371185"/>
                      <a:pt x="1276947" y="372212"/>
                      <a:pt x="1276552" y="373240"/>
                    </a:cubicBezTo>
                    <a:cubicBezTo>
                      <a:pt x="1274498" y="378612"/>
                      <a:pt x="1258143" y="372212"/>
                      <a:pt x="1255457" y="377190"/>
                    </a:cubicBezTo>
                    <a:cubicBezTo>
                      <a:pt x="1253955" y="380034"/>
                      <a:pt x="1250163" y="379639"/>
                      <a:pt x="1249452" y="382721"/>
                    </a:cubicBezTo>
                    <a:cubicBezTo>
                      <a:pt x="1249057" y="384617"/>
                      <a:pt x="1247951" y="384617"/>
                      <a:pt x="1246370" y="384301"/>
                    </a:cubicBezTo>
                    <a:cubicBezTo>
                      <a:pt x="1240208" y="383432"/>
                      <a:pt x="1234993" y="386276"/>
                      <a:pt x="1230095" y="389199"/>
                    </a:cubicBezTo>
                    <a:cubicBezTo>
                      <a:pt x="1228514" y="390148"/>
                      <a:pt x="1226539" y="392281"/>
                      <a:pt x="1226065" y="394730"/>
                    </a:cubicBezTo>
                    <a:cubicBezTo>
                      <a:pt x="1225117" y="399629"/>
                      <a:pt x="1221009" y="401604"/>
                      <a:pt x="1217532" y="404211"/>
                    </a:cubicBezTo>
                    <a:cubicBezTo>
                      <a:pt x="1215241" y="405949"/>
                      <a:pt x="1211923" y="407134"/>
                      <a:pt x="1211211" y="410058"/>
                    </a:cubicBezTo>
                    <a:cubicBezTo>
                      <a:pt x="1210263" y="413692"/>
                      <a:pt x="1208051" y="415984"/>
                      <a:pt x="1205602" y="418512"/>
                    </a:cubicBezTo>
                    <a:cubicBezTo>
                      <a:pt x="1202757" y="421435"/>
                      <a:pt x="1200387" y="424754"/>
                      <a:pt x="1195647" y="424279"/>
                    </a:cubicBezTo>
                    <a:cubicBezTo>
                      <a:pt x="1195331" y="424279"/>
                      <a:pt x="1194856" y="424912"/>
                      <a:pt x="1194620" y="425386"/>
                    </a:cubicBezTo>
                    <a:cubicBezTo>
                      <a:pt x="1191775" y="430916"/>
                      <a:pt x="1191617" y="431627"/>
                      <a:pt x="1186877" y="434867"/>
                    </a:cubicBezTo>
                    <a:cubicBezTo>
                      <a:pt x="1180240" y="439449"/>
                      <a:pt x="1173445" y="443637"/>
                      <a:pt x="1168547" y="450590"/>
                    </a:cubicBezTo>
                    <a:cubicBezTo>
                      <a:pt x="1164438" y="456594"/>
                      <a:pt x="1159698" y="462520"/>
                      <a:pt x="1154088" y="467103"/>
                    </a:cubicBezTo>
                    <a:cubicBezTo>
                      <a:pt x="1150058" y="470342"/>
                      <a:pt x="1145239" y="472791"/>
                      <a:pt x="1142869" y="477453"/>
                    </a:cubicBezTo>
                    <a:cubicBezTo>
                      <a:pt x="1141130" y="480771"/>
                      <a:pt x="1139076" y="483615"/>
                      <a:pt x="1135678" y="484564"/>
                    </a:cubicBezTo>
                    <a:cubicBezTo>
                      <a:pt x="1131728" y="485591"/>
                      <a:pt x="1130148" y="488435"/>
                      <a:pt x="1128173" y="491358"/>
                    </a:cubicBezTo>
                    <a:cubicBezTo>
                      <a:pt x="1123748" y="497995"/>
                      <a:pt x="1102890" y="503921"/>
                      <a:pt x="1101072" y="511664"/>
                    </a:cubicBezTo>
                    <a:cubicBezTo>
                      <a:pt x="1100441" y="514508"/>
                      <a:pt x="1100124" y="517747"/>
                      <a:pt x="1098623" y="519881"/>
                    </a:cubicBezTo>
                    <a:cubicBezTo>
                      <a:pt x="1097201" y="521935"/>
                      <a:pt x="1095937" y="523831"/>
                      <a:pt x="1095858" y="526201"/>
                    </a:cubicBezTo>
                    <a:cubicBezTo>
                      <a:pt x="1095779" y="529204"/>
                      <a:pt x="1094357" y="531021"/>
                      <a:pt x="1091433" y="531811"/>
                    </a:cubicBezTo>
                    <a:cubicBezTo>
                      <a:pt x="1089221" y="532443"/>
                      <a:pt x="1086772" y="532917"/>
                      <a:pt x="1084955" y="534181"/>
                    </a:cubicBezTo>
                    <a:cubicBezTo>
                      <a:pt x="1079661" y="537816"/>
                      <a:pt x="1077133" y="543978"/>
                      <a:pt x="1072392" y="548403"/>
                    </a:cubicBezTo>
                    <a:cubicBezTo>
                      <a:pt x="1068521" y="551958"/>
                      <a:pt x="1064728" y="555988"/>
                      <a:pt x="1062990" y="561361"/>
                    </a:cubicBezTo>
                    <a:cubicBezTo>
                      <a:pt x="1062832" y="561756"/>
                      <a:pt x="1062279" y="562230"/>
                      <a:pt x="1061805" y="562309"/>
                    </a:cubicBezTo>
                    <a:cubicBezTo>
                      <a:pt x="1057065" y="563020"/>
                      <a:pt x="1057065" y="567049"/>
                      <a:pt x="1057381" y="570052"/>
                    </a:cubicBezTo>
                    <a:cubicBezTo>
                      <a:pt x="1058013" y="575108"/>
                      <a:pt x="1057143" y="579375"/>
                      <a:pt x="1053351" y="582693"/>
                    </a:cubicBezTo>
                    <a:cubicBezTo>
                      <a:pt x="1050664" y="585142"/>
                      <a:pt x="1050981" y="589804"/>
                      <a:pt x="1046951" y="591068"/>
                    </a:cubicBezTo>
                    <a:cubicBezTo>
                      <a:pt x="1045055" y="591700"/>
                      <a:pt x="1044265" y="593201"/>
                      <a:pt x="1043238" y="594781"/>
                    </a:cubicBezTo>
                    <a:cubicBezTo>
                      <a:pt x="1041974" y="596678"/>
                      <a:pt x="1042369" y="599285"/>
                      <a:pt x="1040236" y="600865"/>
                    </a:cubicBezTo>
                    <a:cubicBezTo>
                      <a:pt x="1035969" y="604104"/>
                      <a:pt x="1044581" y="621249"/>
                      <a:pt x="1042843" y="627175"/>
                    </a:cubicBezTo>
                    <a:cubicBezTo>
                      <a:pt x="1042685" y="627807"/>
                      <a:pt x="1042289" y="628202"/>
                      <a:pt x="1041737" y="628676"/>
                    </a:cubicBezTo>
                    <a:cubicBezTo>
                      <a:pt x="1036838" y="632390"/>
                      <a:pt x="1039998" y="639817"/>
                      <a:pt x="1039603" y="646611"/>
                    </a:cubicBezTo>
                    <a:cubicBezTo>
                      <a:pt x="1039603" y="647244"/>
                      <a:pt x="1039366" y="648034"/>
                      <a:pt x="1038971" y="648350"/>
                    </a:cubicBezTo>
                    <a:cubicBezTo>
                      <a:pt x="1033994" y="652695"/>
                      <a:pt x="1035179" y="665653"/>
                      <a:pt x="1027515" y="666838"/>
                    </a:cubicBezTo>
                    <a:cubicBezTo>
                      <a:pt x="1026567" y="666996"/>
                      <a:pt x="1025303" y="667470"/>
                      <a:pt x="1024829" y="668181"/>
                    </a:cubicBezTo>
                    <a:cubicBezTo>
                      <a:pt x="1020167" y="676082"/>
                      <a:pt x="1008948" y="666601"/>
                      <a:pt x="999941" y="666759"/>
                    </a:cubicBezTo>
                    <a:cubicBezTo>
                      <a:pt x="999467" y="666759"/>
                      <a:pt x="998913" y="666917"/>
                      <a:pt x="998439" y="667233"/>
                    </a:cubicBezTo>
                    <a:cubicBezTo>
                      <a:pt x="995042" y="669366"/>
                      <a:pt x="992119" y="672764"/>
                      <a:pt x="987299" y="671736"/>
                    </a:cubicBezTo>
                    <a:cubicBezTo>
                      <a:pt x="986509" y="671578"/>
                      <a:pt x="985482" y="672605"/>
                      <a:pt x="984534" y="673159"/>
                    </a:cubicBezTo>
                    <a:cubicBezTo>
                      <a:pt x="981531" y="674976"/>
                      <a:pt x="978608" y="676793"/>
                      <a:pt x="975685" y="678689"/>
                    </a:cubicBezTo>
                    <a:cubicBezTo>
                      <a:pt x="974421" y="679479"/>
                      <a:pt x="963754" y="679558"/>
                      <a:pt x="962411" y="679084"/>
                    </a:cubicBezTo>
                    <a:cubicBezTo>
                      <a:pt x="958619" y="677899"/>
                      <a:pt x="956960" y="680348"/>
                      <a:pt x="955379" y="683035"/>
                    </a:cubicBezTo>
                    <a:cubicBezTo>
                      <a:pt x="954748" y="684141"/>
                      <a:pt x="954274" y="685405"/>
                      <a:pt x="953641" y="686511"/>
                    </a:cubicBezTo>
                    <a:cubicBezTo>
                      <a:pt x="950955" y="690699"/>
                      <a:pt x="948032" y="694333"/>
                      <a:pt x="942264" y="693780"/>
                    </a:cubicBezTo>
                    <a:cubicBezTo>
                      <a:pt x="940605" y="693622"/>
                      <a:pt x="938946" y="693780"/>
                      <a:pt x="937760" y="695439"/>
                    </a:cubicBezTo>
                    <a:cubicBezTo>
                      <a:pt x="935627" y="698600"/>
                      <a:pt x="932625" y="699469"/>
                      <a:pt x="929070" y="698521"/>
                    </a:cubicBezTo>
                    <a:cubicBezTo>
                      <a:pt x="924566" y="697335"/>
                      <a:pt x="920931" y="698995"/>
                      <a:pt x="917692" y="701839"/>
                    </a:cubicBezTo>
                    <a:cubicBezTo>
                      <a:pt x="916270" y="703103"/>
                      <a:pt x="914690" y="704051"/>
                      <a:pt x="912873" y="703498"/>
                    </a:cubicBezTo>
                    <a:cubicBezTo>
                      <a:pt x="911529" y="703182"/>
                      <a:pt x="910819" y="703656"/>
                      <a:pt x="910107" y="704446"/>
                    </a:cubicBezTo>
                    <a:cubicBezTo>
                      <a:pt x="906315" y="708792"/>
                      <a:pt x="901416" y="711636"/>
                      <a:pt x="896518" y="714401"/>
                    </a:cubicBezTo>
                    <a:cubicBezTo>
                      <a:pt x="894700" y="715429"/>
                      <a:pt x="893199" y="716851"/>
                      <a:pt x="891461" y="717957"/>
                    </a:cubicBezTo>
                    <a:cubicBezTo>
                      <a:pt x="890671" y="718431"/>
                      <a:pt x="889960" y="718668"/>
                      <a:pt x="889881" y="719853"/>
                    </a:cubicBezTo>
                    <a:cubicBezTo>
                      <a:pt x="889407" y="724199"/>
                      <a:pt x="886720" y="726885"/>
                      <a:pt x="883323" y="729334"/>
                    </a:cubicBezTo>
                    <a:cubicBezTo>
                      <a:pt x="880874" y="731072"/>
                      <a:pt x="878504" y="732732"/>
                      <a:pt x="876449" y="735260"/>
                    </a:cubicBezTo>
                    <a:cubicBezTo>
                      <a:pt x="874000" y="738341"/>
                      <a:pt x="872104" y="741976"/>
                      <a:pt x="869180" y="744583"/>
                    </a:cubicBezTo>
                    <a:cubicBezTo>
                      <a:pt x="865783" y="747664"/>
                      <a:pt x="862069" y="750351"/>
                      <a:pt x="859542" y="754380"/>
                    </a:cubicBezTo>
                    <a:cubicBezTo>
                      <a:pt x="858040" y="756592"/>
                      <a:pt x="856065" y="758647"/>
                      <a:pt x="853300" y="759595"/>
                    </a:cubicBezTo>
                    <a:cubicBezTo>
                      <a:pt x="852193" y="759990"/>
                      <a:pt x="853220" y="770893"/>
                      <a:pt x="853379" y="772157"/>
                    </a:cubicBezTo>
                    <a:cubicBezTo>
                      <a:pt x="853695" y="774132"/>
                      <a:pt x="852510" y="775318"/>
                      <a:pt x="851245" y="776503"/>
                    </a:cubicBezTo>
                    <a:cubicBezTo>
                      <a:pt x="849191" y="778478"/>
                      <a:pt x="847927" y="781085"/>
                      <a:pt x="846268" y="783218"/>
                    </a:cubicBezTo>
                    <a:cubicBezTo>
                      <a:pt x="843661" y="786616"/>
                      <a:pt x="840816" y="790092"/>
                      <a:pt x="835681" y="790882"/>
                    </a:cubicBezTo>
                    <a:cubicBezTo>
                      <a:pt x="833310" y="791198"/>
                      <a:pt x="830308" y="792621"/>
                      <a:pt x="829202" y="795623"/>
                    </a:cubicBezTo>
                    <a:cubicBezTo>
                      <a:pt x="828570" y="797282"/>
                      <a:pt x="833468" y="807237"/>
                      <a:pt x="837498" y="802734"/>
                    </a:cubicBezTo>
                    <a:cubicBezTo>
                      <a:pt x="838999" y="801074"/>
                      <a:pt x="834179" y="805341"/>
                      <a:pt x="833468" y="807237"/>
                    </a:cubicBezTo>
                    <a:cubicBezTo>
                      <a:pt x="832362" y="810082"/>
                      <a:pt x="830308" y="811820"/>
                      <a:pt x="828017" y="813558"/>
                    </a:cubicBezTo>
                    <a:cubicBezTo>
                      <a:pt x="826437" y="814822"/>
                      <a:pt x="824540" y="815928"/>
                      <a:pt x="824145" y="818299"/>
                    </a:cubicBezTo>
                    <a:cubicBezTo>
                      <a:pt x="823750" y="820827"/>
                      <a:pt x="823197" y="823197"/>
                      <a:pt x="822249" y="825409"/>
                    </a:cubicBezTo>
                    <a:cubicBezTo>
                      <a:pt x="767812" y="834890"/>
                      <a:pt x="710530" y="840026"/>
                      <a:pt x="651510" y="840026"/>
                    </a:cubicBezTo>
                    <a:cubicBezTo>
                      <a:pt x="291702" y="840026"/>
                      <a:pt x="0" y="651984"/>
                      <a:pt x="0" y="420013"/>
                    </a:cubicBezTo>
                    <a:cubicBezTo>
                      <a:pt x="0" y="188042"/>
                      <a:pt x="291702" y="0"/>
                      <a:pt x="651510" y="0"/>
                    </a:cubicBezTo>
                    <a:cubicBezTo>
                      <a:pt x="983586" y="0"/>
                      <a:pt x="1257669" y="160152"/>
                      <a:pt x="1297885" y="367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3">
                    <a:lumMod val="10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7"/>
            <p:cNvGrpSpPr/>
            <p:nvPr/>
          </p:nvGrpSpPr>
          <p:grpSpPr>
            <a:xfrm>
              <a:off x="-1008264" y="-1260127"/>
              <a:ext cx="6400591" cy="4815822"/>
              <a:chOff x="-1008264" y="-1260127"/>
              <a:chExt cx="6400591" cy="4815822"/>
            </a:xfrm>
          </p:grpSpPr>
          <p:grpSp>
            <p:nvGrpSpPr>
              <p:cNvPr id="183" name="Google Shape;183;p7"/>
              <p:cNvGrpSpPr/>
              <p:nvPr/>
            </p:nvGrpSpPr>
            <p:grpSpPr>
              <a:xfrm rot="6977349">
                <a:off x="-1133609" y="-1134782"/>
                <a:ext cx="2156671" cy="1905982"/>
                <a:chOff x="1650557" y="1878453"/>
                <a:chExt cx="521849" cy="461190"/>
              </a:xfrm>
            </p:grpSpPr>
            <p:sp>
              <p:nvSpPr>
                <p:cNvPr id="184" name="Google Shape;184;p7"/>
                <p:cNvSpPr/>
                <p:nvPr/>
              </p:nvSpPr>
              <p:spPr>
                <a:xfrm>
                  <a:off x="1650860" y="1878836"/>
                  <a:ext cx="521126" cy="460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126" h="460471" extrusionOk="0">
                      <a:moveTo>
                        <a:pt x="520696" y="63998"/>
                      </a:moveTo>
                      <a:cubicBezTo>
                        <a:pt x="518242" y="45349"/>
                        <a:pt x="511147" y="38569"/>
                        <a:pt x="497902" y="26384"/>
                      </a:cubicBezTo>
                      <a:cubicBezTo>
                        <a:pt x="490492" y="19869"/>
                        <a:pt x="482552" y="13819"/>
                        <a:pt x="473948" y="8978"/>
                      </a:cubicBezTo>
                      <a:cubicBezTo>
                        <a:pt x="467582" y="5580"/>
                        <a:pt x="460686" y="3276"/>
                        <a:pt x="453641" y="1784"/>
                      </a:cubicBezTo>
                      <a:cubicBezTo>
                        <a:pt x="446048" y="93"/>
                        <a:pt x="438224" y="-239"/>
                        <a:pt x="430483" y="142"/>
                      </a:cubicBezTo>
                      <a:cubicBezTo>
                        <a:pt x="384928" y="1933"/>
                        <a:pt x="358935" y="12227"/>
                        <a:pt x="343469" y="21925"/>
                      </a:cubicBezTo>
                      <a:cubicBezTo>
                        <a:pt x="336572" y="26252"/>
                        <a:pt x="329958" y="31042"/>
                        <a:pt x="323410" y="35866"/>
                      </a:cubicBezTo>
                      <a:cubicBezTo>
                        <a:pt x="313679" y="42995"/>
                        <a:pt x="304313" y="50686"/>
                        <a:pt x="296058" y="59506"/>
                      </a:cubicBezTo>
                      <a:cubicBezTo>
                        <a:pt x="288333" y="67711"/>
                        <a:pt x="280972" y="76481"/>
                        <a:pt x="275817" y="86560"/>
                      </a:cubicBezTo>
                      <a:cubicBezTo>
                        <a:pt x="271109" y="96456"/>
                        <a:pt x="268440" y="107182"/>
                        <a:pt x="265622" y="117741"/>
                      </a:cubicBezTo>
                      <a:cubicBezTo>
                        <a:pt x="263583" y="126560"/>
                        <a:pt x="259472" y="143088"/>
                        <a:pt x="257466" y="147912"/>
                      </a:cubicBezTo>
                      <a:cubicBezTo>
                        <a:pt x="255046" y="154808"/>
                        <a:pt x="251929" y="161439"/>
                        <a:pt x="248464" y="167871"/>
                      </a:cubicBezTo>
                      <a:cubicBezTo>
                        <a:pt x="244818" y="174402"/>
                        <a:pt x="244469" y="175629"/>
                        <a:pt x="239264" y="182393"/>
                      </a:cubicBezTo>
                      <a:cubicBezTo>
                        <a:pt x="235965" y="186404"/>
                        <a:pt x="234175" y="188029"/>
                        <a:pt x="228124" y="192157"/>
                      </a:cubicBezTo>
                      <a:cubicBezTo>
                        <a:pt x="219239" y="197776"/>
                        <a:pt x="216868" y="199981"/>
                        <a:pt x="207204" y="204142"/>
                      </a:cubicBezTo>
                      <a:cubicBezTo>
                        <a:pt x="199529" y="207358"/>
                        <a:pt x="184808" y="212779"/>
                        <a:pt x="180664" y="214221"/>
                      </a:cubicBezTo>
                      <a:cubicBezTo>
                        <a:pt x="170253" y="217752"/>
                        <a:pt x="159727" y="220968"/>
                        <a:pt x="149399" y="224747"/>
                      </a:cubicBezTo>
                      <a:cubicBezTo>
                        <a:pt x="135176" y="230317"/>
                        <a:pt x="121151" y="236385"/>
                        <a:pt x="107542" y="243314"/>
                      </a:cubicBezTo>
                      <a:cubicBezTo>
                        <a:pt x="93882" y="250343"/>
                        <a:pt x="80504" y="258068"/>
                        <a:pt x="68303" y="267434"/>
                      </a:cubicBezTo>
                      <a:cubicBezTo>
                        <a:pt x="60048" y="273750"/>
                        <a:pt x="51941" y="280314"/>
                        <a:pt x="44233" y="287277"/>
                      </a:cubicBezTo>
                      <a:cubicBezTo>
                        <a:pt x="38149" y="292913"/>
                        <a:pt x="32645" y="299129"/>
                        <a:pt x="27258" y="305429"/>
                      </a:cubicBezTo>
                      <a:cubicBezTo>
                        <a:pt x="24141" y="309026"/>
                        <a:pt x="21290" y="312855"/>
                        <a:pt x="18505" y="316701"/>
                      </a:cubicBezTo>
                      <a:cubicBezTo>
                        <a:pt x="14908" y="321807"/>
                        <a:pt x="11377" y="327012"/>
                        <a:pt x="9139" y="332881"/>
                      </a:cubicBezTo>
                      <a:cubicBezTo>
                        <a:pt x="6122" y="340506"/>
                        <a:pt x="3221" y="348248"/>
                        <a:pt x="1712" y="356337"/>
                      </a:cubicBezTo>
                      <a:cubicBezTo>
                        <a:pt x="751" y="361576"/>
                        <a:pt x="370" y="366880"/>
                        <a:pt x="138" y="372185"/>
                      </a:cubicBezTo>
                      <a:cubicBezTo>
                        <a:pt x="-78" y="376926"/>
                        <a:pt x="-111" y="381684"/>
                        <a:pt x="569" y="386392"/>
                      </a:cubicBezTo>
                      <a:cubicBezTo>
                        <a:pt x="1431" y="392376"/>
                        <a:pt x="2856" y="398278"/>
                        <a:pt x="4332" y="404146"/>
                      </a:cubicBezTo>
                      <a:cubicBezTo>
                        <a:pt x="6072" y="410595"/>
                        <a:pt x="8178" y="417060"/>
                        <a:pt x="11642" y="422812"/>
                      </a:cubicBezTo>
                      <a:cubicBezTo>
                        <a:pt x="14013" y="426625"/>
                        <a:pt x="16963" y="430056"/>
                        <a:pt x="19865" y="433471"/>
                      </a:cubicBezTo>
                      <a:cubicBezTo>
                        <a:pt x="24357" y="438776"/>
                        <a:pt x="29430" y="443633"/>
                        <a:pt x="35165" y="447595"/>
                      </a:cubicBezTo>
                      <a:cubicBezTo>
                        <a:pt x="40818" y="451441"/>
                        <a:pt x="46786" y="455055"/>
                        <a:pt x="53417" y="456911"/>
                      </a:cubicBezTo>
                      <a:cubicBezTo>
                        <a:pt x="58423" y="458387"/>
                        <a:pt x="63562" y="459431"/>
                        <a:pt x="68751" y="460045"/>
                      </a:cubicBezTo>
                      <a:cubicBezTo>
                        <a:pt x="74122" y="460542"/>
                        <a:pt x="79526" y="460476"/>
                        <a:pt x="84914" y="460459"/>
                      </a:cubicBezTo>
                      <a:cubicBezTo>
                        <a:pt x="92506" y="460359"/>
                        <a:pt x="100098" y="459348"/>
                        <a:pt x="107359" y="457094"/>
                      </a:cubicBezTo>
                      <a:cubicBezTo>
                        <a:pt x="113924" y="455121"/>
                        <a:pt x="120057" y="452054"/>
                        <a:pt x="126025" y="448722"/>
                      </a:cubicBezTo>
                      <a:cubicBezTo>
                        <a:pt x="137745" y="442257"/>
                        <a:pt x="149067" y="434996"/>
                        <a:pt x="159727" y="426890"/>
                      </a:cubicBezTo>
                      <a:cubicBezTo>
                        <a:pt x="168910" y="419629"/>
                        <a:pt x="177133" y="411208"/>
                        <a:pt x="184675" y="402273"/>
                      </a:cubicBezTo>
                      <a:cubicBezTo>
                        <a:pt x="194058" y="391100"/>
                        <a:pt x="201568" y="378468"/>
                        <a:pt x="209243" y="366085"/>
                      </a:cubicBezTo>
                      <a:cubicBezTo>
                        <a:pt x="215376" y="356420"/>
                        <a:pt x="221676" y="346855"/>
                        <a:pt x="228091" y="337373"/>
                      </a:cubicBezTo>
                      <a:cubicBezTo>
                        <a:pt x="233578" y="329499"/>
                        <a:pt x="236429" y="325669"/>
                        <a:pt x="243906" y="316303"/>
                      </a:cubicBezTo>
                      <a:cubicBezTo>
                        <a:pt x="243906" y="316303"/>
                        <a:pt x="243922" y="316270"/>
                        <a:pt x="243939" y="316270"/>
                      </a:cubicBezTo>
                      <a:cubicBezTo>
                        <a:pt x="246343" y="313585"/>
                        <a:pt x="248746" y="310916"/>
                        <a:pt x="251150" y="308230"/>
                      </a:cubicBezTo>
                      <a:cubicBezTo>
                        <a:pt x="261047" y="298251"/>
                        <a:pt x="262953" y="296261"/>
                        <a:pt x="274391" y="285635"/>
                      </a:cubicBezTo>
                      <a:cubicBezTo>
                        <a:pt x="284885" y="276037"/>
                        <a:pt x="293339" y="269091"/>
                        <a:pt x="303517" y="262345"/>
                      </a:cubicBezTo>
                      <a:cubicBezTo>
                        <a:pt x="312303" y="256277"/>
                        <a:pt x="317078" y="253559"/>
                        <a:pt x="324471" y="249862"/>
                      </a:cubicBezTo>
                      <a:cubicBezTo>
                        <a:pt x="335611" y="244424"/>
                        <a:pt x="345657" y="241822"/>
                        <a:pt x="359002" y="237711"/>
                      </a:cubicBezTo>
                      <a:cubicBezTo>
                        <a:pt x="375910" y="232257"/>
                        <a:pt x="393349" y="228245"/>
                        <a:pt x="409662" y="221067"/>
                      </a:cubicBezTo>
                      <a:cubicBezTo>
                        <a:pt x="417784" y="217735"/>
                        <a:pt x="425029" y="212663"/>
                        <a:pt x="432389" y="207955"/>
                      </a:cubicBezTo>
                      <a:cubicBezTo>
                        <a:pt x="438423" y="203960"/>
                        <a:pt x="444441" y="199931"/>
                        <a:pt x="450143" y="195472"/>
                      </a:cubicBezTo>
                      <a:cubicBezTo>
                        <a:pt x="462874" y="184995"/>
                        <a:pt x="474876" y="173573"/>
                        <a:pt x="485535" y="160975"/>
                      </a:cubicBezTo>
                      <a:cubicBezTo>
                        <a:pt x="491619" y="153498"/>
                        <a:pt x="497720" y="145989"/>
                        <a:pt x="502776" y="137767"/>
                      </a:cubicBezTo>
                      <a:cubicBezTo>
                        <a:pt x="507036" y="130473"/>
                        <a:pt x="510003" y="122516"/>
                        <a:pt x="512656" y="114525"/>
                      </a:cubicBezTo>
                      <a:cubicBezTo>
                        <a:pt x="516303" y="103385"/>
                        <a:pt x="519734" y="92063"/>
                        <a:pt x="520613" y="80310"/>
                      </a:cubicBezTo>
                      <a:cubicBezTo>
                        <a:pt x="521027" y="74889"/>
                        <a:pt x="521491" y="69402"/>
                        <a:pt x="520679" y="63998"/>
                      </a:cubicBezTo>
                      <a:close/>
                      <a:moveTo>
                        <a:pt x="508047" y="86145"/>
                      </a:moveTo>
                      <a:cubicBezTo>
                        <a:pt x="507732" y="92461"/>
                        <a:pt x="507053" y="98760"/>
                        <a:pt x="505743" y="104960"/>
                      </a:cubicBezTo>
                      <a:cubicBezTo>
                        <a:pt x="504616" y="110381"/>
                        <a:pt x="503008" y="115686"/>
                        <a:pt x="501367" y="120974"/>
                      </a:cubicBezTo>
                      <a:cubicBezTo>
                        <a:pt x="498897" y="128682"/>
                        <a:pt x="497007" y="134816"/>
                        <a:pt x="492680" y="143535"/>
                      </a:cubicBezTo>
                      <a:cubicBezTo>
                        <a:pt x="489829" y="149039"/>
                        <a:pt x="487541" y="151559"/>
                        <a:pt x="483662" y="156814"/>
                      </a:cubicBezTo>
                      <a:cubicBezTo>
                        <a:pt x="474810" y="167788"/>
                        <a:pt x="475821" y="166876"/>
                        <a:pt x="464002" y="178431"/>
                      </a:cubicBezTo>
                      <a:cubicBezTo>
                        <a:pt x="462228" y="180022"/>
                        <a:pt x="460454" y="181613"/>
                        <a:pt x="458680" y="183205"/>
                      </a:cubicBezTo>
                      <a:cubicBezTo>
                        <a:pt x="458647" y="183238"/>
                        <a:pt x="458631" y="183255"/>
                        <a:pt x="458597" y="183288"/>
                      </a:cubicBezTo>
                      <a:lnTo>
                        <a:pt x="460189" y="181945"/>
                      </a:lnTo>
                      <a:cubicBezTo>
                        <a:pt x="451337" y="189521"/>
                        <a:pt x="449165" y="190747"/>
                        <a:pt x="439816" y="196997"/>
                      </a:cubicBezTo>
                      <a:cubicBezTo>
                        <a:pt x="435240" y="200047"/>
                        <a:pt x="427084" y="205153"/>
                        <a:pt x="426338" y="205451"/>
                      </a:cubicBezTo>
                      <a:cubicBezTo>
                        <a:pt x="416375" y="210491"/>
                        <a:pt x="408120" y="213409"/>
                        <a:pt x="399433" y="216028"/>
                      </a:cubicBezTo>
                      <a:cubicBezTo>
                        <a:pt x="388177" y="219393"/>
                        <a:pt x="376888" y="222742"/>
                        <a:pt x="365665" y="226239"/>
                      </a:cubicBezTo>
                      <a:cubicBezTo>
                        <a:pt x="356697" y="228958"/>
                        <a:pt x="347679" y="231594"/>
                        <a:pt x="339076" y="235290"/>
                      </a:cubicBezTo>
                      <a:cubicBezTo>
                        <a:pt x="328499" y="239949"/>
                        <a:pt x="318636" y="246033"/>
                        <a:pt x="309154" y="252614"/>
                      </a:cubicBezTo>
                      <a:cubicBezTo>
                        <a:pt x="297434" y="260538"/>
                        <a:pt x="286493" y="269572"/>
                        <a:pt x="276082" y="279137"/>
                      </a:cubicBezTo>
                      <a:cubicBezTo>
                        <a:pt x="262837" y="291371"/>
                        <a:pt x="249758" y="303854"/>
                        <a:pt x="237888" y="317447"/>
                      </a:cubicBezTo>
                      <a:cubicBezTo>
                        <a:pt x="228141" y="329018"/>
                        <a:pt x="219272" y="341318"/>
                        <a:pt x="211017" y="354000"/>
                      </a:cubicBezTo>
                      <a:cubicBezTo>
                        <a:pt x="205679" y="362057"/>
                        <a:pt x="200341" y="370113"/>
                        <a:pt x="195334" y="378385"/>
                      </a:cubicBezTo>
                      <a:cubicBezTo>
                        <a:pt x="187941" y="390370"/>
                        <a:pt x="181028" y="401063"/>
                        <a:pt x="174414" y="408489"/>
                      </a:cubicBezTo>
                      <a:cubicBezTo>
                        <a:pt x="174812" y="408025"/>
                        <a:pt x="175458" y="407263"/>
                        <a:pt x="175724" y="406931"/>
                      </a:cubicBezTo>
                      <a:cubicBezTo>
                        <a:pt x="173668" y="409119"/>
                        <a:pt x="171612" y="411307"/>
                        <a:pt x="169557" y="413512"/>
                      </a:cubicBezTo>
                      <a:cubicBezTo>
                        <a:pt x="169491" y="413579"/>
                        <a:pt x="169441" y="413645"/>
                        <a:pt x="169375" y="413711"/>
                      </a:cubicBezTo>
                      <a:cubicBezTo>
                        <a:pt x="169690" y="413363"/>
                        <a:pt x="170004" y="413015"/>
                        <a:pt x="170319" y="412683"/>
                      </a:cubicBezTo>
                      <a:cubicBezTo>
                        <a:pt x="168164" y="414855"/>
                        <a:pt x="166258" y="416546"/>
                        <a:pt x="163307" y="418817"/>
                      </a:cubicBezTo>
                      <a:cubicBezTo>
                        <a:pt x="158583" y="422447"/>
                        <a:pt x="153494" y="425564"/>
                        <a:pt x="148570" y="428913"/>
                      </a:cubicBezTo>
                      <a:cubicBezTo>
                        <a:pt x="140994" y="433471"/>
                        <a:pt x="139005" y="434814"/>
                        <a:pt x="132159" y="438395"/>
                      </a:cubicBezTo>
                      <a:cubicBezTo>
                        <a:pt x="123340" y="443070"/>
                        <a:pt x="118516" y="444810"/>
                        <a:pt x="108520" y="446518"/>
                      </a:cubicBezTo>
                      <a:cubicBezTo>
                        <a:pt x="103016" y="447363"/>
                        <a:pt x="97446" y="447545"/>
                        <a:pt x="91876" y="447479"/>
                      </a:cubicBezTo>
                      <a:cubicBezTo>
                        <a:pt x="81946" y="447562"/>
                        <a:pt x="74122" y="446634"/>
                        <a:pt x="65352" y="443865"/>
                      </a:cubicBezTo>
                      <a:cubicBezTo>
                        <a:pt x="59650" y="442174"/>
                        <a:pt x="54511" y="439058"/>
                        <a:pt x="49521" y="435875"/>
                      </a:cubicBezTo>
                      <a:cubicBezTo>
                        <a:pt x="40022" y="429642"/>
                        <a:pt x="32347" y="421038"/>
                        <a:pt x="25700" y="411904"/>
                      </a:cubicBezTo>
                      <a:cubicBezTo>
                        <a:pt x="19848" y="403284"/>
                        <a:pt x="17444" y="392923"/>
                        <a:pt x="15140" y="382911"/>
                      </a:cubicBezTo>
                      <a:cubicBezTo>
                        <a:pt x="14328" y="378750"/>
                        <a:pt x="13416" y="375235"/>
                        <a:pt x="13151" y="369964"/>
                      </a:cubicBezTo>
                      <a:cubicBezTo>
                        <a:pt x="12869" y="361841"/>
                        <a:pt x="13350" y="353652"/>
                        <a:pt x="14610" y="345612"/>
                      </a:cubicBezTo>
                      <a:cubicBezTo>
                        <a:pt x="16350" y="336097"/>
                        <a:pt x="18389" y="331289"/>
                        <a:pt x="21340" y="323564"/>
                      </a:cubicBezTo>
                      <a:cubicBezTo>
                        <a:pt x="23976" y="317215"/>
                        <a:pt x="23644" y="318061"/>
                        <a:pt x="26910" y="313054"/>
                      </a:cubicBezTo>
                      <a:cubicBezTo>
                        <a:pt x="30010" y="308479"/>
                        <a:pt x="29330" y="309606"/>
                        <a:pt x="33474" y="304119"/>
                      </a:cubicBezTo>
                      <a:cubicBezTo>
                        <a:pt x="37221" y="299776"/>
                        <a:pt x="40288" y="296146"/>
                        <a:pt x="43703" y="292813"/>
                      </a:cubicBezTo>
                      <a:cubicBezTo>
                        <a:pt x="46471" y="290111"/>
                        <a:pt x="52406" y="285387"/>
                        <a:pt x="57113" y="281458"/>
                      </a:cubicBezTo>
                      <a:cubicBezTo>
                        <a:pt x="59998" y="279237"/>
                        <a:pt x="62882" y="277015"/>
                        <a:pt x="65750" y="274811"/>
                      </a:cubicBezTo>
                      <a:cubicBezTo>
                        <a:pt x="70541" y="271462"/>
                        <a:pt x="75415" y="268229"/>
                        <a:pt x="80388" y="265146"/>
                      </a:cubicBezTo>
                      <a:cubicBezTo>
                        <a:pt x="99319" y="254155"/>
                        <a:pt x="119278" y="245005"/>
                        <a:pt x="139668" y="237081"/>
                      </a:cubicBezTo>
                      <a:cubicBezTo>
                        <a:pt x="143796" y="235522"/>
                        <a:pt x="157820" y="230931"/>
                        <a:pt x="165562" y="228394"/>
                      </a:cubicBezTo>
                      <a:cubicBezTo>
                        <a:pt x="176768" y="224565"/>
                        <a:pt x="187875" y="220454"/>
                        <a:pt x="198799" y="215895"/>
                      </a:cubicBezTo>
                      <a:cubicBezTo>
                        <a:pt x="205844" y="212862"/>
                        <a:pt x="212260" y="208601"/>
                        <a:pt x="218692" y="204440"/>
                      </a:cubicBezTo>
                      <a:cubicBezTo>
                        <a:pt x="229235" y="197793"/>
                        <a:pt x="238651" y="189487"/>
                        <a:pt x="246558" y="179840"/>
                      </a:cubicBezTo>
                      <a:cubicBezTo>
                        <a:pt x="252277" y="173093"/>
                        <a:pt x="256969" y="165533"/>
                        <a:pt x="261063" y="157692"/>
                      </a:cubicBezTo>
                      <a:cubicBezTo>
                        <a:pt x="265771" y="149056"/>
                        <a:pt x="269518" y="139938"/>
                        <a:pt x="272419" y="130539"/>
                      </a:cubicBezTo>
                      <a:cubicBezTo>
                        <a:pt x="278884" y="108607"/>
                        <a:pt x="282448" y="82962"/>
                        <a:pt x="292626" y="69518"/>
                      </a:cubicBezTo>
                      <a:cubicBezTo>
                        <a:pt x="299605" y="60152"/>
                        <a:pt x="304811" y="55461"/>
                        <a:pt x="314657" y="47918"/>
                      </a:cubicBezTo>
                      <a:cubicBezTo>
                        <a:pt x="323211" y="41519"/>
                        <a:pt x="327090" y="38602"/>
                        <a:pt x="337899" y="31656"/>
                      </a:cubicBezTo>
                      <a:cubicBezTo>
                        <a:pt x="344496" y="27661"/>
                        <a:pt x="359930" y="21726"/>
                        <a:pt x="368998" y="19239"/>
                      </a:cubicBezTo>
                      <a:cubicBezTo>
                        <a:pt x="406131" y="9094"/>
                        <a:pt x="418845" y="12758"/>
                        <a:pt x="426786" y="12990"/>
                      </a:cubicBezTo>
                      <a:cubicBezTo>
                        <a:pt x="439517" y="13354"/>
                        <a:pt x="450359" y="15957"/>
                        <a:pt x="462195" y="22257"/>
                      </a:cubicBezTo>
                      <a:cubicBezTo>
                        <a:pt x="471793" y="27876"/>
                        <a:pt x="480662" y="34756"/>
                        <a:pt x="488718" y="42414"/>
                      </a:cubicBezTo>
                      <a:cubicBezTo>
                        <a:pt x="493658" y="47222"/>
                        <a:pt x="498913" y="51913"/>
                        <a:pt x="502229" y="58063"/>
                      </a:cubicBezTo>
                      <a:cubicBezTo>
                        <a:pt x="503638" y="60533"/>
                        <a:pt x="504748" y="63152"/>
                        <a:pt x="505660" y="65855"/>
                      </a:cubicBezTo>
                      <a:cubicBezTo>
                        <a:pt x="506290" y="67860"/>
                        <a:pt x="506771" y="69900"/>
                        <a:pt x="507185" y="71955"/>
                      </a:cubicBezTo>
                      <a:cubicBezTo>
                        <a:pt x="508114" y="76630"/>
                        <a:pt x="508445" y="81387"/>
                        <a:pt x="508114" y="861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7"/>
                <p:cNvSpPr/>
                <p:nvPr/>
              </p:nvSpPr>
              <p:spPr>
                <a:xfrm>
                  <a:off x="1650557" y="1878453"/>
                  <a:ext cx="521849" cy="461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49" h="461190" extrusionOk="0">
                      <a:moveTo>
                        <a:pt x="80691" y="461190"/>
                      </a:moveTo>
                      <a:cubicBezTo>
                        <a:pt x="76828" y="461190"/>
                        <a:pt x="72900" y="461124"/>
                        <a:pt x="69020" y="460759"/>
                      </a:cubicBezTo>
                      <a:cubicBezTo>
                        <a:pt x="63732" y="460129"/>
                        <a:pt x="58560" y="459068"/>
                        <a:pt x="53637" y="457609"/>
                      </a:cubicBezTo>
                      <a:cubicBezTo>
                        <a:pt x="46824" y="455703"/>
                        <a:pt x="40789" y="451990"/>
                        <a:pt x="35286" y="448243"/>
                      </a:cubicBezTo>
                      <a:cubicBezTo>
                        <a:pt x="29931" y="444546"/>
                        <a:pt x="24759" y="439772"/>
                        <a:pt x="19935" y="434070"/>
                      </a:cubicBezTo>
                      <a:lnTo>
                        <a:pt x="19604" y="433672"/>
                      </a:lnTo>
                      <a:cubicBezTo>
                        <a:pt x="16852" y="430423"/>
                        <a:pt x="13984" y="427058"/>
                        <a:pt x="11696" y="423361"/>
                      </a:cubicBezTo>
                      <a:cubicBezTo>
                        <a:pt x="8049" y="417294"/>
                        <a:pt x="5928" y="410480"/>
                        <a:pt x="4353" y="404612"/>
                      </a:cubicBezTo>
                      <a:cubicBezTo>
                        <a:pt x="2861" y="398677"/>
                        <a:pt x="1452" y="392859"/>
                        <a:pt x="573" y="386825"/>
                      </a:cubicBezTo>
                      <a:cubicBezTo>
                        <a:pt x="-173" y="381686"/>
                        <a:pt x="-40" y="376497"/>
                        <a:pt x="142" y="372568"/>
                      </a:cubicBezTo>
                      <a:cubicBezTo>
                        <a:pt x="341" y="367860"/>
                        <a:pt x="689" y="362307"/>
                        <a:pt x="1734" y="356671"/>
                      </a:cubicBezTo>
                      <a:cubicBezTo>
                        <a:pt x="3275" y="348366"/>
                        <a:pt x="6259" y="340491"/>
                        <a:pt x="9177" y="333148"/>
                      </a:cubicBezTo>
                      <a:cubicBezTo>
                        <a:pt x="11398" y="327296"/>
                        <a:pt x="14879" y="322124"/>
                        <a:pt x="18576" y="316902"/>
                      </a:cubicBezTo>
                      <a:cubicBezTo>
                        <a:pt x="21245" y="313205"/>
                        <a:pt x="24146" y="309293"/>
                        <a:pt x="27345" y="305596"/>
                      </a:cubicBezTo>
                      <a:cubicBezTo>
                        <a:pt x="32501" y="299562"/>
                        <a:pt x="38137" y="293163"/>
                        <a:pt x="44337" y="287411"/>
                      </a:cubicBezTo>
                      <a:cubicBezTo>
                        <a:pt x="51316" y="281095"/>
                        <a:pt x="58975" y="274796"/>
                        <a:pt x="68440" y="267535"/>
                      </a:cubicBezTo>
                      <a:cubicBezTo>
                        <a:pt x="79066" y="259362"/>
                        <a:pt x="91549" y="251687"/>
                        <a:pt x="107728" y="243382"/>
                      </a:cubicBezTo>
                      <a:cubicBezTo>
                        <a:pt x="120194" y="237033"/>
                        <a:pt x="133904" y="230949"/>
                        <a:pt x="149619" y="224799"/>
                      </a:cubicBezTo>
                      <a:cubicBezTo>
                        <a:pt x="156333" y="222345"/>
                        <a:pt x="163229" y="220091"/>
                        <a:pt x="169893" y="217903"/>
                      </a:cubicBezTo>
                      <a:cubicBezTo>
                        <a:pt x="173507" y="216726"/>
                        <a:pt x="177237" y="215499"/>
                        <a:pt x="180900" y="214272"/>
                      </a:cubicBezTo>
                      <a:cubicBezTo>
                        <a:pt x="185194" y="212780"/>
                        <a:pt x="199798" y="207393"/>
                        <a:pt x="207407" y="204193"/>
                      </a:cubicBezTo>
                      <a:cubicBezTo>
                        <a:pt x="214817" y="200994"/>
                        <a:pt x="217901" y="198988"/>
                        <a:pt x="223006" y="195640"/>
                      </a:cubicBezTo>
                      <a:cubicBezTo>
                        <a:pt x="224515" y="194645"/>
                        <a:pt x="226239" y="193518"/>
                        <a:pt x="228295" y="192225"/>
                      </a:cubicBezTo>
                      <a:cubicBezTo>
                        <a:pt x="234461" y="188030"/>
                        <a:pt x="236202" y="186389"/>
                        <a:pt x="239368" y="182543"/>
                      </a:cubicBezTo>
                      <a:cubicBezTo>
                        <a:pt x="243628" y="177007"/>
                        <a:pt x="244640" y="175166"/>
                        <a:pt x="246861" y="171105"/>
                      </a:cubicBezTo>
                      <a:cubicBezTo>
                        <a:pt x="247342" y="170210"/>
                        <a:pt x="247889" y="169215"/>
                        <a:pt x="248535" y="168055"/>
                      </a:cubicBezTo>
                      <a:cubicBezTo>
                        <a:pt x="252398" y="160860"/>
                        <a:pt x="255349" y="154346"/>
                        <a:pt x="257520" y="148146"/>
                      </a:cubicBezTo>
                      <a:cubicBezTo>
                        <a:pt x="259460" y="143421"/>
                        <a:pt x="263538" y="127159"/>
                        <a:pt x="265660" y="118008"/>
                      </a:cubicBezTo>
                      <a:lnTo>
                        <a:pt x="266422" y="115157"/>
                      </a:lnTo>
                      <a:cubicBezTo>
                        <a:pt x="268959" y="105642"/>
                        <a:pt x="271578" y="95795"/>
                        <a:pt x="275888" y="86760"/>
                      </a:cubicBezTo>
                      <a:cubicBezTo>
                        <a:pt x="281375" y="75985"/>
                        <a:pt x="289232" y="67000"/>
                        <a:pt x="296178" y="59623"/>
                      </a:cubicBezTo>
                      <a:cubicBezTo>
                        <a:pt x="303472" y="51815"/>
                        <a:pt x="312192" y="44289"/>
                        <a:pt x="323580" y="35934"/>
                      </a:cubicBezTo>
                      <a:cubicBezTo>
                        <a:pt x="329863" y="31293"/>
                        <a:pt x="336594" y="26402"/>
                        <a:pt x="343656" y="21976"/>
                      </a:cubicBezTo>
                      <a:cubicBezTo>
                        <a:pt x="364460" y="8947"/>
                        <a:pt x="393785" y="1586"/>
                        <a:pt x="430835" y="144"/>
                      </a:cubicBezTo>
                      <a:cubicBezTo>
                        <a:pt x="439522" y="-287"/>
                        <a:pt x="447131" y="244"/>
                        <a:pt x="454076" y="1802"/>
                      </a:cubicBezTo>
                      <a:cubicBezTo>
                        <a:pt x="461636" y="3410"/>
                        <a:pt x="468499" y="5830"/>
                        <a:pt x="474466" y="9013"/>
                      </a:cubicBezTo>
                      <a:cubicBezTo>
                        <a:pt x="482225" y="13356"/>
                        <a:pt x="490082" y="19075"/>
                        <a:pt x="498487" y="26452"/>
                      </a:cubicBezTo>
                      <a:cubicBezTo>
                        <a:pt x="511201" y="38156"/>
                        <a:pt x="518877" y="45201"/>
                        <a:pt x="521397" y="64265"/>
                      </a:cubicBezTo>
                      <a:cubicBezTo>
                        <a:pt x="522192" y="69520"/>
                        <a:pt x="521778" y="74907"/>
                        <a:pt x="521380" y="80096"/>
                      </a:cubicBezTo>
                      <a:lnTo>
                        <a:pt x="521330" y="80643"/>
                      </a:lnTo>
                      <a:cubicBezTo>
                        <a:pt x="520468" y="92446"/>
                        <a:pt x="517070" y="103603"/>
                        <a:pt x="513373" y="114941"/>
                      </a:cubicBezTo>
                      <a:cubicBezTo>
                        <a:pt x="510837" y="122600"/>
                        <a:pt x="507870" y="130706"/>
                        <a:pt x="503460" y="138233"/>
                      </a:cubicBezTo>
                      <a:cubicBezTo>
                        <a:pt x="498338" y="146538"/>
                        <a:pt x="492171" y="154130"/>
                        <a:pt x="486186" y="161474"/>
                      </a:cubicBezTo>
                      <a:cubicBezTo>
                        <a:pt x="476108" y="173393"/>
                        <a:pt x="464503" y="184682"/>
                        <a:pt x="450744" y="196004"/>
                      </a:cubicBezTo>
                      <a:cubicBezTo>
                        <a:pt x="445042" y="200463"/>
                        <a:pt x="439074" y="204459"/>
                        <a:pt x="432957" y="208503"/>
                      </a:cubicBezTo>
                      <a:cubicBezTo>
                        <a:pt x="431780" y="209266"/>
                        <a:pt x="430603" y="210012"/>
                        <a:pt x="429443" y="210775"/>
                      </a:cubicBezTo>
                      <a:cubicBezTo>
                        <a:pt x="423342" y="214736"/>
                        <a:pt x="417043" y="218831"/>
                        <a:pt x="410180" y="221633"/>
                      </a:cubicBezTo>
                      <a:cubicBezTo>
                        <a:pt x="398974" y="226572"/>
                        <a:pt x="387038" y="230070"/>
                        <a:pt x="375500" y="233452"/>
                      </a:cubicBezTo>
                      <a:cubicBezTo>
                        <a:pt x="370245" y="234994"/>
                        <a:pt x="364791" y="236585"/>
                        <a:pt x="359503" y="238293"/>
                      </a:cubicBezTo>
                      <a:cubicBezTo>
                        <a:pt x="357232" y="238989"/>
                        <a:pt x="355061" y="239652"/>
                        <a:pt x="352972" y="240282"/>
                      </a:cubicBezTo>
                      <a:cubicBezTo>
                        <a:pt x="342926" y="243316"/>
                        <a:pt x="334240" y="245935"/>
                        <a:pt x="325023" y="250427"/>
                      </a:cubicBezTo>
                      <a:cubicBezTo>
                        <a:pt x="317845" y="254008"/>
                        <a:pt x="313120" y="256660"/>
                        <a:pt x="304119" y="262893"/>
                      </a:cubicBezTo>
                      <a:cubicBezTo>
                        <a:pt x="294554" y="269242"/>
                        <a:pt x="286398" y="275757"/>
                        <a:pt x="275026" y="286151"/>
                      </a:cubicBezTo>
                      <a:cubicBezTo>
                        <a:pt x="264151" y="296263"/>
                        <a:pt x="261830" y="298617"/>
                        <a:pt x="253160" y="307354"/>
                      </a:cubicBezTo>
                      <a:lnTo>
                        <a:pt x="251784" y="308729"/>
                      </a:lnTo>
                      <a:lnTo>
                        <a:pt x="244573" y="316753"/>
                      </a:lnTo>
                      <a:cubicBezTo>
                        <a:pt x="237279" y="325887"/>
                        <a:pt x="234329" y="329832"/>
                        <a:pt x="228759" y="337839"/>
                      </a:cubicBezTo>
                      <a:cubicBezTo>
                        <a:pt x="222194" y="347537"/>
                        <a:pt x="215862" y="357201"/>
                        <a:pt x="209927" y="366534"/>
                      </a:cubicBezTo>
                      <a:cubicBezTo>
                        <a:pt x="209131" y="367811"/>
                        <a:pt x="208336" y="369104"/>
                        <a:pt x="207540" y="370380"/>
                      </a:cubicBezTo>
                      <a:cubicBezTo>
                        <a:pt x="200760" y="381354"/>
                        <a:pt x="193748" y="392710"/>
                        <a:pt x="185326" y="402755"/>
                      </a:cubicBezTo>
                      <a:cubicBezTo>
                        <a:pt x="176988" y="412635"/>
                        <a:pt x="168815" y="420708"/>
                        <a:pt x="160328" y="427422"/>
                      </a:cubicBezTo>
                      <a:cubicBezTo>
                        <a:pt x="150050" y="435247"/>
                        <a:pt x="138695" y="442607"/>
                        <a:pt x="126577" y="449288"/>
                      </a:cubicBezTo>
                      <a:cubicBezTo>
                        <a:pt x="121603" y="452073"/>
                        <a:pt x="114989" y="455537"/>
                        <a:pt x="107844" y="457692"/>
                      </a:cubicBezTo>
                      <a:cubicBezTo>
                        <a:pt x="100998" y="459814"/>
                        <a:pt x="93422" y="460958"/>
                        <a:pt x="85299" y="461074"/>
                      </a:cubicBezTo>
                      <a:lnTo>
                        <a:pt x="83741" y="461074"/>
                      </a:lnTo>
                      <a:cubicBezTo>
                        <a:pt x="82746" y="461074"/>
                        <a:pt x="81752" y="461074"/>
                        <a:pt x="80757" y="461074"/>
                      </a:cubicBezTo>
                      <a:close/>
                      <a:moveTo>
                        <a:pt x="436389" y="708"/>
                      </a:moveTo>
                      <a:cubicBezTo>
                        <a:pt x="434582" y="708"/>
                        <a:pt x="432708" y="758"/>
                        <a:pt x="430802" y="857"/>
                      </a:cubicBezTo>
                      <a:cubicBezTo>
                        <a:pt x="393868" y="2299"/>
                        <a:pt x="364642" y="9610"/>
                        <a:pt x="343937" y="22590"/>
                      </a:cubicBezTo>
                      <a:cubicBezTo>
                        <a:pt x="336892" y="26999"/>
                        <a:pt x="330178" y="31890"/>
                        <a:pt x="323895" y="36515"/>
                      </a:cubicBezTo>
                      <a:cubicBezTo>
                        <a:pt x="312540" y="44836"/>
                        <a:pt x="303854" y="52346"/>
                        <a:pt x="296593" y="60121"/>
                      </a:cubicBezTo>
                      <a:cubicBezTo>
                        <a:pt x="289663" y="67464"/>
                        <a:pt x="281856" y="76416"/>
                        <a:pt x="276402" y="87092"/>
                      </a:cubicBezTo>
                      <a:cubicBezTo>
                        <a:pt x="272125" y="96077"/>
                        <a:pt x="269505" y="105874"/>
                        <a:pt x="266986" y="115373"/>
                      </a:cubicBezTo>
                      <a:lnTo>
                        <a:pt x="266223" y="118207"/>
                      </a:lnTo>
                      <a:cubicBezTo>
                        <a:pt x="264101" y="127358"/>
                        <a:pt x="260007" y="143686"/>
                        <a:pt x="258067" y="148427"/>
                      </a:cubicBezTo>
                      <a:cubicBezTo>
                        <a:pt x="255896" y="154644"/>
                        <a:pt x="252945" y="161192"/>
                        <a:pt x="249049" y="168420"/>
                      </a:cubicBezTo>
                      <a:cubicBezTo>
                        <a:pt x="248403" y="169580"/>
                        <a:pt x="247856" y="170575"/>
                        <a:pt x="247375" y="171470"/>
                      </a:cubicBezTo>
                      <a:cubicBezTo>
                        <a:pt x="245137" y="175548"/>
                        <a:pt x="244126" y="177405"/>
                        <a:pt x="239832" y="182991"/>
                      </a:cubicBezTo>
                      <a:cubicBezTo>
                        <a:pt x="236417" y="187135"/>
                        <a:pt x="234544" y="188777"/>
                        <a:pt x="228609" y="192821"/>
                      </a:cubicBezTo>
                      <a:cubicBezTo>
                        <a:pt x="226554" y="194131"/>
                        <a:pt x="224846" y="195242"/>
                        <a:pt x="223321" y="196236"/>
                      </a:cubicBezTo>
                      <a:cubicBezTo>
                        <a:pt x="218182" y="199602"/>
                        <a:pt x="215083" y="201624"/>
                        <a:pt x="207623" y="204840"/>
                      </a:cubicBezTo>
                      <a:cubicBezTo>
                        <a:pt x="199997" y="208039"/>
                        <a:pt x="185359" y="213427"/>
                        <a:pt x="181066" y="214935"/>
                      </a:cubicBezTo>
                      <a:cubicBezTo>
                        <a:pt x="177402" y="216179"/>
                        <a:pt x="173673" y="217389"/>
                        <a:pt x="170059" y="218582"/>
                      </a:cubicBezTo>
                      <a:cubicBezTo>
                        <a:pt x="163395" y="220754"/>
                        <a:pt x="156515" y="223009"/>
                        <a:pt x="149818" y="225462"/>
                      </a:cubicBezTo>
                      <a:cubicBezTo>
                        <a:pt x="134136" y="231595"/>
                        <a:pt x="120443" y="237663"/>
                        <a:pt x="107994" y="244012"/>
                      </a:cubicBezTo>
                      <a:cubicBezTo>
                        <a:pt x="91847" y="252300"/>
                        <a:pt x="79398" y="259959"/>
                        <a:pt x="68805" y="268099"/>
                      </a:cubicBezTo>
                      <a:cubicBezTo>
                        <a:pt x="59356" y="275343"/>
                        <a:pt x="51714" y="281642"/>
                        <a:pt x="44751" y="287925"/>
                      </a:cubicBezTo>
                      <a:cubicBezTo>
                        <a:pt x="38585" y="293644"/>
                        <a:pt x="32965" y="300026"/>
                        <a:pt x="27809" y="306044"/>
                      </a:cubicBezTo>
                      <a:cubicBezTo>
                        <a:pt x="24627" y="309724"/>
                        <a:pt x="21726" y="313636"/>
                        <a:pt x="19073" y="317300"/>
                      </a:cubicBezTo>
                      <a:cubicBezTo>
                        <a:pt x="15410" y="322488"/>
                        <a:pt x="11945" y="327611"/>
                        <a:pt x="9757" y="333396"/>
                      </a:cubicBezTo>
                      <a:cubicBezTo>
                        <a:pt x="6856" y="340723"/>
                        <a:pt x="3889" y="348564"/>
                        <a:pt x="2347" y="356803"/>
                      </a:cubicBezTo>
                      <a:cubicBezTo>
                        <a:pt x="1319" y="362390"/>
                        <a:pt x="971" y="367927"/>
                        <a:pt x="772" y="372618"/>
                      </a:cubicBezTo>
                      <a:cubicBezTo>
                        <a:pt x="590" y="376530"/>
                        <a:pt x="474" y="381669"/>
                        <a:pt x="1203" y="386758"/>
                      </a:cubicBezTo>
                      <a:cubicBezTo>
                        <a:pt x="2065" y="392759"/>
                        <a:pt x="3474" y="398561"/>
                        <a:pt x="4966" y="404479"/>
                      </a:cubicBezTo>
                      <a:cubicBezTo>
                        <a:pt x="6541" y="410298"/>
                        <a:pt x="8630" y="417062"/>
                        <a:pt x="12243" y="423046"/>
                      </a:cubicBezTo>
                      <a:cubicBezTo>
                        <a:pt x="14515" y="426693"/>
                        <a:pt x="17349" y="430041"/>
                        <a:pt x="20101" y="433274"/>
                      </a:cubicBezTo>
                      <a:lnTo>
                        <a:pt x="20433" y="433672"/>
                      </a:lnTo>
                      <a:cubicBezTo>
                        <a:pt x="25223" y="439325"/>
                        <a:pt x="30346" y="444066"/>
                        <a:pt x="35667" y="447729"/>
                      </a:cubicBezTo>
                      <a:cubicBezTo>
                        <a:pt x="41121" y="451426"/>
                        <a:pt x="47105" y="455123"/>
                        <a:pt x="53836" y="456996"/>
                      </a:cubicBezTo>
                      <a:cubicBezTo>
                        <a:pt x="58726" y="458438"/>
                        <a:pt x="63865" y="459499"/>
                        <a:pt x="69120" y="460129"/>
                      </a:cubicBezTo>
                      <a:cubicBezTo>
                        <a:pt x="73944" y="460577"/>
                        <a:pt x="78901" y="460560"/>
                        <a:pt x="83691" y="460544"/>
                      </a:cubicBezTo>
                      <a:lnTo>
                        <a:pt x="85250" y="460544"/>
                      </a:lnTo>
                      <a:cubicBezTo>
                        <a:pt x="93290" y="460428"/>
                        <a:pt x="100816" y="459300"/>
                        <a:pt x="107596" y="457178"/>
                      </a:cubicBezTo>
                      <a:cubicBezTo>
                        <a:pt x="114674" y="455057"/>
                        <a:pt x="121255" y="451592"/>
                        <a:pt x="126195" y="448840"/>
                      </a:cubicBezTo>
                      <a:cubicBezTo>
                        <a:pt x="138280" y="442176"/>
                        <a:pt x="149602" y="434832"/>
                        <a:pt x="159864" y="427041"/>
                      </a:cubicBezTo>
                      <a:cubicBezTo>
                        <a:pt x="168302" y="420360"/>
                        <a:pt x="176457" y="412320"/>
                        <a:pt x="184763" y="402473"/>
                      </a:cubicBezTo>
                      <a:cubicBezTo>
                        <a:pt x="193167" y="392461"/>
                        <a:pt x="200163" y="381139"/>
                        <a:pt x="206926" y="370181"/>
                      </a:cubicBezTo>
                      <a:cubicBezTo>
                        <a:pt x="207722" y="368888"/>
                        <a:pt x="208518" y="367612"/>
                        <a:pt x="209314" y="366335"/>
                      </a:cubicBezTo>
                      <a:cubicBezTo>
                        <a:pt x="215248" y="356986"/>
                        <a:pt x="221597" y="347321"/>
                        <a:pt x="228162" y="337607"/>
                      </a:cubicBezTo>
                      <a:cubicBezTo>
                        <a:pt x="233748" y="329583"/>
                        <a:pt x="236699" y="325638"/>
                        <a:pt x="243993" y="316521"/>
                      </a:cubicBezTo>
                      <a:lnTo>
                        <a:pt x="244043" y="316471"/>
                      </a:lnTo>
                      <a:lnTo>
                        <a:pt x="251254" y="308431"/>
                      </a:lnTo>
                      <a:lnTo>
                        <a:pt x="252630" y="307038"/>
                      </a:lnTo>
                      <a:cubicBezTo>
                        <a:pt x="261300" y="298286"/>
                        <a:pt x="263621" y="295932"/>
                        <a:pt x="274512" y="285820"/>
                      </a:cubicBezTo>
                      <a:cubicBezTo>
                        <a:pt x="285900" y="275393"/>
                        <a:pt x="294073" y="268861"/>
                        <a:pt x="303671" y="262495"/>
                      </a:cubicBezTo>
                      <a:cubicBezTo>
                        <a:pt x="312706" y="256246"/>
                        <a:pt x="317447" y="253593"/>
                        <a:pt x="324658" y="249996"/>
                      </a:cubicBezTo>
                      <a:cubicBezTo>
                        <a:pt x="333941" y="245471"/>
                        <a:pt x="342644" y="242851"/>
                        <a:pt x="352707" y="239801"/>
                      </a:cubicBezTo>
                      <a:cubicBezTo>
                        <a:pt x="354795" y="239171"/>
                        <a:pt x="356967" y="238508"/>
                        <a:pt x="359221" y="237812"/>
                      </a:cubicBezTo>
                      <a:cubicBezTo>
                        <a:pt x="364526" y="236104"/>
                        <a:pt x="369964" y="234513"/>
                        <a:pt x="375235" y="232971"/>
                      </a:cubicBezTo>
                      <a:cubicBezTo>
                        <a:pt x="386756" y="229606"/>
                        <a:pt x="398675" y="226108"/>
                        <a:pt x="409848" y="221185"/>
                      </a:cubicBezTo>
                      <a:cubicBezTo>
                        <a:pt x="416662" y="218400"/>
                        <a:pt x="422928" y="214322"/>
                        <a:pt x="429012" y="210377"/>
                      </a:cubicBezTo>
                      <a:cubicBezTo>
                        <a:pt x="430189" y="209614"/>
                        <a:pt x="431349" y="208852"/>
                        <a:pt x="432526" y="208105"/>
                      </a:cubicBezTo>
                      <a:cubicBezTo>
                        <a:pt x="438626" y="204077"/>
                        <a:pt x="444578" y="200082"/>
                        <a:pt x="450264" y="195640"/>
                      </a:cubicBezTo>
                      <a:cubicBezTo>
                        <a:pt x="463990" y="184334"/>
                        <a:pt x="475560" y="173078"/>
                        <a:pt x="485606" y="161192"/>
                      </a:cubicBezTo>
                      <a:cubicBezTo>
                        <a:pt x="491574" y="153865"/>
                        <a:pt x="497741" y="146289"/>
                        <a:pt x="502830" y="138034"/>
                      </a:cubicBezTo>
                      <a:cubicBezTo>
                        <a:pt x="507206" y="130557"/>
                        <a:pt x="510157" y="122484"/>
                        <a:pt x="512677" y="114859"/>
                      </a:cubicBezTo>
                      <a:cubicBezTo>
                        <a:pt x="516357" y="103570"/>
                        <a:pt x="519755" y="92446"/>
                        <a:pt x="520617" y="80709"/>
                      </a:cubicBezTo>
                      <a:lnTo>
                        <a:pt x="520667" y="80162"/>
                      </a:lnTo>
                      <a:cubicBezTo>
                        <a:pt x="521065" y="74990"/>
                        <a:pt x="521479" y="69653"/>
                        <a:pt x="520700" y="64464"/>
                      </a:cubicBezTo>
                      <a:lnTo>
                        <a:pt x="520700" y="64464"/>
                      </a:lnTo>
                      <a:cubicBezTo>
                        <a:pt x="518214" y="45632"/>
                        <a:pt x="511036" y="39018"/>
                        <a:pt x="498006" y="27032"/>
                      </a:cubicBezTo>
                      <a:cubicBezTo>
                        <a:pt x="489635" y="19672"/>
                        <a:pt x="481810" y="14003"/>
                        <a:pt x="474102" y="9676"/>
                      </a:cubicBezTo>
                      <a:cubicBezTo>
                        <a:pt x="468200" y="6526"/>
                        <a:pt x="461387" y="4106"/>
                        <a:pt x="453894" y="2515"/>
                      </a:cubicBezTo>
                      <a:cubicBezTo>
                        <a:pt x="448523" y="1321"/>
                        <a:pt x="442771" y="741"/>
                        <a:pt x="436405" y="741"/>
                      </a:cubicBezTo>
                      <a:close/>
                      <a:moveTo>
                        <a:pt x="94152" y="448210"/>
                      </a:moveTo>
                      <a:cubicBezTo>
                        <a:pt x="93488" y="448210"/>
                        <a:pt x="92809" y="448210"/>
                        <a:pt x="92113" y="448210"/>
                      </a:cubicBezTo>
                      <a:cubicBezTo>
                        <a:pt x="81669" y="448310"/>
                        <a:pt x="73961" y="447249"/>
                        <a:pt x="65506" y="444580"/>
                      </a:cubicBezTo>
                      <a:cubicBezTo>
                        <a:pt x="59737" y="442872"/>
                        <a:pt x="54482" y="439673"/>
                        <a:pt x="49609" y="436556"/>
                      </a:cubicBezTo>
                      <a:cubicBezTo>
                        <a:pt x="41270" y="431086"/>
                        <a:pt x="33661" y="423444"/>
                        <a:pt x="25704" y="412503"/>
                      </a:cubicBezTo>
                      <a:cubicBezTo>
                        <a:pt x="19770" y="403767"/>
                        <a:pt x="17399" y="393406"/>
                        <a:pt x="15095" y="383393"/>
                      </a:cubicBezTo>
                      <a:cubicBezTo>
                        <a:pt x="14946" y="382614"/>
                        <a:pt x="14780" y="381851"/>
                        <a:pt x="14631" y="381106"/>
                      </a:cubicBezTo>
                      <a:cubicBezTo>
                        <a:pt x="13951" y="377807"/>
                        <a:pt x="13321" y="374707"/>
                        <a:pt x="13089" y="370397"/>
                      </a:cubicBezTo>
                      <a:cubicBezTo>
                        <a:pt x="12791" y="362224"/>
                        <a:pt x="13288" y="354002"/>
                        <a:pt x="14548" y="345978"/>
                      </a:cubicBezTo>
                      <a:cubicBezTo>
                        <a:pt x="16156" y="337242"/>
                        <a:pt x="17996" y="332451"/>
                        <a:pt x="20549" y="325820"/>
                      </a:cubicBezTo>
                      <a:lnTo>
                        <a:pt x="21295" y="323864"/>
                      </a:lnTo>
                      <a:cubicBezTo>
                        <a:pt x="23615" y="318278"/>
                        <a:pt x="23649" y="318211"/>
                        <a:pt x="25820" y="314946"/>
                      </a:cubicBezTo>
                      <a:cubicBezTo>
                        <a:pt x="26135" y="314465"/>
                        <a:pt x="26483" y="313935"/>
                        <a:pt x="26898" y="313305"/>
                      </a:cubicBezTo>
                      <a:cubicBezTo>
                        <a:pt x="29036" y="310155"/>
                        <a:pt x="29401" y="309674"/>
                        <a:pt x="30744" y="307934"/>
                      </a:cubicBezTo>
                      <a:cubicBezTo>
                        <a:pt x="31357" y="307138"/>
                        <a:pt x="32186" y="306060"/>
                        <a:pt x="33479" y="304336"/>
                      </a:cubicBezTo>
                      <a:lnTo>
                        <a:pt x="34440" y="303226"/>
                      </a:lnTo>
                      <a:cubicBezTo>
                        <a:pt x="37756" y="299380"/>
                        <a:pt x="40607" y="296048"/>
                        <a:pt x="43757" y="292998"/>
                      </a:cubicBezTo>
                      <a:cubicBezTo>
                        <a:pt x="45796" y="291008"/>
                        <a:pt x="49559" y="287908"/>
                        <a:pt x="53206" y="284924"/>
                      </a:cubicBezTo>
                      <a:cubicBezTo>
                        <a:pt x="54565" y="283814"/>
                        <a:pt x="55925" y="282687"/>
                        <a:pt x="57184" y="281642"/>
                      </a:cubicBezTo>
                      <a:lnTo>
                        <a:pt x="65838" y="274978"/>
                      </a:lnTo>
                      <a:cubicBezTo>
                        <a:pt x="71060" y="271348"/>
                        <a:pt x="75850" y="268182"/>
                        <a:pt x="80492" y="265297"/>
                      </a:cubicBezTo>
                      <a:cubicBezTo>
                        <a:pt x="98114" y="255069"/>
                        <a:pt x="117525" y="245868"/>
                        <a:pt x="139838" y="237199"/>
                      </a:cubicBezTo>
                      <a:cubicBezTo>
                        <a:pt x="144281" y="235524"/>
                        <a:pt x="160444" y="230253"/>
                        <a:pt x="165749" y="228512"/>
                      </a:cubicBezTo>
                      <a:cubicBezTo>
                        <a:pt x="177784" y="224401"/>
                        <a:pt x="188642" y="220323"/>
                        <a:pt x="198953" y="216029"/>
                      </a:cubicBezTo>
                      <a:cubicBezTo>
                        <a:pt x="205617" y="213162"/>
                        <a:pt x="211817" y="209133"/>
                        <a:pt x="217818" y="205221"/>
                      </a:cubicBezTo>
                      <a:lnTo>
                        <a:pt x="218796" y="204591"/>
                      </a:lnTo>
                      <a:cubicBezTo>
                        <a:pt x="229372" y="197911"/>
                        <a:pt x="238722" y="189655"/>
                        <a:pt x="246579" y="180057"/>
                      </a:cubicBezTo>
                      <a:cubicBezTo>
                        <a:pt x="251718" y="173990"/>
                        <a:pt x="256459" y="166762"/>
                        <a:pt x="261051" y="157959"/>
                      </a:cubicBezTo>
                      <a:cubicBezTo>
                        <a:pt x="265610" y="149571"/>
                        <a:pt x="269423" y="140454"/>
                        <a:pt x="272373" y="130856"/>
                      </a:cubicBezTo>
                      <a:cubicBezTo>
                        <a:pt x="274213" y="124639"/>
                        <a:pt x="275821" y="118025"/>
                        <a:pt x="277396" y="111643"/>
                      </a:cubicBezTo>
                      <a:cubicBezTo>
                        <a:pt x="281458" y="95065"/>
                        <a:pt x="285304" y="79417"/>
                        <a:pt x="292631" y="69735"/>
                      </a:cubicBezTo>
                      <a:cubicBezTo>
                        <a:pt x="299709" y="60237"/>
                        <a:pt x="304948" y="55579"/>
                        <a:pt x="314728" y="48086"/>
                      </a:cubicBezTo>
                      <a:lnTo>
                        <a:pt x="315375" y="47605"/>
                      </a:lnTo>
                      <a:cubicBezTo>
                        <a:pt x="323415" y="41587"/>
                        <a:pt x="327443" y="38570"/>
                        <a:pt x="338003" y="31807"/>
                      </a:cubicBezTo>
                      <a:cubicBezTo>
                        <a:pt x="344683" y="27762"/>
                        <a:pt x="360249" y="21794"/>
                        <a:pt x="369184" y="19357"/>
                      </a:cubicBezTo>
                      <a:cubicBezTo>
                        <a:pt x="400515" y="10803"/>
                        <a:pt x="414523" y="12047"/>
                        <a:pt x="422895" y="12793"/>
                      </a:cubicBezTo>
                      <a:cubicBezTo>
                        <a:pt x="424470" y="12925"/>
                        <a:pt x="425829" y="13058"/>
                        <a:pt x="427072" y="13091"/>
                      </a:cubicBezTo>
                      <a:cubicBezTo>
                        <a:pt x="440301" y="13472"/>
                        <a:pt x="451258" y="16357"/>
                        <a:pt x="462614" y="22407"/>
                      </a:cubicBezTo>
                      <a:cubicBezTo>
                        <a:pt x="471847" y="27812"/>
                        <a:pt x="480799" y="34608"/>
                        <a:pt x="489204" y="42615"/>
                      </a:cubicBezTo>
                      <a:cubicBezTo>
                        <a:pt x="489751" y="43146"/>
                        <a:pt x="490298" y="43676"/>
                        <a:pt x="490845" y="44206"/>
                      </a:cubicBezTo>
                      <a:cubicBezTo>
                        <a:pt x="495254" y="48450"/>
                        <a:pt x="499796" y="52827"/>
                        <a:pt x="502764" y="58330"/>
                      </a:cubicBezTo>
                      <a:cubicBezTo>
                        <a:pt x="504073" y="60651"/>
                        <a:pt x="505217" y="63204"/>
                        <a:pt x="506212" y="66171"/>
                      </a:cubicBezTo>
                      <a:cubicBezTo>
                        <a:pt x="506925" y="68393"/>
                        <a:pt x="507405" y="70614"/>
                        <a:pt x="507753" y="72321"/>
                      </a:cubicBezTo>
                      <a:cubicBezTo>
                        <a:pt x="508698" y="77096"/>
                        <a:pt x="509013" y="81887"/>
                        <a:pt x="508682" y="86594"/>
                      </a:cubicBezTo>
                      <a:cubicBezTo>
                        <a:pt x="508334" y="93573"/>
                        <a:pt x="507588" y="99740"/>
                        <a:pt x="506361" y="105459"/>
                      </a:cubicBezTo>
                      <a:cubicBezTo>
                        <a:pt x="505267" y="110747"/>
                        <a:pt x="503725" y="115853"/>
                        <a:pt x="501968" y="121506"/>
                      </a:cubicBezTo>
                      <a:lnTo>
                        <a:pt x="501620" y="122617"/>
                      </a:lnTo>
                      <a:cubicBezTo>
                        <a:pt x="499349" y="129695"/>
                        <a:pt x="497409" y="135796"/>
                        <a:pt x="493265" y="144134"/>
                      </a:cubicBezTo>
                      <a:cubicBezTo>
                        <a:pt x="491060" y="148394"/>
                        <a:pt x="489220" y="150815"/>
                        <a:pt x="486684" y="154180"/>
                      </a:cubicBezTo>
                      <a:cubicBezTo>
                        <a:pt x="485938" y="155174"/>
                        <a:pt x="485126" y="156252"/>
                        <a:pt x="484230" y="157462"/>
                      </a:cubicBezTo>
                      <a:lnTo>
                        <a:pt x="481860" y="160413"/>
                      </a:lnTo>
                      <a:cubicBezTo>
                        <a:pt x="475461" y="168386"/>
                        <a:pt x="475212" y="168685"/>
                        <a:pt x="464553" y="179112"/>
                      </a:cubicBezTo>
                      <a:lnTo>
                        <a:pt x="460674" y="182577"/>
                      </a:lnTo>
                      <a:lnTo>
                        <a:pt x="460707" y="182626"/>
                      </a:lnTo>
                      <a:cubicBezTo>
                        <a:pt x="460707" y="182626"/>
                        <a:pt x="460707" y="182626"/>
                        <a:pt x="460707" y="182626"/>
                      </a:cubicBezTo>
                      <a:lnTo>
                        <a:pt x="460707" y="182626"/>
                      </a:lnTo>
                      <a:cubicBezTo>
                        <a:pt x="452866" y="189340"/>
                        <a:pt x="450264" y="191064"/>
                        <a:pt x="443285" y="195706"/>
                      </a:cubicBezTo>
                      <a:cubicBezTo>
                        <a:pt x="442373" y="196319"/>
                        <a:pt x="441378" y="196966"/>
                        <a:pt x="440301" y="197695"/>
                      </a:cubicBezTo>
                      <a:cubicBezTo>
                        <a:pt x="435759" y="200712"/>
                        <a:pt x="427536" y="205868"/>
                        <a:pt x="426757" y="206183"/>
                      </a:cubicBezTo>
                      <a:cubicBezTo>
                        <a:pt x="416264" y="211504"/>
                        <a:pt x="407610" y="214421"/>
                        <a:pt x="399836" y="216776"/>
                      </a:cubicBezTo>
                      <a:lnTo>
                        <a:pt x="393768" y="218582"/>
                      </a:lnTo>
                      <a:cubicBezTo>
                        <a:pt x="384684" y="221301"/>
                        <a:pt x="375285" y="224103"/>
                        <a:pt x="366068" y="226970"/>
                      </a:cubicBezTo>
                      <a:lnTo>
                        <a:pt x="364244" y="227518"/>
                      </a:lnTo>
                      <a:cubicBezTo>
                        <a:pt x="356022" y="230004"/>
                        <a:pt x="347518" y="232557"/>
                        <a:pt x="339511" y="236005"/>
                      </a:cubicBezTo>
                      <a:cubicBezTo>
                        <a:pt x="330261" y="240083"/>
                        <a:pt x="320762" y="245587"/>
                        <a:pt x="309639" y="253295"/>
                      </a:cubicBezTo>
                      <a:cubicBezTo>
                        <a:pt x="298980" y="260506"/>
                        <a:pt x="288171" y="269160"/>
                        <a:pt x="276601" y="279786"/>
                      </a:cubicBezTo>
                      <a:cubicBezTo>
                        <a:pt x="263836" y="291572"/>
                        <a:pt x="250392" y="304370"/>
                        <a:pt x="238440" y="318079"/>
                      </a:cubicBezTo>
                      <a:cubicBezTo>
                        <a:pt x="229322" y="328920"/>
                        <a:pt x="220536" y="340873"/>
                        <a:pt x="211585" y="354599"/>
                      </a:cubicBezTo>
                      <a:cubicBezTo>
                        <a:pt x="206363" y="362473"/>
                        <a:pt x="200975" y="370612"/>
                        <a:pt x="195903" y="378967"/>
                      </a:cubicBezTo>
                      <a:cubicBezTo>
                        <a:pt x="187945" y="391881"/>
                        <a:pt x="181331" y="401943"/>
                        <a:pt x="174932" y="409121"/>
                      </a:cubicBezTo>
                      <a:lnTo>
                        <a:pt x="174850" y="409055"/>
                      </a:lnTo>
                      <a:lnTo>
                        <a:pt x="169893" y="414343"/>
                      </a:lnTo>
                      <a:lnTo>
                        <a:pt x="169843" y="414293"/>
                      </a:lnTo>
                      <a:cubicBezTo>
                        <a:pt x="167987" y="416084"/>
                        <a:pt x="166246" y="417576"/>
                        <a:pt x="163776" y="419482"/>
                      </a:cubicBezTo>
                      <a:cubicBezTo>
                        <a:pt x="160510" y="422001"/>
                        <a:pt x="157012" y="424306"/>
                        <a:pt x="153631" y="426527"/>
                      </a:cubicBezTo>
                      <a:cubicBezTo>
                        <a:pt x="152089" y="427538"/>
                        <a:pt x="150547" y="428550"/>
                        <a:pt x="149022" y="429594"/>
                      </a:cubicBezTo>
                      <a:cubicBezTo>
                        <a:pt x="147514" y="430506"/>
                        <a:pt x="146254" y="431268"/>
                        <a:pt x="145110" y="431948"/>
                      </a:cubicBezTo>
                      <a:cubicBezTo>
                        <a:pt x="140435" y="434783"/>
                        <a:pt x="138098" y="436208"/>
                        <a:pt x="132578" y="439093"/>
                      </a:cubicBezTo>
                      <a:cubicBezTo>
                        <a:pt x="123526" y="443884"/>
                        <a:pt x="118653" y="445574"/>
                        <a:pt x="108839" y="447249"/>
                      </a:cubicBezTo>
                      <a:cubicBezTo>
                        <a:pt x="104529" y="447912"/>
                        <a:pt x="99821" y="448227"/>
                        <a:pt x="94168" y="448227"/>
                      </a:cubicBezTo>
                      <a:close/>
                      <a:moveTo>
                        <a:pt x="92129" y="447547"/>
                      </a:moveTo>
                      <a:cubicBezTo>
                        <a:pt x="98677" y="447630"/>
                        <a:pt x="103949" y="447315"/>
                        <a:pt x="108723" y="446586"/>
                      </a:cubicBezTo>
                      <a:cubicBezTo>
                        <a:pt x="118437" y="444911"/>
                        <a:pt x="123294" y="443254"/>
                        <a:pt x="132263" y="438496"/>
                      </a:cubicBezTo>
                      <a:cubicBezTo>
                        <a:pt x="137750" y="435628"/>
                        <a:pt x="140104" y="434202"/>
                        <a:pt x="144762" y="431384"/>
                      </a:cubicBezTo>
                      <a:cubicBezTo>
                        <a:pt x="145889" y="430688"/>
                        <a:pt x="147166" y="429925"/>
                        <a:pt x="148658" y="429030"/>
                      </a:cubicBezTo>
                      <a:cubicBezTo>
                        <a:pt x="150166" y="428002"/>
                        <a:pt x="151708" y="426991"/>
                        <a:pt x="153249" y="425963"/>
                      </a:cubicBezTo>
                      <a:cubicBezTo>
                        <a:pt x="156631" y="423742"/>
                        <a:pt x="160112" y="421455"/>
                        <a:pt x="163362" y="418951"/>
                      </a:cubicBezTo>
                      <a:cubicBezTo>
                        <a:pt x="166229" y="416730"/>
                        <a:pt x="168136" y="415072"/>
                        <a:pt x="170357" y="412851"/>
                      </a:cubicBezTo>
                      <a:lnTo>
                        <a:pt x="170374" y="412851"/>
                      </a:lnTo>
                      <a:cubicBezTo>
                        <a:pt x="170374" y="412851"/>
                        <a:pt x="175761" y="407132"/>
                        <a:pt x="175761" y="407132"/>
                      </a:cubicBezTo>
                      <a:lnTo>
                        <a:pt x="175794" y="407132"/>
                      </a:lnTo>
                      <a:cubicBezTo>
                        <a:pt x="181746" y="400136"/>
                        <a:pt x="187962" y="390621"/>
                        <a:pt x="195339" y="378652"/>
                      </a:cubicBezTo>
                      <a:cubicBezTo>
                        <a:pt x="200412" y="370281"/>
                        <a:pt x="205816" y="362141"/>
                        <a:pt x="211021" y="354250"/>
                      </a:cubicBezTo>
                      <a:cubicBezTo>
                        <a:pt x="219973" y="340508"/>
                        <a:pt x="228775" y="328539"/>
                        <a:pt x="237926" y="317665"/>
                      </a:cubicBezTo>
                      <a:cubicBezTo>
                        <a:pt x="249911" y="303922"/>
                        <a:pt x="263372" y="291108"/>
                        <a:pt x="276136" y="279321"/>
                      </a:cubicBezTo>
                      <a:cubicBezTo>
                        <a:pt x="287724" y="268679"/>
                        <a:pt x="298565" y="259992"/>
                        <a:pt x="309241" y="252765"/>
                      </a:cubicBezTo>
                      <a:cubicBezTo>
                        <a:pt x="320398" y="245023"/>
                        <a:pt x="329913" y="239519"/>
                        <a:pt x="339213" y="235408"/>
                      </a:cubicBezTo>
                      <a:cubicBezTo>
                        <a:pt x="347269" y="231944"/>
                        <a:pt x="355790" y="229374"/>
                        <a:pt x="364029" y="226888"/>
                      </a:cubicBezTo>
                      <a:lnTo>
                        <a:pt x="365852" y="226340"/>
                      </a:lnTo>
                      <a:cubicBezTo>
                        <a:pt x="375069" y="223473"/>
                        <a:pt x="384469" y="220655"/>
                        <a:pt x="393553" y="217952"/>
                      </a:cubicBezTo>
                      <a:lnTo>
                        <a:pt x="399620" y="216146"/>
                      </a:lnTo>
                      <a:cubicBezTo>
                        <a:pt x="407378" y="213792"/>
                        <a:pt x="415982" y="210891"/>
                        <a:pt x="426459" y="205586"/>
                      </a:cubicBezTo>
                      <a:cubicBezTo>
                        <a:pt x="427172" y="205304"/>
                        <a:pt x="435178" y="200298"/>
                        <a:pt x="439903" y="197148"/>
                      </a:cubicBezTo>
                      <a:cubicBezTo>
                        <a:pt x="440980" y="196419"/>
                        <a:pt x="441975" y="195772"/>
                        <a:pt x="442887" y="195159"/>
                      </a:cubicBezTo>
                      <a:cubicBezTo>
                        <a:pt x="449352" y="190865"/>
                        <a:pt x="452054" y="189075"/>
                        <a:pt x="458652" y="183472"/>
                      </a:cubicBezTo>
                      <a:lnTo>
                        <a:pt x="458652" y="183472"/>
                      </a:lnTo>
                      <a:cubicBezTo>
                        <a:pt x="458652" y="183472"/>
                        <a:pt x="464072" y="178615"/>
                        <a:pt x="464072" y="178615"/>
                      </a:cubicBezTo>
                      <a:cubicBezTo>
                        <a:pt x="474698" y="168237"/>
                        <a:pt x="474947" y="167922"/>
                        <a:pt x="481329" y="159982"/>
                      </a:cubicBezTo>
                      <a:lnTo>
                        <a:pt x="483700" y="157031"/>
                      </a:lnTo>
                      <a:cubicBezTo>
                        <a:pt x="484595" y="155821"/>
                        <a:pt x="485407" y="154743"/>
                        <a:pt x="486153" y="153749"/>
                      </a:cubicBezTo>
                      <a:cubicBezTo>
                        <a:pt x="488673" y="150417"/>
                        <a:pt x="490497" y="148013"/>
                        <a:pt x="492668" y="143803"/>
                      </a:cubicBezTo>
                      <a:cubicBezTo>
                        <a:pt x="496779" y="135514"/>
                        <a:pt x="498636" y="129728"/>
                        <a:pt x="500990" y="122385"/>
                      </a:cubicBezTo>
                      <a:lnTo>
                        <a:pt x="501338" y="121290"/>
                      </a:lnTo>
                      <a:cubicBezTo>
                        <a:pt x="503079" y="115654"/>
                        <a:pt x="504620" y="110565"/>
                        <a:pt x="505714" y="105310"/>
                      </a:cubicBezTo>
                      <a:cubicBezTo>
                        <a:pt x="506925" y="99624"/>
                        <a:pt x="507687" y="93491"/>
                        <a:pt x="508019" y="86545"/>
                      </a:cubicBezTo>
                      <a:lnTo>
                        <a:pt x="508019" y="86545"/>
                      </a:lnTo>
                      <a:cubicBezTo>
                        <a:pt x="508334" y="81887"/>
                        <a:pt x="508019" y="77145"/>
                        <a:pt x="507090" y="72437"/>
                      </a:cubicBezTo>
                      <a:cubicBezTo>
                        <a:pt x="506742" y="70763"/>
                        <a:pt x="506262" y="68558"/>
                        <a:pt x="505582" y="66370"/>
                      </a:cubicBezTo>
                      <a:cubicBezTo>
                        <a:pt x="504604" y="63453"/>
                        <a:pt x="503493" y="60933"/>
                        <a:pt x="502184" y="58645"/>
                      </a:cubicBezTo>
                      <a:cubicBezTo>
                        <a:pt x="499266" y="53224"/>
                        <a:pt x="494740" y="48881"/>
                        <a:pt x="490380" y="44671"/>
                      </a:cubicBezTo>
                      <a:cubicBezTo>
                        <a:pt x="489834" y="44140"/>
                        <a:pt x="489286" y="43610"/>
                        <a:pt x="488739" y="43079"/>
                      </a:cubicBezTo>
                      <a:cubicBezTo>
                        <a:pt x="480368" y="35105"/>
                        <a:pt x="471466" y="28342"/>
                        <a:pt x="462282" y="22971"/>
                      </a:cubicBezTo>
                      <a:cubicBezTo>
                        <a:pt x="451026" y="16970"/>
                        <a:pt x="440151" y="14135"/>
                        <a:pt x="427039" y="13737"/>
                      </a:cubicBezTo>
                      <a:cubicBezTo>
                        <a:pt x="425779" y="13704"/>
                        <a:pt x="424403" y="13572"/>
                        <a:pt x="422828" y="13439"/>
                      </a:cubicBezTo>
                      <a:cubicBezTo>
                        <a:pt x="414507" y="12693"/>
                        <a:pt x="400565" y="11466"/>
                        <a:pt x="369350" y="19987"/>
                      </a:cubicBezTo>
                      <a:cubicBezTo>
                        <a:pt x="360448" y="22424"/>
                        <a:pt x="344965" y="28359"/>
                        <a:pt x="338334" y="32370"/>
                      </a:cubicBezTo>
                      <a:cubicBezTo>
                        <a:pt x="327808" y="39117"/>
                        <a:pt x="323779" y="42134"/>
                        <a:pt x="315756" y="48135"/>
                      </a:cubicBezTo>
                      <a:lnTo>
                        <a:pt x="315109" y="48616"/>
                      </a:lnTo>
                      <a:cubicBezTo>
                        <a:pt x="305379" y="56076"/>
                        <a:pt x="300173" y="60717"/>
                        <a:pt x="293145" y="70150"/>
                      </a:cubicBezTo>
                      <a:cubicBezTo>
                        <a:pt x="285900" y="79715"/>
                        <a:pt x="282071" y="95314"/>
                        <a:pt x="278026" y="111825"/>
                      </a:cubicBezTo>
                      <a:cubicBezTo>
                        <a:pt x="276451" y="118224"/>
                        <a:pt x="274827" y="124838"/>
                        <a:pt x="272987" y="131071"/>
                      </a:cubicBezTo>
                      <a:cubicBezTo>
                        <a:pt x="270019" y="140719"/>
                        <a:pt x="266190" y="149870"/>
                        <a:pt x="261615" y="158291"/>
                      </a:cubicBezTo>
                      <a:cubicBezTo>
                        <a:pt x="257006" y="167127"/>
                        <a:pt x="252249" y="174387"/>
                        <a:pt x="247077" y="180488"/>
                      </a:cubicBezTo>
                      <a:cubicBezTo>
                        <a:pt x="239169" y="190136"/>
                        <a:pt x="229770" y="198424"/>
                        <a:pt x="219144" y="205138"/>
                      </a:cubicBezTo>
                      <a:lnTo>
                        <a:pt x="218182" y="205768"/>
                      </a:lnTo>
                      <a:cubicBezTo>
                        <a:pt x="212165" y="209680"/>
                        <a:pt x="205948" y="213725"/>
                        <a:pt x="199218" y="216626"/>
                      </a:cubicBezTo>
                      <a:cubicBezTo>
                        <a:pt x="188890" y="220936"/>
                        <a:pt x="178016" y="225014"/>
                        <a:pt x="165964" y="229125"/>
                      </a:cubicBezTo>
                      <a:cubicBezTo>
                        <a:pt x="160659" y="230866"/>
                        <a:pt x="144513" y="236138"/>
                        <a:pt x="140087" y="237795"/>
                      </a:cubicBezTo>
                      <a:cubicBezTo>
                        <a:pt x="117807" y="246449"/>
                        <a:pt x="98428" y="255632"/>
                        <a:pt x="80857" y="265844"/>
                      </a:cubicBezTo>
                      <a:cubicBezTo>
                        <a:pt x="76232" y="268712"/>
                        <a:pt x="71441" y="271878"/>
                        <a:pt x="66252" y="275492"/>
                      </a:cubicBezTo>
                      <a:lnTo>
                        <a:pt x="57615" y="282139"/>
                      </a:lnTo>
                      <a:cubicBezTo>
                        <a:pt x="56356" y="283184"/>
                        <a:pt x="54996" y="284311"/>
                        <a:pt x="53637" y="285422"/>
                      </a:cubicBezTo>
                      <a:cubicBezTo>
                        <a:pt x="50006" y="288406"/>
                        <a:pt x="46260" y="291506"/>
                        <a:pt x="44238" y="293462"/>
                      </a:cubicBezTo>
                      <a:cubicBezTo>
                        <a:pt x="41121" y="296495"/>
                        <a:pt x="38270" y="299811"/>
                        <a:pt x="34971" y="303657"/>
                      </a:cubicBezTo>
                      <a:lnTo>
                        <a:pt x="34026" y="304751"/>
                      </a:lnTo>
                      <a:cubicBezTo>
                        <a:pt x="32733" y="306458"/>
                        <a:pt x="31904" y="307536"/>
                        <a:pt x="31291" y="308332"/>
                      </a:cubicBezTo>
                      <a:cubicBezTo>
                        <a:pt x="29965" y="310055"/>
                        <a:pt x="29600" y="310520"/>
                        <a:pt x="27478" y="313669"/>
                      </a:cubicBezTo>
                      <a:cubicBezTo>
                        <a:pt x="27063" y="314299"/>
                        <a:pt x="26715" y="314846"/>
                        <a:pt x="26400" y="315310"/>
                      </a:cubicBezTo>
                      <a:cubicBezTo>
                        <a:pt x="24279" y="318543"/>
                        <a:pt x="24229" y="318593"/>
                        <a:pt x="21941" y="324113"/>
                      </a:cubicBezTo>
                      <a:lnTo>
                        <a:pt x="21195" y="326052"/>
                      </a:lnTo>
                      <a:cubicBezTo>
                        <a:pt x="18659" y="332650"/>
                        <a:pt x="16819" y="337424"/>
                        <a:pt x="15227" y="346094"/>
                      </a:cubicBezTo>
                      <a:cubicBezTo>
                        <a:pt x="13984" y="354068"/>
                        <a:pt x="13487" y="362241"/>
                        <a:pt x="13785" y="370380"/>
                      </a:cubicBezTo>
                      <a:cubicBezTo>
                        <a:pt x="14001" y="374640"/>
                        <a:pt x="14631" y="377724"/>
                        <a:pt x="15310" y="380989"/>
                      </a:cubicBezTo>
                      <a:cubicBezTo>
                        <a:pt x="15459" y="381736"/>
                        <a:pt x="15625" y="382498"/>
                        <a:pt x="15774" y="383261"/>
                      </a:cubicBezTo>
                      <a:cubicBezTo>
                        <a:pt x="18062" y="393207"/>
                        <a:pt x="20433" y="403501"/>
                        <a:pt x="26284" y="412138"/>
                      </a:cubicBezTo>
                      <a:cubicBezTo>
                        <a:pt x="34192" y="422996"/>
                        <a:pt x="41734" y="430589"/>
                        <a:pt x="50006" y="436026"/>
                      </a:cubicBezTo>
                      <a:cubicBezTo>
                        <a:pt x="54847" y="439126"/>
                        <a:pt x="60052" y="442309"/>
                        <a:pt x="65755" y="443983"/>
                      </a:cubicBezTo>
                      <a:cubicBezTo>
                        <a:pt x="74143" y="446635"/>
                        <a:pt x="81802" y="447680"/>
                        <a:pt x="92179" y="4475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6" name="Google Shape;186;p7"/>
              <p:cNvSpPr/>
              <p:nvPr/>
            </p:nvSpPr>
            <p:spPr>
              <a:xfrm>
                <a:off x="4944017" y="2993165"/>
                <a:ext cx="448310" cy="562530"/>
              </a:xfrm>
              <a:custGeom>
                <a:avLst/>
                <a:gdLst/>
                <a:ahLst/>
                <a:cxnLst/>
                <a:rect l="l" t="t" r="r" b="b"/>
                <a:pathLst>
                  <a:path w="121411" h="152344" extrusionOk="0">
                    <a:moveTo>
                      <a:pt x="52185" y="45853"/>
                    </a:moveTo>
                    <a:cubicBezTo>
                      <a:pt x="54738" y="30568"/>
                      <a:pt x="57308" y="15284"/>
                      <a:pt x="59860" y="0"/>
                    </a:cubicBezTo>
                    <a:cubicBezTo>
                      <a:pt x="62728" y="15019"/>
                      <a:pt x="65613" y="30038"/>
                      <a:pt x="68481" y="45073"/>
                    </a:cubicBezTo>
                    <a:cubicBezTo>
                      <a:pt x="77200" y="37000"/>
                      <a:pt x="85754" y="27286"/>
                      <a:pt x="91755" y="21766"/>
                    </a:cubicBezTo>
                    <a:cubicBezTo>
                      <a:pt x="89186" y="29126"/>
                      <a:pt x="82522" y="44643"/>
                      <a:pt x="80300" y="52881"/>
                    </a:cubicBezTo>
                    <a:cubicBezTo>
                      <a:pt x="95916" y="54307"/>
                      <a:pt x="105083" y="56164"/>
                      <a:pt x="121412" y="56943"/>
                    </a:cubicBezTo>
                    <a:cubicBezTo>
                      <a:pt x="111300" y="60507"/>
                      <a:pt x="88721" y="68099"/>
                      <a:pt x="84544" y="70387"/>
                    </a:cubicBezTo>
                    <a:cubicBezTo>
                      <a:pt x="87810" y="78294"/>
                      <a:pt x="91092" y="86218"/>
                      <a:pt x="94358" y="94126"/>
                    </a:cubicBezTo>
                    <a:cubicBezTo>
                      <a:pt x="86633" y="88207"/>
                      <a:pt x="79554" y="84245"/>
                      <a:pt x="70984" y="77300"/>
                    </a:cubicBezTo>
                    <a:cubicBezTo>
                      <a:pt x="68464" y="103525"/>
                      <a:pt x="67403" y="125108"/>
                      <a:pt x="64751" y="152345"/>
                    </a:cubicBezTo>
                    <a:cubicBezTo>
                      <a:pt x="61187" y="118627"/>
                      <a:pt x="59098" y="102895"/>
                      <a:pt x="55749" y="78825"/>
                    </a:cubicBezTo>
                    <a:cubicBezTo>
                      <a:pt x="49234" y="86467"/>
                      <a:pt x="39388" y="94905"/>
                      <a:pt x="32326" y="102049"/>
                    </a:cubicBezTo>
                    <a:cubicBezTo>
                      <a:pt x="36569" y="92650"/>
                      <a:pt x="38857" y="81759"/>
                      <a:pt x="43151" y="71465"/>
                    </a:cubicBezTo>
                    <a:cubicBezTo>
                      <a:pt x="16644" y="67121"/>
                      <a:pt x="19959" y="67022"/>
                      <a:pt x="0" y="63441"/>
                    </a:cubicBezTo>
                    <a:cubicBezTo>
                      <a:pt x="14638" y="60507"/>
                      <a:pt x="26126" y="57142"/>
                      <a:pt x="39636" y="53959"/>
                    </a:cubicBezTo>
                    <a:cubicBezTo>
                      <a:pt x="41974" y="53412"/>
                      <a:pt x="34563" y="33121"/>
                      <a:pt x="30817" y="21932"/>
                    </a:cubicBezTo>
                    <a:cubicBezTo>
                      <a:pt x="37332" y="28049"/>
                      <a:pt x="43117" y="37133"/>
                      <a:pt x="52185" y="458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9" name="Google Shape;189;p7"/>
          <p:cNvSpPr>
            <a:spLocks noGrp="1"/>
          </p:cNvSpPr>
          <p:nvPr>
            <p:ph type="pic" idx="2"/>
          </p:nvPr>
        </p:nvSpPr>
        <p:spPr>
          <a:xfrm>
            <a:off x="6584642" y="267753"/>
            <a:ext cx="2323925" cy="2987805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191919">
                <a:alpha val="31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8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8"/>
          <p:cNvGrpSpPr/>
          <p:nvPr/>
        </p:nvGrpSpPr>
        <p:grpSpPr>
          <a:xfrm>
            <a:off x="-738855" y="-654321"/>
            <a:ext cx="10613271" cy="5982775"/>
            <a:chOff x="-738855" y="-654321"/>
            <a:chExt cx="10613271" cy="5982775"/>
          </a:xfrm>
        </p:grpSpPr>
        <p:grpSp>
          <p:nvGrpSpPr>
            <p:cNvPr id="193" name="Google Shape;193;p8"/>
            <p:cNvGrpSpPr/>
            <p:nvPr/>
          </p:nvGrpSpPr>
          <p:grpSpPr>
            <a:xfrm>
              <a:off x="205491" y="169900"/>
              <a:ext cx="8733019" cy="4826035"/>
              <a:chOff x="117725" y="85497"/>
              <a:chExt cx="9104482" cy="5124811"/>
            </a:xfrm>
          </p:grpSpPr>
          <p:sp>
            <p:nvSpPr>
              <p:cNvPr id="194" name="Google Shape;194;p8"/>
              <p:cNvSpPr/>
              <p:nvPr/>
            </p:nvSpPr>
            <p:spPr>
              <a:xfrm>
                <a:off x="195200" y="130872"/>
                <a:ext cx="9027007" cy="5079436"/>
              </a:xfrm>
              <a:custGeom>
                <a:avLst/>
                <a:gdLst/>
                <a:ahLst/>
                <a:cxnLst/>
                <a:rect l="l" t="t" r="r" b="b"/>
                <a:pathLst>
                  <a:path w="668791" h="390801" extrusionOk="0">
                    <a:moveTo>
                      <a:pt x="4774" y="6108"/>
                    </a:moveTo>
                    <a:cubicBezTo>
                      <a:pt x="6365" y="16916"/>
                      <a:pt x="4575" y="29216"/>
                      <a:pt x="6780" y="40074"/>
                    </a:cubicBezTo>
                    <a:cubicBezTo>
                      <a:pt x="9830" y="55110"/>
                      <a:pt x="14654" y="53900"/>
                      <a:pt x="0" y="64625"/>
                    </a:cubicBezTo>
                    <a:cubicBezTo>
                      <a:pt x="8123" y="67626"/>
                      <a:pt x="22810" y="74936"/>
                      <a:pt x="21268" y="83789"/>
                    </a:cubicBezTo>
                    <a:cubicBezTo>
                      <a:pt x="19263" y="95277"/>
                      <a:pt x="7062" y="92193"/>
                      <a:pt x="9283" y="106218"/>
                    </a:cubicBezTo>
                    <a:cubicBezTo>
                      <a:pt x="11621" y="120922"/>
                      <a:pt x="17025" y="120342"/>
                      <a:pt x="13941" y="136206"/>
                    </a:cubicBezTo>
                    <a:cubicBezTo>
                      <a:pt x="12681" y="142721"/>
                      <a:pt x="14555" y="152932"/>
                      <a:pt x="13063" y="158270"/>
                    </a:cubicBezTo>
                    <a:cubicBezTo>
                      <a:pt x="10510" y="167388"/>
                      <a:pt x="3199" y="168797"/>
                      <a:pt x="3249" y="180251"/>
                    </a:cubicBezTo>
                    <a:cubicBezTo>
                      <a:pt x="3315" y="196597"/>
                      <a:pt x="8123" y="212212"/>
                      <a:pt x="6399" y="229502"/>
                    </a:cubicBezTo>
                    <a:cubicBezTo>
                      <a:pt x="4907" y="244488"/>
                      <a:pt x="8073" y="250688"/>
                      <a:pt x="12980" y="264281"/>
                    </a:cubicBezTo>
                    <a:cubicBezTo>
                      <a:pt x="19312" y="281804"/>
                      <a:pt x="8935" y="285136"/>
                      <a:pt x="8338" y="300155"/>
                    </a:cubicBezTo>
                    <a:cubicBezTo>
                      <a:pt x="8056" y="306935"/>
                      <a:pt x="14057" y="312521"/>
                      <a:pt x="14621" y="319865"/>
                    </a:cubicBezTo>
                    <a:cubicBezTo>
                      <a:pt x="15085" y="325949"/>
                      <a:pt x="10725" y="331204"/>
                      <a:pt x="11206" y="336956"/>
                    </a:cubicBezTo>
                    <a:cubicBezTo>
                      <a:pt x="12764" y="355887"/>
                      <a:pt x="26275" y="359965"/>
                      <a:pt x="8653" y="375796"/>
                    </a:cubicBezTo>
                    <a:cubicBezTo>
                      <a:pt x="8554" y="376194"/>
                      <a:pt x="8156" y="384301"/>
                      <a:pt x="8172" y="385378"/>
                    </a:cubicBezTo>
                    <a:cubicBezTo>
                      <a:pt x="40962" y="392672"/>
                      <a:pt x="74879" y="391578"/>
                      <a:pt x="108498" y="388097"/>
                    </a:cubicBezTo>
                    <a:cubicBezTo>
                      <a:pt x="134955" y="385362"/>
                      <a:pt x="160733" y="378035"/>
                      <a:pt x="187372" y="377388"/>
                    </a:cubicBezTo>
                    <a:cubicBezTo>
                      <a:pt x="210829" y="376824"/>
                      <a:pt x="230622" y="367259"/>
                      <a:pt x="253333" y="365966"/>
                    </a:cubicBezTo>
                    <a:cubicBezTo>
                      <a:pt x="280868" y="364391"/>
                      <a:pt x="307209" y="367425"/>
                      <a:pt x="334860" y="364325"/>
                    </a:cubicBezTo>
                    <a:cubicBezTo>
                      <a:pt x="361118" y="361391"/>
                      <a:pt x="385702" y="362170"/>
                      <a:pt x="412011" y="362684"/>
                    </a:cubicBezTo>
                    <a:cubicBezTo>
                      <a:pt x="431837" y="363065"/>
                      <a:pt x="450254" y="367972"/>
                      <a:pt x="469202" y="362568"/>
                    </a:cubicBezTo>
                    <a:cubicBezTo>
                      <a:pt x="481834" y="358954"/>
                      <a:pt x="485099" y="355473"/>
                      <a:pt x="497814" y="358672"/>
                    </a:cubicBezTo>
                    <a:cubicBezTo>
                      <a:pt x="509717" y="361656"/>
                      <a:pt x="521072" y="368303"/>
                      <a:pt x="533770" y="370890"/>
                    </a:cubicBezTo>
                    <a:cubicBezTo>
                      <a:pt x="562880" y="376841"/>
                      <a:pt x="592752" y="378598"/>
                      <a:pt x="622259" y="380836"/>
                    </a:cubicBezTo>
                    <a:cubicBezTo>
                      <a:pt x="637693" y="382013"/>
                      <a:pt x="654137" y="385411"/>
                      <a:pt x="663885" y="369630"/>
                    </a:cubicBezTo>
                    <a:cubicBezTo>
                      <a:pt x="642036" y="351726"/>
                      <a:pt x="658398" y="353152"/>
                      <a:pt x="662758" y="331204"/>
                    </a:cubicBezTo>
                    <a:cubicBezTo>
                      <a:pt x="664664" y="321639"/>
                      <a:pt x="663205" y="306272"/>
                      <a:pt x="664283" y="295347"/>
                    </a:cubicBezTo>
                    <a:cubicBezTo>
                      <a:pt x="667582" y="261928"/>
                      <a:pt x="676168" y="207737"/>
                      <a:pt x="645534" y="187844"/>
                    </a:cubicBezTo>
                    <a:cubicBezTo>
                      <a:pt x="650391" y="182738"/>
                      <a:pt x="656226" y="178013"/>
                      <a:pt x="660818" y="173107"/>
                    </a:cubicBezTo>
                    <a:cubicBezTo>
                      <a:pt x="643959" y="155154"/>
                      <a:pt x="652115" y="143119"/>
                      <a:pt x="668792" y="126674"/>
                    </a:cubicBezTo>
                    <a:cubicBezTo>
                      <a:pt x="656790" y="109483"/>
                      <a:pt x="634974" y="101493"/>
                      <a:pt x="619391" y="87900"/>
                    </a:cubicBezTo>
                    <a:cubicBezTo>
                      <a:pt x="631427" y="78832"/>
                      <a:pt x="645700" y="68438"/>
                      <a:pt x="660636" y="64725"/>
                    </a:cubicBezTo>
                    <a:cubicBezTo>
                      <a:pt x="658315" y="48015"/>
                      <a:pt x="666520" y="25752"/>
                      <a:pt x="663156" y="10484"/>
                    </a:cubicBezTo>
                    <a:cubicBezTo>
                      <a:pt x="660437" y="-1866"/>
                      <a:pt x="660172" y="1648"/>
                      <a:pt x="645070" y="2444"/>
                    </a:cubicBezTo>
                    <a:cubicBezTo>
                      <a:pt x="562697" y="6804"/>
                      <a:pt x="478684" y="21243"/>
                      <a:pt x="396163" y="15043"/>
                    </a:cubicBezTo>
                    <a:cubicBezTo>
                      <a:pt x="343082" y="11064"/>
                      <a:pt x="295870" y="7301"/>
                      <a:pt x="242724" y="10733"/>
                    </a:cubicBezTo>
                    <a:cubicBezTo>
                      <a:pt x="205292" y="13136"/>
                      <a:pt x="167679" y="-3441"/>
                      <a:pt x="130496" y="654"/>
                    </a:cubicBezTo>
                    <a:cubicBezTo>
                      <a:pt x="100110" y="4002"/>
                      <a:pt x="73304" y="7567"/>
                      <a:pt x="42471" y="6207"/>
                    </a:cubicBezTo>
                    <a:cubicBezTo>
                      <a:pt x="29806" y="5643"/>
                      <a:pt x="17522" y="4483"/>
                      <a:pt x="4757" y="61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117725" y="85497"/>
                <a:ext cx="9027007" cy="5079436"/>
              </a:xfrm>
              <a:custGeom>
                <a:avLst/>
                <a:gdLst/>
                <a:ahLst/>
                <a:cxnLst/>
                <a:rect l="l" t="t" r="r" b="b"/>
                <a:pathLst>
                  <a:path w="668791" h="390801" extrusionOk="0">
                    <a:moveTo>
                      <a:pt x="4774" y="6108"/>
                    </a:moveTo>
                    <a:cubicBezTo>
                      <a:pt x="6365" y="16916"/>
                      <a:pt x="4575" y="29216"/>
                      <a:pt x="6780" y="40074"/>
                    </a:cubicBezTo>
                    <a:cubicBezTo>
                      <a:pt x="9830" y="55110"/>
                      <a:pt x="14654" y="53900"/>
                      <a:pt x="0" y="64625"/>
                    </a:cubicBezTo>
                    <a:cubicBezTo>
                      <a:pt x="8123" y="67626"/>
                      <a:pt x="22810" y="74936"/>
                      <a:pt x="21268" y="83789"/>
                    </a:cubicBezTo>
                    <a:cubicBezTo>
                      <a:pt x="19263" y="95277"/>
                      <a:pt x="7062" y="92193"/>
                      <a:pt x="9283" y="106218"/>
                    </a:cubicBezTo>
                    <a:cubicBezTo>
                      <a:pt x="11621" y="120922"/>
                      <a:pt x="17025" y="120342"/>
                      <a:pt x="13941" y="136206"/>
                    </a:cubicBezTo>
                    <a:cubicBezTo>
                      <a:pt x="12681" y="142721"/>
                      <a:pt x="14555" y="152932"/>
                      <a:pt x="13063" y="158270"/>
                    </a:cubicBezTo>
                    <a:cubicBezTo>
                      <a:pt x="10510" y="167388"/>
                      <a:pt x="3199" y="168797"/>
                      <a:pt x="3249" y="180251"/>
                    </a:cubicBezTo>
                    <a:cubicBezTo>
                      <a:pt x="3315" y="196597"/>
                      <a:pt x="8123" y="212212"/>
                      <a:pt x="6399" y="229502"/>
                    </a:cubicBezTo>
                    <a:cubicBezTo>
                      <a:pt x="4907" y="244488"/>
                      <a:pt x="8073" y="250688"/>
                      <a:pt x="12980" y="264281"/>
                    </a:cubicBezTo>
                    <a:cubicBezTo>
                      <a:pt x="19312" y="281804"/>
                      <a:pt x="8935" y="285136"/>
                      <a:pt x="8338" y="300155"/>
                    </a:cubicBezTo>
                    <a:cubicBezTo>
                      <a:pt x="8056" y="306935"/>
                      <a:pt x="14057" y="312521"/>
                      <a:pt x="14621" y="319865"/>
                    </a:cubicBezTo>
                    <a:cubicBezTo>
                      <a:pt x="15085" y="325949"/>
                      <a:pt x="10725" y="331204"/>
                      <a:pt x="11206" y="336956"/>
                    </a:cubicBezTo>
                    <a:cubicBezTo>
                      <a:pt x="12764" y="355887"/>
                      <a:pt x="26275" y="359965"/>
                      <a:pt x="8653" y="375796"/>
                    </a:cubicBezTo>
                    <a:cubicBezTo>
                      <a:pt x="8554" y="376194"/>
                      <a:pt x="8156" y="384301"/>
                      <a:pt x="8172" y="385378"/>
                    </a:cubicBezTo>
                    <a:cubicBezTo>
                      <a:pt x="40962" y="392672"/>
                      <a:pt x="74879" y="391578"/>
                      <a:pt x="108498" y="388097"/>
                    </a:cubicBezTo>
                    <a:cubicBezTo>
                      <a:pt x="134955" y="385362"/>
                      <a:pt x="160733" y="378035"/>
                      <a:pt x="187372" y="377388"/>
                    </a:cubicBezTo>
                    <a:cubicBezTo>
                      <a:pt x="210829" y="376824"/>
                      <a:pt x="230622" y="367259"/>
                      <a:pt x="253333" y="365966"/>
                    </a:cubicBezTo>
                    <a:cubicBezTo>
                      <a:pt x="280868" y="364391"/>
                      <a:pt x="307209" y="367425"/>
                      <a:pt x="334860" y="364325"/>
                    </a:cubicBezTo>
                    <a:cubicBezTo>
                      <a:pt x="361118" y="361391"/>
                      <a:pt x="385702" y="362170"/>
                      <a:pt x="412011" y="362684"/>
                    </a:cubicBezTo>
                    <a:cubicBezTo>
                      <a:pt x="431837" y="363065"/>
                      <a:pt x="450254" y="367972"/>
                      <a:pt x="469202" y="362568"/>
                    </a:cubicBezTo>
                    <a:cubicBezTo>
                      <a:pt x="481834" y="358954"/>
                      <a:pt x="485099" y="355473"/>
                      <a:pt x="497814" y="358672"/>
                    </a:cubicBezTo>
                    <a:cubicBezTo>
                      <a:pt x="509717" y="361656"/>
                      <a:pt x="521072" y="368303"/>
                      <a:pt x="533770" y="370890"/>
                    </a:cubicBezTo>
                    <a:cubicBezTo>
                      <a:pt x="562880" y="376841"/>
                      <a:pt x="592752" y="378598"/>
                      <a:pt x="622259" y="380836"/>
                    </a:cubicBezTo>
                    <a:cubicBezTo>
                      <a:pt x="637693" y="382013"/>
                      <a:pt x="654137" y="385411"/>
                      <a:pt x="663885" y="369630"/>
                    </a:cubicBezTo>
                    <a:cubicBezTo>
                      <a:pt x="642036" y="351726"/>
                      <a:pt x="658398" y="353152"/>
                      <a:pt x="662758" y="331204"/>
                    </a:cubicBezTo>
                    <a:cubicBezTo>
                      <a:pt x="664664" y="321639"/>
                      <a:pt x="663205" y="306272"/>
                      <a:pt x="664283" y="295347"/>
                    </a:cubicBezTo>
                    <a:cubicBezTo>
                      <a:pt x="667582" y="261928"/>
                      <a:pt x="676168" y="207737"/>
                      <a:pt x="645534" y="187844"/>
                    </a:cubicBezTo>
                    <a:cubicBezTo>
                      <a:pt x="650391" y="182738"/>
                      <a:pt x="656226" y="178013"/>
                      <a:pt x="660818" y="173107"/>
                    </a:cubicBezTo>
                    <a:cubicBezTo>
                      <a:pt x="643959" y="155154"/>
                      <a:pt x="652115" y="143119"/>
                      <a:pt x="668792" y="126674"/>
                    </a:cubicBezTo>
                    <a:cubicBezTo>
                      <a:pt x="656790" y="109483"/>
                      <a:pt x="634974" y="101493"/>
                      <a:pt x="619391" y="87900"/>
                    </a:cubicBezTo>
                    <a:cubicBezTo>
                      <a:pt x="631427" y="78832"/>
                      <a:pt x="645700" y="68438"/>
                      <a:pt x="660636" y="64725"/>
                    </a:cubicBezTo>
                    <a:cubicBezTo>
                      <a:pt x="658315" y="48015"/>
                      <a:pt x="666520" y="25752"/>
                      <a:pt x="663156" y="10484"/>
                    </a:cubicBezTo>
                    <a:cubicBezTo>
                      <a:pt x="660437" y="-1866"/>
                      <a:pt x="660172" y="1648"/>
                      <a:pt x="645070" y="2444"/>
                    </a:cubicBezTo>
                    <a:cubicBezTo>
                      <a:pt x="562697" y="6804"/>
                      <a:pt x="478684" y="21243"/>
                      <a:pt x="396163" y="15043"/>
                    </a:cubicBezTo>
                    <a:cubicBezTo>
                      <a:pt x="343082" y="11064"/>
                      <a:pt x="295870" y="7301"/>
                      <a:pt x="242724" y="10733"/>
                    </a:cubicBezTo>
                    <a:cubicBezTo>
                      <a:pt x="205292" y="13136"/>
                      <a:pt x="167679" y="-3441"/>
                      <a:pt x="130496" y="654"/>
                    </a:cubicBezTo>
                    <a:cubicBezTo>
                      <a:pt x="100110" y="4002"/>
                      <a:pt x="73304" y="7567"/>
                      <a:pt x="42471" y="6207"/>
                    </a:cubicBezTo>
                    <a:cubicBezTo>
                      <a:pt x="29806" y="5643"/>
                      <a:pt x="17522" y="4483"/>
                      <a:pt x="4757" y="61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8"/>
            <p:cNvGrpSpPr/>
            <p:nvPr/>
          </p:nvGrpSpPr>
          <p:grpSpPr>
            <a:xfrm>
              <a:off x="-738855" y="-654321"/>
              <a:ext cx="10613271" cy="5982775"/>
              <a:chOff x="-738855" y="-654321"/>
              <a:chExt cx="10613271" cy="5982775"/>
            </a:xfrm>
          </p:grpSpPr>
          <p:grpSp>
            <p:nvGrpSpPr>
              <p:cNvPr id="197" name="Google Shape;197;p8"/>
              <p:cNvGrpSpPr/>
              <p:nvPr/>
            </p:nvGrpSpPr>
            <p:grpSpPr>
              <a:xfrm rot="3363012" flipH="1">
                <a:off x="8334912" y="772478"/>
                <a:ext cx="1168645" cy="712278"/>
                <a:chOff x="2326752" y="2782869"/>
                <a:chExt cx="306595" cy="186856"/>
              </a:xfrm>
            </p:grpSpPr>
            <p:grpSp>
              <p:nvGrpSpPr>
                <p:cNvPr id="198" name="Google Shape;198;p8"/>
                <p:cNvGrpSpPr/>
                <p:nvPr/>
              </p:nvGrpSpPr>
              <p:grpSpPr>
                <a:xfrm>
                  <a:off x="2456419" y="2812764"/>
                  <a:ext cx="143582" cy="136467"/>
                  <a:chOff x="2456419" y="2812764"/>
                  <a:chExt cx="143582" cy="136467"/>
                </a:xfrm>
              </p:grpSpPr>
              <p:sp>
                <p:nvSpPr>
                  <p:cNvPr id="199" name="Google Shape;199;p8"/>
                  <p:cNvSpPr/>
                  <p:nvPr/>
                </p:nvSpPr>
                <p:spPr>
                  <a:xfrm>
                    <a:off x="2457397" y="2813033"/>
                    <a:ext cx="142334" cy="13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334" h="135867" extrusionOk="0">
                        <a:moveTo>
                          <a:pt x="0" y="134265"/>
                        </a:moveTo>
                        <a:cubicBezTo>
                          <a:pt x="16494" y="126607"/>
                          <a:pt x="35657" y="133039"/>
                          <a:pt x="53743" y="135078"/>
                        </a:cubicBezTo>
                        <a:cubicBezTo>
                          <a:pt x="64204" y="136255"/>
                          <a:pt x="74780" y="135890"/>
                          <a:pt x="85306" y="135426"/>
                        </a:cubicBezTo>
                        <a:cubicBezTo>
                          <a:pt x="93595" y="135061"/>
                          <a:pt x="102016" y="134597"/>
                          <a:pt x="109808" y="131762"/>
                        </a:cubicBezTo>
                        <a:cubicBezTo>
                          <a:pt x="117599" y="128911"/>
                          <a:pt x="124777" y="123291"/>
                          <a:pt x="127495" y="115450"/>
                        </a:cubicBezTo>
                        <a:cubicBezTo>
                          <a:pt x="130347" y="107244"/>
                          <a:pt x="127926" y="98011"/>
                          <a:pt x="130214" y="89623"/>
                        </a:cubicBezTo>
                        <a:cubicBezTo>
                          <a:pt x="131424" y="85180"/>
                          <a:pt x="133861" y="81218"/>
                          <a:pt x="135966" y="77124"/>
                        </a:cubicBezTo>
                        <a:cubicBezTo>
                          <a:pt x="144421" y="60696"/>
                          <a:pt x="145962" y="37554"/>
                          <a:pt x="131225" y="26414"/>
                        </a:cubicBezTo>
                        <a:cubicBezTo>
                          <a:pt x="123484" y="20579"/>
                          <a:pt x="111648" y="18059"/>
                          <a:pt x="109178" y="8676"/>
                        </a:cubicBezTo>
                        <a:cubicBezTo>
                          <a:pt x="108697" y="6869"/>
                          <a:pt x="108647" y="4930"/>
                          <a:pt x="107735" y="3305"/>
                        </a:cubicBezTo>
                        <a:cubicBezTo>
                          <a:pt x="105680" y="-392"/>
                          <a:pt x="100309" y="-690"/>
                          <a:pt x="96413" y="951"/>
                        </a:cubicBezTo>
                        <a:cubicBezTo>
                          <a:pt x="92517" y="2592"/>
                          <a:pt x="89318" y="5610"/>
                          <a:pt x="85406" y="7217"/>
                        </a:cubicBezTo>
                        <a:cubicBezTo>
                          <a:pt x="80947" y="9058"/>
                          <a:pt x="75907" y="8925"/>
                          <a:pt x="71365" y="10516"/>
                        </a:cubicBezTo>
                        <a:cubicBezTo>
                          <a:pt x="65165" y="12704"/>
                          <a:pt x="60540" y="17827"/>
                          <a:pt x="56213" y="22750"/>
                        </a:cubicBezTo>
                        <a:cubicBezTo>
                          <a:pt x="42222" y="38631"/>
                          <a:pt x="27717" y="55540"/>
                          <a:pt x="23473" y="76262"/>
                        </a:cubicBezTo>
                        <a:cubicBezTo>
                          <a:pt x="22014" y="83390"/>
                          <a:pt x="21849" y="90767"/>
                          <a:pt x="20125" y="97828"/>
                        </a:cubicBezTo>
                        <a:cubicBezTo>
                          <a:pt x="17041" y="110494"/>
                          <a:pt x="9233" y="121418"/>
                          <a:pt x="0" y="13423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8"/>
                  <p:cNvSpPr/>
                  <p:nvPr/>
                </p:nvSpPr>
                <p:spPr>
                  <a:xfrm>
                    <a:off x="2456419" y="2812764"/>
                    <a:ext cx="143582" cy="136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582" h="136467" extrusionOk="0">
                        <a:moveTo>
                          <a:pt x="713" y="134369"/>
                        </a:moveTo>
                        <a:cubicBezTo>
                          <a:pt x="9814" y="121737"/>
                          <a:pt x="17671" y="110829"/>
                          <a:pt x="20788" y="98065"/>
                        </a:cubicBezTo>
                        <a:cubicBezTo>
                          <a:pt x="21716" y="94219"/>
                          <a:pt x="22214" y="90207"/>
                          <a:pt x="22678" y="86328"/>
                        </a:cubicBezTo>
                        <a:cubicBezTo>
                          <a:pt x="23076" y="83095"/>
                          <a:pt x="23473" y="79763"/>
                          <a:pt x="24137" y="76514"/>
                        </a:cubicBezTo>
                        <a:cubicBezTo>
                          <a:pt x="28496" y="55146"/>
                          <a:pt x="44278" y="37243"/>
                          <a:pt x="56943" y="22854"/>
                        </a:cubicBezTo>
                        <a:cubicBezTo>
                          <a:pt x="61087" y="18146"/>
                          <a:pt x="65795" y="12791"/>
                          <a:pt x="72227" y="10537"/>
                        </a:cubicBezTo>
                        <a:cubicBezTo>
                          <a:pt x="74382" y="9774"/>
                          <a:pt x="76670" y="9393"/>
                          <a:pt x="78875" y="9028"/>
                        </a:cubicBezTo>
                        <a:cubicBezTo>
                          <a:pt x="81361" y="8614"/>
                          <a:pt x="83914" y="8199"/>
                          <a:pt x="86251" y="7238"/>
                        </a:cubicBezTo>
                        <a:cubicBezTo>
                          <a:pt x="88208" y="6442"/>
                          <a:pt x="90014" y="5249"/>
                          <a:pt x="91772" y="4105"/>
                        </a:cubicBezTo>
                        <a:cubicBezTo>
                          <a:pt x="93512" y="2978"/>
                          <a:pt x="95302" y="1800"/>
                          <a:pt x="97242" y="972"/>
                        </a:cubicBezTo>
                        <a:cubicBezTo>
                          <a:pt x="101353" y="-769"/>
                          <a:pt x="106857" y="-305"/>
                          <a:pt x="108946" y="3458"/>
                        </a:cubicBezTo>
                        <a:cubicBezTo>
                          <a:pt x="109575" y="4602"/>
                          <a:pt x="109808" y="5879"/>
                          <a:pt x="110040" y="7122"/>
                        </a:cubicBezTo>
                        <a:cubicBezTo>
                          <a:pt x="110156" y="7719"/>
                          <a:pt x="110255" y="8315"/>
                          <a:pt x="110421" y="8896"/>
                        </a:cubicBezTo>
                        <a:cubicBezTo>
                          <a:pt x="112079" y="15162"/>
                          <a:pt x="117930" y="18262"/>
                          <a:pt x="124130" y="21561"/>
                        </a:cubicBezTo>
                        <a:cubicBezTo>
                          <a:pt x="126949" y="23053"/>
                          <a:pt x="129866" y="24594"/>
                          <a:pt x="132353" y="26467"/>
                        </a:cubicBezTo>
                        <a:cubicBezTo>
                          <a:pt x="139232" y="31656"/>
                          <a:pt x="143095" y="39829"/>
                          <a:pt x="143542" y="50073"/>
                        </a:cubicBezTo>
                        <a:cubicBezTo>
                          <a:pt x="143924" y="58942"/>
                          <a:pt x="141603" y="68971"/>
                          <a:pt x="137177" y="77559"/>
                        </a:cubicBezTo>
                        <a:cubicBezTo>
                          <a:pt x="136729" y="78437"/>
                          <a:pt x="136265" y="79316"/>
                          <a:pt x="135784" y="80178"/>
                        </a:cubicBezTo>
                        <a:cubicBezTo>
                          <a:pt x="134110" y="83311"/>
                          <a:pt x="132369" y="86543"/>
                          <a:pt x="131441" y="89991"/>
                        </a:cubicBezTo>
                        <a:cubicBezTo>
                          <a:pt x="130380" y="93904"/>
                          <a:pt x="130347" y="98098"/>
                          <a:pt x="130314" y="102142"/>
                        </a:cubicBezTo>
                        <a:cubicBezTo>
                          <a:pt x="130281" y="106718"/>
                          <a:pt x="130247" y="111459"/>
                          <a:pt x="128722" y="115835"/>
                        </a:cubicBezTo>
                        <a:cubicBezTo>
                          <a:pt x="126219" y="123080"/>
                          <a:pt x="119704" y="129097"/>
                          <a:pt x="110852" y="132330"/>
                        </a:cubicBezTo>
                        <a:cubicBezTo>
                          <a:pt x="103343" y="135065"/>
                          <a:pt x="95601" y="135612"/>
                          <a:pt x="86268" y="136026"/>
                        </a:cubicBezTo>
                        <a:cubicBezTo>
                          <a:pt x="75493" y="136507"/>
                          <a:pt x="64983" y="136839"/>
                          <a:pt x="54655" y="135678"/>
                        </a:cubicBezTo>
                        <a:cubicBezTo>
                          <a:pt x="50378" y="135197"/>
                          <a:pt x="45969" y="134451"/>
                          <a:pt x="41692" y="133739"/>
                        </a:cubicBezTo>
                        <a:cubicBezTo>
                          <a:pt x="27883" y="131418"/>
                          <a:pt x="13593" y="129031"/>
                          <a:pt x="1078" y="134833"/>
                        </a:cubicBezTo>
                        <a:lnTo>
                          <a:pt x="0" y="135330"/>
                        </a:lnTo>
                        <a:lnTo>
                          <a:pt x="696" y="134369"/>
                        </a:lnTo>
                        <a:close/>
                        <a:moveTo>
                          <a:pt x="131988" y="26965"/>
                        </a:moveTo>
                        <a:cubicBezTo>
                          <a:pt x="129551" y="25125"/>
                          <a:pt x="126650" y="23600"/>
                          <a:pt x="123865" y="22108"/>
                        </a:cubicBezTo>
                        <a:cubicBezTo>
                          <a:pt x="117814" y="18908"/>
                          <a:pt x="111565" y="15593"/>
                          <a:pt x="109841" y="9061"/>
                        </a:cubicBezTo>
                        <a:cubicBezTo>
                          <a:pt x="109675" y="8465"/>
                          <a:pt x="109575" y="7835"/>
                          <a:pt x="109460" y="7238"/>
                        </a:cubicBezTo>
                        <a:cubicBezTo>
                          <a:pt x="109227" y="5995"/>
                          <a:pt x="109012" y="4818"/>
                          <a:pt x="108432" y="3757"/>
                        </a:cubicBezTo>
                        <a:cubicBezTo>
                          <a:pt x="106509" y="292"/>
                          <a:pt x="101370" y="-89"/>
                          <a:pt x="97507" y="1535"/>
                        </a:cubicBezTo>
                        <a:cubicBezTo>
                          <a:pt x="95618" y="2331"/>
                          <a:pt x="93844" y="3491"/>
                          <a:pt x="92136" y="4619"/>
                        </a:cubicBezTo>
                        <a:cubicBezTo>
                          <a:pt x="90363" y="5779"/>
                          <a:pt x="88522" y="6989"/>
                          <a:pt x="86517" y="7801"/>
                        </a:cubicBezTo>
                        <a:cubicBezTo>
                          <a:pt x="84113" y="8796"/>
                          <a:pt x="81510" y="9227"/>
                          <a:pt x="79007" y="9641"/>
                        </a:cubicBezTo>
                        <a:cubicBezTo>
                          <a:pt x="76819" y="10006"/>
                          <a:pt x="74564" y="10371"/>
                          <a:pt x="72459" y="11117"/>
                        </a:cubicBezTo>
                        <a:cubicBezTo>
                          <a:pt x="66176" y="13322"/>
                          <a:pt x="61535" y="18610"/>
                          <a:pt x="57424" y="23268"/>
                        </a:cubicBezTo>
                        <a:cubicBezTo>
                          <a:pt x="44145" y="38353"/>
                          <a:pt x="29093" y="55444"/>
                          <a:pt x="24766" y="76647"/>
                        </a:cubicBezTo>
                        <a:cubicBezTo>
                          <a:pt x="24103" y="79863"/>
                          <a:pt x="23706" y="83195"/>
                          <a:pt x="23324" y="86411"/>
                        </a:cubicBezTo>
                        <a:cubicBezTo>
                          <a:pt x="22860" y="90306"/>
                          <a:pt x="22363" y="94335"/>
                          <a:pt x="21418" y="98230"/>
                        </a:cubicBezTo>
                        <a:cubicBezTo>
                          <a:pt x="18368" y="110796"/>
                          <a:pt x="10775" y="121521"/>
                          <a:pt x="1923" y="133822"/>
                        </a:cubicBezTo>
                        <a:cubicBezTo>
                          <a:pt x="14356" y="128533"/>
                          <a:pt x="28331" y="130871"/>
                          <a:pt x="41841" y="133142"/>
                        </a:cubicBezTo>
                        <a:cubicBezTo>
                          <a:pt x="46101" y="133855"/>
                          <a:pt x="50511" y="134601"/>
                          <a:pt x="54771" y="135081"/>
                        </a:cubicBezTo>
                        <a:cubicBezTo>
                          <a:pt x="65049" y="136242"/>
                          <a:pt x="75543" y="135910"/>
                          <a:pt x="86285" y="135429"/>
                        </a:cubicBezTo>
                        <a:cubicBezTo>
                          <a:pt x="95568" y="135015"/>
                          <a:pt x="103260" y="134485"/>
                          <a:pt x="110686" y="131783"/>
                        </a:cubicBezTo>
                        <a:cubicBezTo>
                          <a:pt x="119356" y="128616"/>
                          <a:pt x="125738" y="122731"/>
                          <a:pt x="128192" y="115670"/>
                        </a:cubicBezTo>
                        <a:cubicBezTo>
                          <a:pt x="129684" y="111376"/>
                          <a:pt x="129717" y="106701"/>
                          <a:pt x="129750" y="102176"/>
                        </a:cubicBezTo>
                        <a:cubicBezTo>
                          <a:pt x="129783" y="98081"/>
                          <a:pt x="129816" y="93854"/>
                          <a:pt x="130894" y="89875"/>
                        </a:cubicBezTo>
                        <a:cubicBezTo>
                          <a:pt x="131855" y="86361"/>
                          <a:pt x="133596" y="83095"/>
                          <a:pt x="135287" y="79929"/>
                        </a:cubicBezTo>
                        <a:cubicBezTo>
                          <a:pt x="135751" y="79067"/>
                          <a:pt x="136215" y="78188"/>
                          <a:pt x="136663" y="77310"/>
                        </a:cubicBezTo>
                        <a:cubicBezTo>
                          <a:pt x="141039" y="68806"/>
                          <a:pt x="143343" y="58893"/>
                          <a:pt x="142962" y="50123"/>
                        </a:cubicBezTo>
                        <a:cubicBezTo>
                          <a:pt x="142780" y="46078"/>
                          <a:pt x="142001" y="41155"/>
                          <a:pt x="139746" y="36480"/>
                        </a:cubicBezTo>
                        <a:cubicBezTo>
                          <a:pt x="138088" y="33032"/>
                          <a:pt x="135618" y="29716"/>
                          <a:pt x="132021" y="26998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1" name="Google Shape;201;p8"/>
                <p:cNvGrpSpPr/>
                <p:nvPr/>
              </p:nvGrpSpPr>
              <p:grpSpPr>
                <a:xfrm>
                  <a:off x="2506117" y="2857813"/>
                  <a:ext cx="115903" cy="83965"/>
                  <a:chOff x="2506117" y="2857813"/>
                  <a:chExt cx="115903" cy="83965"/>
                </a:xfrm>
              </p:grpSpPr>
              <p:sp>
                <p:nvSpPr>
                  <p:cNvPr id="202" name="Google Shape;202;p8"/>
                  <p:cNvSpPr/>
                  <p:nvPr/>
                </p:nvSpPr>
                <p:spPr>
                  <a:xfrm>
                    <a:off x="2507659" y="2858108"/>
                    <a:ext cx="114070" cy="83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070" h="83172" extrusionOk="0">
                        <a:moveTo>
                          <a:pt x="15500" y="82742"/>
                        </a:moveTo>
                        <a:cubicBezTo>
                          <a:pt x="39736" y="81266"/>
                          <a:pt x="65032" y="79476"/>
                          <a:pt x="85887" y="67010"/>
                        </a:cubicBezTo>
                        <a:cubicBezTo>
                          <a:pt x="90478" y="64258"/>
                          <a:pt x="94954" y="60860"/>
                          <a:pt x="97325" y="56052"/>
                        </a:cubicBezTo>
                        <a:cubicBezTo>
                          <a:pt x="100441" y="49770"/>
                          <a:pt x="99480" y="42177"/>
                          <a:pt x="101933" y="35613"/>
                        </a:cubicBezTo>
                        <a:cubicBezTo>
                          <a:pt x="103939" y="30192"/>
                          <a:pt x="108100" y="25882"/>
                          <a:pt x="111034" y="20892"/>
                        </a:cubicBezTo>
                        <a:cubicBezTo>
                          <a:pt x="113968" y="15902"/>
                          <a:pt x="115527" y="9271"/>
                          <a:pt x="112195" y="4547"/>
                        </a:cubicBezTo>
                        <a:cubicBezTo>
                          <a:pt x="108183" y="-1123"/>
                          <a:pt x="99563" y="-808"/>
                          <a:pt x="93131" y="1795"/>
                        </a:cubicBezTo>
                        <a:cubicBezTo>
                          <a:pt x="86699" y="4398"/>
                          <a:pt x="80698" y="8675"/>
                          <a:pt x="73769" y="9089"/>
                        </a:cubicBezTo>
                        <a:cubicBezTo>
                          <a:pt x="68928" y="9387"/>
                          <a:pt x="64071" y="7730"/>
                          <a:pt x="59297" y="8542"/>
                        </a:cubicBezTo>
                        <a:cubicBezTo>
                          <a:pt x="51903" y="9818"/>
                          <a:pt x="46864" y="16516"/>
                          <a:pt x="42587" y="22682"/>
                        </a:cubicBezTo>
                        <a:cubicBezTo>
                          <a:pt x="36089" y="32082"/>
                          <a:pt x="29524" y="41630"/>
                          <a:pt x="25811" y="52422"/>
                        </a:cubicBezTo>
                        <a:cubicBezTo>
                          <a:pt x="24120" y="57312"/>
                          <a:pt x="23026" y="62468"/>
                          <a:pt x="20406" y="66944"/>
                        </a:cubicBezTo>
                        <a:cubicBezTo>
                          <a:pt x="15947" y="74536"/>
                          <a:pt x="7775" y="79045"/>
                          <a:pt x="0" y="83173"/>
                        </a:cubicBezTo>
                        <a:cubicBezTo>
                          <a:pt x="7112" y="82460"/>
                          <a:pt x="14240" y="81747"/>
                          <a:pt x="15533" y="8272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8"/>
                  <p:cNvSpPr/>
                  <p:nvPr/>
                </p:nvSpPr>
                <p:spPr>
                  <a:xfrm>
                    <a:off x="2506117" y="2857813"/>
                    <a:ext cx="115903" cy="83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903" h="83965" extrusionOk="0">
                        <a:moveTo>
                          <a:pt x="1359" y="83219"/>
                        </a:moveTo>
                        <a:cubicBezTo>
                          <a:pt x="8372" y="79490"/>
                          <a:pt x="17091" y="74848"/>
                          <a:pt x="21650" y="67106"/>
                        </a:cubicBezTo>
                        <a:cubicBezTo>
                          <a:pt x="23523" y="63907"/>
                          <a:pt x="24650" y="60277"/>
                          <a:pt x="25728" y="56762"/>
                        </a:cubicBezTo>
                        <a:cubicBezTo>
                          <a:pt x="26142" y="55403"/>
                          <a:pt x="26573" y="54010"/>
                          <a:pt x="27038" y="52651"/>
                        </a:cubicBezTo>
                        <a:cubicBezTo>
                          <a:pt x="30801" y="41727"/>
                          <a:pt x="37432" y="32128"/>
                          <a:pt x="43847" y="22829"/>
                        </a:cubicBezTo>
                        <a:cubicBezTo>
                          <a:pt x="48356" y="16297"/>
                          <a:pt x="53379" y="9832"/>
                          <a:pt x="60756" y="8556"/>
                        </a:cubicBezTo>
                        <a:cubicBezTo>
                          <a:pt x="63474" y="8091"/>
                          <a:pt x="66243" y="8406"/>
                          <a:pt x="68928" y="8721"/>
                        </a:cubicBezTo>
                        <a:cubicBezTo>
                          <a:pt x="71017" y="8970"/>
                          <a:pt x="73172" y="9219"/>
                          <a:pt x="75277" y="9086"/>
                        </a:cubicBezTo>
                        <a:cubicBezTo>
                          <a:pt x="80018" y="8804"/>
                          <a:pt x="84428" y="6616"/>
                          <a:pt x="88705" y="4527"/>
                        </a:cubicBezTo>
                        <a:cubicBezTo>
                          <a:pt x="90611" y="3582"/>
                          <a:pt x="92567" y="2621"/>
                          <a:pt x="94557" y="1825"/>
                        </a:cubicBezTo>
                        <a:cubicBezTo>
                          <a:pt x="101304" y="-893"/>
                          <a:pt x="109924" y="-1059"/>
                          <a:pt x="113985" y="4693"/>
                        </a:cubicBezTo>
                        <a:cubicBezTo>
                          <a:pt x="117466" y="9633"/>
                          <a:pt x="115676" y="16546"/>
                          <a:pt x="112841" y="21370"/>
                        </a:cubicBezTo>
                        <a:cubicBezTo>
                          <a:pt x="111764" y="23210"/>
                          <a:pt x="110487" y="24984"/>
                          <a:pt x="109261" y="26708"/>
                        </a:cubicBezTo>
                        <a:cubicBezTo>
                          <a:pt x="107172" y="29625"/>
                          <a:pt x="105017" y="32642"/>
                          <a:pt x="103757" y="36041"/>
                        </a:cubicBezTo>
                        <a:cubicBezTo>
                          <a:pt x="102663" y="38991"/>
                          <a:pt x="102248" y="42224"/>
                          <a:pt x="101851" y="45341"/>
                        </a:cubicBezTo>
                        <a:cubicBezTo>
                          <a:pt x="101370" y="49120"/>
                          <a:pt x="100873" y="53032"/>
                          <a:pt x="99149" y="56514"/>
                        </a:cubicBezTo>
                        <a:cubicBezTo>
                          <a:pt x="96513" y="61835"/>
                          <a:pt x="91291" y="65382"/>
                          <a:pt x="87594" y="67604"/>
                        </a:cubicBezTo>
                        <a:cubicBezTo>
                          <a:pt x="66210" y="80368"/>
                          <a:pt x="40100" y="81960"/>
                          <a:pt x="17075" y="83369"/>
                        </a:cubicBezTo>
                        <a:lnTo>
                          <a:pt x="16959" y="83369"/>
                        </a:lnTo>
                        <a:cubicBezTo>
                          <a:pt x="16959" y="83369"/>
                          <a:pt x="16876" y="83302"/>
                          <a:pt x="16876" y="83302"/>
                        </a:cubicBezTo>
                        <a:cubicBezTo>
                          <a:pt x="15682" y="82407"/>
                          <a:pt x="8189" y="83153"/>
                          <a:pt x="1558" y="83816"/>
                        </a:cubicBezTo>
                        <a:lnTo>
                          <a:pt x="0" y="83965"/>
                        </a:lnTo>
                        <a:lnTo>
                          <a:pt x="1376" y="83236"/>
                        </a:lnTo>
                        <a:close/>
                        <a:moveTo>
                          <a:pt x="87263" y="67040"/>
                        </a:moveTo>
                        <a:cubicBezTo>
                          <a:pt x="90893" y="64868"/>
                          <a:pt x="96015" y="61387"/>
                          <a:pt x="98585" y="56215"/>
                        </a:cubicBezTo>
                        <a:cubicBezTo>
                          <a:pt x="100259" y="52833"/>
                          <a:pt x="100756" y="48971"/>
                          <a:pt x="101237" y="45241"/>
                        </a:cubicBezTo>
                        <a:cubicBezTo>
                          <a:pt x="101635" y="42091"/>
                          <a:pt x="102050" y="38826"/>
                          <a:pt x="103177" y="35809"/>
                        </a:cubicBezTo>
                        <a:cubicBezTo>
                          <a:pt x="104470" y="32344"/>
                          <a:pt x="106641" y="29294"/>
                          <a:pt x="108747" y="26343"/>
                        </a:cubicBezTo>
                        <a:cubicBezTo>
                          <a:pt x="109957" y="24636"/>
                          <a:pt x="111217" y="22878"/>
                          <a:pt x="112294" y="21055"/>
                        </a:cubicBezTo>
                        <a:cubicBezTo>
                          <a:pt x="115029" y="16397"/>
                          <a:pt x="116787" y="9733"/>
                          <a:pt x="113471" y="5041"/>
                        </a:cubicBezTo>
                        <a:cubicBezTo>
                          <a:pt x="110686" y="1096"/>
                          <a:pt x="103823" y="-1258"/>
                          <a:pt x="94772" y="2389"/>
                        </a:cubicBezTo>
                        <a:cubicBezTo>
                          <a:pt x="92816" y="3185"/>
                          <a:pt x="90860" y="4146"/>
                          <a:pt x="88970" y="5074"/>
                        </a:cubicBezTo>
                        <a:cubicBezTo>
                          <a:pt x="84643" y="7213"/>
                          <a:pt x="80184" y="9418"/>
                          <a:pt x="75310" y="9699"/>
                        </a:cubicBezTo>
                        <a:cubicBezTo>
                          <a:pt x="73155" y="9832"/>
                          <a:pt x="70967" y="9567"/>
                          <a:pt x="68862" y="9335"/>
                        </a:cubicBezTo>
                        <a:cubicBezTo>
                          <a:pt x="66226" y="9020"/>
                          <a:pt x="63491" y="8705"/>
                          <a:pt x="60872" y="9169"/>
                        </a:cubicBezTo>
                        <a:cubicBezTo>
                          <a:pt x="53727" y="10396"/>
                          <a:pt x="48803" y="16761"/>
                          <a:pt x="44361" y="23177"/>
                        </a:cubicBezTo>
                        <a:cubicBezTo>
                          <a:pt x="37962" y="32427"/>
                          <a:pt x="31348" y="42008"/>
                          <a:pt x="27618" y="52850"/>
                        </a:cubicBezTo>
                        <a:cubicBezTo>
                          <a:pt x="27154" y="54193"/>
                          <a:pt x="26722" y="55585"/>
                          <a:pt x="26308" y="56945"/>
                        </a:cubicBezTo>
                        <a:cubicBezTo>
                          <a:pt x="25214" y="60492"/>
                          <a:pt x="24087" y="64172"/>
                          <a:pt x="22180" y="67421"/>
                        </a:cubicBezTo>
                        <a:cubicBezTo>
                          <a:pt x="17837" y="74815"/>
                          <a:pt x="9847" y="79390"/>
                          <a:pt x="3034" y="83037"/>
                        </a:cubicBezTo>
                        <a:cubicBezTo>
                          <a:pt x="10842" y="82274"/>
                          <a:pt x="15748" y="81910"/>
                          <a:pt x="17124" y="82722"/>
                        </a:cubicBezTo>
                        <a:cubicBezTo>
                          <a:pt x="40067" y="81330"/>
                          <a:pt x="66044" y="79722"/>
                          <a:pt x="87263" y="6704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4" name="Google Shape;204;p8"/>
                <p:cNvGrpSpPr/>
                <p:nvPr/>
              </p:nvGrpSpPr>
              <p:grpSpPr>
                <a:xfrm>
                  <a:off x="2446274" y="2841343"/>
                  <a:ext cx="136510" cy="101661"/>
                  <a:chOff x="2446274" y="2841343"/>
                  <a:chExt cx="136510" cy="101661"/>
                </a:xfrm>
              </p:grpSpPr>
              <p:sp>
                <p:nvSpPr>
                  <p:cNvPr id="205" name="Google Shape;205;p8"/>
                  <p:cNvSpPr/>
                  <p:nvPr/>
                </p:nvSpPr>
                <p:spPr>
                  <a:xfrm>
                    <a:off x="2447484" y="2841698"/>
                    <a:ext cx="134968" cy="100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68" h="100776" extrusionOk="0">
                        <a:moveTo>
                          <a:pt x="0" y="100776"/>
                        </a:moveTo>
                        <a:cubicBezTo>
                          <a:pt x="21567" y="96516"/>
                          <a:pt x="43681" y="95306"/>
                          <a:pt x="65198" y="90797"/>
                        </a:cubicBezTo>
                        <a:cubicBezTo>
                          <a:pt x="86716" y="86288"/>
                          <a:pt x="108283" y="77999"/>
                          <a:pt x="123517" y="62135"/>
                        </a:cubicBezTo>
                        <a:cubicBezTo>
                          <a:pt x="127214" y="58272"/>
                          <a:pt x="130712" y="53166"/>
                          <a:pt x="129402" y="47978"/>
                        </a:cubicBezTo>
                        <a:cubicBezTo>
                          <a:pt x="128523" y="44447"/>
                          <a:pt x="125473" y="41446"/>
                          <a:pt x="125689" y="37799"/>
                        </a:cubicBezTo>
                        <a:cubicBezTo>
                          <a:pt x="125838" y="35197"/>
                          <a:pt x="127628" y="33042"/>
                          <a:pt x="129220" y="30970"/>
                        </a:cubicBezTo>
                        <a:cubicBezTo>
                          <a:pt x="132121" y="27223"/>
                          <a:pt x="134707" y="22930"/>
                          <a:pt x="134955" y="18205"/>
                        </a:cubicBezTo>
                        <a:cubicBezTo>
                          <a:pt x="135187" y="13464"/>
                          <a:pt x="132369" y="8308"/>
                          <a:pt x="127728" y="7330"/>
                        </a:cubicBezTo>
                        <a:cubicBezTo>
                          <a:pt x="123782" y="6485"/>
                          <a:pt x="119572" y="8739"/>
                          <a:pt x="115726" y="7529"/>
                        </a:cubicBezTo>
                        <a:cubicBezTo>
                          <a:pt x="112162" y="6419"/>
                          <a:pt x="110056" y="2705"/>
                          <a:pt x="106724" y="998"/>
                        </a:cubicBezTo>
                        <a:cubicBezTo>
                          <a:pt x="100574" y="-2152"/>
                          <a:pt x="93230" y="2672"/>
                          <a:pt x="89169" y="8259"/>
                        </a:cubicBezTo>
                        <a:cubicBezTo>
                          <a:pt x="85108" y="13845"/>
                          <a:pt x="82173" y="20708"/>
                          <a:pt x="76206" y="24173"/>
                        </a:cubicBezTo>
                        <a:cubicBezTo>
                          <a:pt x="71796" y="26726"/>
                          <a:pt x="66491" y="26958"/>
                          <a:pt x="61584" y="28284"/>
                        </a:cubicBezTo>
                        <a:cubicBezTo>
                          <a:pt x="53263" y="30538"/>
                          <a:pt x="45919" y="36191"/>
                          <a:pt x="41609" y="43651"/>
                        </a:cubicBezTo>
                        <a:cubicBezTo>
                          <a:pt x="36105" y="53166"/>
                          <a:pt x="35608" y="64936"/>
                          <a:pt x="30137" y="74468"/>
                        </a:cubicBezTo>
                        <a:cubicBezTo>
                          <a:pt x="23722" y="85658"/>
                          <a:pt x="11521" y="92073"/>
                          <a:pt x="0" y="10077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6" name="Google Shape;206;p8"/>
                  <p:cNvSpPr/>
                  <p:nvPr/>
                </p:nvSpPr>
                <p:spPr>
                  <a:xfrm>
                    <a:off x="2446274" y="2841343"/>
                    <a:ext cx="136510" cy="101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10" h="101661" extrusionOk="0">
                        <a:moveTo>
                          <a:pt x="1028" y="100883"/>
                        </a:moveTo>
                        <a:cubicBezTo>
                          <a:pt x="3763" y="98811"/>
                          <a:pt x="6565" y="96855"/>
                          <a:pt x="9283" y="94965"/>
                        </a:cubicBezTo>
                        <a:cubicBezTo>
                          <a:pt x="18003" y="88881"/>
                          <a:pt x="26242" y="83129"/>
                          <a:pt x="31099" y="74658"/>
                        </a:cubicBezTo>
                        <a:cubicBezTo>
                          <a:pt x="33801" y="69933"/>
                          <a:pt x="35326" y="64562"/>
                          <a:pt x="36785" y="59357"/>
                        </a:cubicBezTo>
                        <a:cubicBezTo>
                          <a:pt x="38260" y="54085"/>
                          <a:pt x="39802" y="48648"/>
                          <a:pt x="42570" y="43841"/>
                        </a:cubicBezTo>
                        <a:cubicBezTo>
                          <a:pt x="46947" y="36265"/>
                          <a:pt x="54290" y="30612"/>
                          <a:pt x="62728" y="28324"/>
                        </a:cubicBezTo>
                        <a:cubicBezTo>
                          <a:pt x="64303" y="27893"/>
                          <a:pt x="65961" y="27578"/>
                          <a:pt x="67552" y="27263"/>
                        </a:cubicBezTo>
                        <a:cubicBezTo>
                          <a:pt x="70884" y="26617"/>
                          <a:pt x="74332" y="25937"/>
                          <a:pt x="77283" y="24230"/>
                        </a:cubicBezTo>
                        <a:cubicBezTo>
                          <a:pt x="81577" y="21743"/>
                          <a:pt x="84328" y="17383"/>
                          <a:pt x="86997" y="13156"/>
                        </a:cubicBezTo>
                        <a:cubicBezTo>
                          <a:pt x="88008" y="11565"/>
                          <a:pt x="89036" y="9924"/>
                          <a:pt x="90147" y="8398"/>
                        </a:cubicBezTo>
                        <a:cubicBezTo>
                          <a:pt x="92335" y="5381"/>
                          <a:pt x="95286" y="2828"/>
                          <a:pt x="98253" y="1386"/>
                        </a:cubicBezTo>
                        <a:cubicBezTo>
                          <a:pt x="101784" y="-338"/>
                          <a:pt x="105183" y="-454"/>
                          <a:pt x="108084" y="1038"/>
                        </a:cubicBezTo>
                        <a:cubicBezTo>
                          <a:pt x="109592" y="1817"/>
                          <a:pt x="110852" y="2994"/>
                          <a:pt x="112079" y="4122"/>
                        </a:cubicBezTo>
                        <a:cubicBezTo>
                          <a:pt x="113637" y="5564"/>
                          <a:pt x="115112" y="6940"/>
                          <a:pt x="117035" y="7537"/>
                        </a:cubicBezTo>
                        <a:cubicBezTo>
                          <a:pt x="118991" y="8150"/>
                          <a:pt x="121030" y="7835"/>
                          <a:pt x="123202" y="7520"/>
                        </a:cubicBezTo>
                        <a:cubicBezTo>
                          <a:pt x="125108" y="7221"/>
                          <a:pt x="127098" y="6923"/>
                          <a:pt x="129021" y="7338"/>
                        </a:cubicBezTo>
                        <a:cubicBezTo>
                          <a:pt x="133994" y="8398"/>
                          <a:pt x="136729" y="13869"/>
                          <a:pt x="136497" y="18544"/>
                        </a:cubicBezTo>
                        <a:cubicBezTo>
                          <a:pt x="136232" y="23782"/>
                          <a:pt x="133065" y="28440"/>
                          <a:pt x="130711" y="31491"/>
                        </a:cubicBezTo>
                        <a:lnTo>
                          <a:pt x="130446" y="31839"/>
                        </a:lnTo>
                        <a:cubicBezTo>
                          <a:pt x="128938" y="33778"/>
                          <a:pt x="127379" y="35784"/>
                          <a:pt x="127247" y="38138"/>
                        </a:cubicBezTo>
                        <a:cubicBezTo>
                          <a:pt x="127131" y="40227"/>
                          <a:pt x="128109" y="42083"/>
                          <a:pt x="129153" y="44039"/>
                        </a:cubicBezTo>
                        <a:cubicBezTo>
                          <a:pt x="129866" y="45366"/>
                          <a:pt x="130579" y="46742"/>
                          <a:pt x="130960" y="48217"/>
                        </a:cubicBezTo>
                        <a:cubicBezTo>
                          <a:pt x="132038" y="52544"/>
                          <a:pt x="130032" y="57401"/>
                          <a:pt x="124992" y="62656"/>
                        </a:cubicBezTo>
                        <a:cubicBezTo>
                          <a:pt x="111648" y="76548"/>
                          <a:pt x="92518" y="85963"/>
                          <a:pt x="66524" y="91417"/>
                        </a:cubicBezTo>
                        <a:cubicBezTo>
                          <a:pt x="55318" y="93771"/>
                          <a:pt x="43781" y="95247"/>
                          <a:pt x="32624" y="96672"/>
                        </a:cubicBezTo>
                        <a:cubicBezTo>
                          <a:pt x="22329" y="97998"/>
                          <a:pt x="11670" y="99358"/>
                          <a:pt x="1326" y="101397"/>
                        </a:cubicBezTo>
                        <a:lnTo>
                          <a:pt x="0" y="101662"/>
                        </a:lnTo>
                        <a:lnTo>
                          <a:pt x="1078" y="100850"/>
                        </a:lnTo>
                        <a:close/>
                        <a:moveTo>
                          <a:pt x="128573" y="44371"/>
                        </a:moveTo>
                        <a:cubicBezTo>
                          <a:pt x="127545" y="42415"/>
                          <a:pt x="126468" y="40393"/>
                          <a:pt x="126600" y="38138"/>
                        </a:cubicBezTo>
                        <a:cubicBezTo>
                          <a:pt x="126750" y="35585"/>
                          <a:pt x="128374" y="33496"/>
                          <a:pt x="129932" y="31491"/>
                        </a:cubicBezTo>
                        <a:lnTo>
                          <a:pt x="130198" y="31143"/>
                        </a:lnTo>
                        <a:cubicBezTo>
                          <a:pt x="132502" y="28159"/>
                          <a:pt x="135602" y="23600"/>
                          <a:pt x="135867" y="18544"/>
                        </a:cubicBezTo>
                        <a:cubicBezTo>
                          <a:pt x="136082" y="14134"/>
                          <a:pt x="133530" y="8962"/>
                          <a:pt x="128888" y="7984"/>
                        </a:cubicBezTo>
                        <a:cubicBezTo>
                          <a:pt x="127081" y="7603"/>
                          <a:pt x="125158" y="7885"/>
                          <a:pt x="123301" y="8167"/>
                        </a:cubicBezTo>
                        <a:cubicBezTo>
                          <a:pt x="121163" y="8481"/>
                          <a:pt x="118958" y="8829"/>
                          <a:pt x="116869" y="8167"/>
                        </a:cubicBezTo>
                        <a:cubicBezTo>
                          <a:pt x="114814" y="7520"/>
                          <a:pt x="113223" y="6045"/>
                          <a:pt x="111681" y="4602"/>
                        </a:cubicBezTo>
                        <a:cubicBezTo>
                          <a:pt x="110487" y="3492"/>
                          <a:pt x="109244" y="2348"/>
                          <a:pt x="107818" y="1602"/>
                        </a:cubicBezTo>
                        <a:cubicBezTo>
                          <a:pt x="102099" y="-1332"/>
                          <a:pt x="94855" y="2978"/>
                          <a:pt x="90661" y="8763"/>
                        </a:cubicBezTo>
                        <a:cubicBezTo>
                          <a:pt x="89567" y="10272"/>
                          <a:pt x="88539" y="11913"/>
                          <a:pt x="87528" y="13488"/>
                        </a:cubicBezTo>
                        <a:cubicBezTo>
                          <a:pt x="84809" y="17781"/>
                          <a:pt x="82008" y="22207"/>
                          <a:pt x="77598" y="24760"/>
                        </a:cubicBezTo>
                        <a:cubicBezTo>
                          <a:pt x="74564" y="26517"/>
                          <a:pt x="71067" y="27197"/>
                          <a:pt x="67668" y="27860"/>
                        </a:cubicBezTo>
                        <a:cubicBezTo>
                          <a:pt x="66093" y="28175"/>
                          <a:pt x="64452" y="28490"/>
                          <a:pt x="62894" y="28904"/>
                        </a:cubicBezTo>
                        <a:cubicBezTo>
                          <a:pt x="54606" y="31143"/>
                          <a:pt x="47394" y="36696"/>
                          <a:pt x="43101" y="44139"/>
                        </a:cubicBezTo>
                        <a:cubicBezTo>
                          <a:pt x="40366" y="48880"/>
                          <a:pt x="38841" y="54284"/>
                          <a:pt x="37382" y="59523"/>
                        </a:cubicBezTo>
                        <a:cubicBezTo>
                          <a:pt x="35906" y="64761"/>
                          <a:pt x="34381" y="70182"/>
                          <a:pt x="31646" y="74973"/>
                        </a:cubicBezTo>
                        <a:cubicBezTo>
                          <a:pt x="26722" y="83560"/>
                          <a:pt x="18417" y="89345"/>
                          <a:pt x="9648" y="95479"/>
                        </a:cubicBezTo>
                        <a:cubicBezTo>
                          <a:pt x="7294" y="97120"/>
                          <a:pt x="4890" y="98794"/>
                          <a:pt x="2503" y="100568"/>
                        </a:cubicBezTo>
                        <a:cubicBezTo>
                          <a:pt x="12450" y="98662"/>
                          <a:pt x="22645" y="97352"/>
                          <a:pt x="32525" y="96092"/>
                        </a:cubicBezTo>
                        <a:cubicBezTo>
                          <a:pt x="43681" y="94666"/>
                          <a:pt x="55202" y="93191"/>
                          <a:pt x="66375" y="90854"/>
                        </a:cubicBezTo>
                        <a:cubicBezTo>
                          <a:pt x="92252" y="85433"/>
                          <a:pt x="111266" y="76083"/>
                          <a:pt x="124528" y="62274"/>
                        </a:cubicBezTo>
                        <a:cubicBezTo>
                          <a:pt x="129419" y="57185"/>
                          <a:pt x="131375" y="52511"/>
                          <a:pt x="130347" y="48399"/>
                        </a:cubicBezTo>
                        <a:cubicBezTo>
                          <a:pt x="130131" y="47570"/>
                          <a:pt x="129800" y="46758"/>
                          <a:pt x="129419" y="45962"/>
                        </a:cubicBezTo>
                        <a:cubicBezTo>
                          <a:pt x="129153" y="45415"/>
                          <a:pt x="128871" y="44885"/>
                          <a:pt x="128606" y="4437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7" name="Google Shape;207;p8"/>
                <p:cNvGrpSpPr/>
                <p:nvPr/>
              </p:nvGrpSpPr>
              <p:grpSpPr>
                <a:xfrm>
                  <a:off x="2443538" y="2782869"/>
                  <a:ext cx="97093" cy="157384"/>
                  <a:chOff x="2443538" y="2782869"/>
                  <a:chExt cx="97093" cy="157384"/>
                </a:xfrm>
              </p:grpSpPr>
              <p:sp>
                <p:nvSpPr>
                  <p:cNvPr id="208" name="Google Shape;208;p8"/>
                  <p:cNvSpPr/>
                  <p:nvPr/>
                </p:nvSpPr>
                <p:spPr>
                  <a:xfrm>
                    <a:off x="2444682" y="2783184"/>
                    <a:ext cx="95647" cy="1562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647" h="156223" extrusionOk="0">
                        <a:moveTo>
                          <a:pt x="0" y="156224"/>
                        </a:moveTo>
                        <a:cubicBezTo>
                          <a:pt x="20920" y="146758"/>
                          <a:pt x="42222" y="137027"/>
                          <a:pt x="59164" y="121544"/>
                        </a:cubicBezTo>
                        <a:cubicBezTo>
                          <a:pt x="69110" y="112460"/>
                          <a:pt x="77714" y="100441"/>
                          <a:pt x="77731" y="86981"/>
                        </a:cubicBezTo>
                        <a:cubicBezTo>
                          <a:pt x="77731" y="81925"/>
                          <a:pt x="76537" y="76885"/>
                          <a:pt x="77018" y="71846"/>
                        </a:cubicBezTo>
                        <a:cubicBezTo>
                          <a:pt x="77681" y="65165"/>
                          <a:pt x="81228" y="59197"/>
                          <a:pt x="84030" y="53097"/>
                        </a:cubicBezTo>
                        <a:cubicBezTo>
                          <a:pt x="89650" y="40863"/>
                          <a:pt x="92335" y="27518"/>
                          <a:pt x="94987" y="14306"/>
                        </a:cubicBezTo>
                        <a:cubicBezTo>
                          <a:pt x="95551" y="11538"/>
                          <a:pt x="96082" y="8587"/>
                          <a:pt x="95104" y="5935"/>
                        </a:cubicBezTo>
                        <a:cubicBezTo>
                          <a:pt x="93661" y="2072"/>
                          <a:pt x="89235" y="-16"/>
                          <a:pt x="85107" y="0"/>
                        </a:cubicBezTo>
                        <a:cubicBezTo>
                          <a:pt x="80980" y="0"/>
                          <a:pt x="77068" y="1691"/>
                          <a:pt x="73271" y="3332"/>
                        </a:cubicBezTo>
                        <a:cubicBezTo>
                          <a:pt x="67221" y="5968"/>
                          <a:pt x="61153" y="8587"/>
                          <a:pt x="55103" y="11223"/>
                        </a:cubicBezTo>
                        <a:cubicBezTo>
                          <a:pt x="50992" y="13013"/>
                          <a:pt x="46764" y="14870"/>
                          <a:pt x="43598" y="18053"/>
                        </a:cubicBezTo>
                        <a:cubicBezTo>
                          <a:pt x="40316" y="21352"/>
                          <a:pt x="38476" y="25778"/>
                          <a:pt x="36719" y="30088"/>
                        </a:cubicBezTo>
                        <a:cubicBezTo>
                          <a:pt x="32558" y="40233"/>
                          <a:pt x="28397" y="50395"/>
                          <a:pt x="24236" y="60540"/>
                        </a:cubicBezTo>
                        <a:cubicBezTo>
                          <a:pt x="21451" y="67320"/>
                          <a:pt x="18633" y="74316"/>
                          <a:pt x="18566" y="81643"/>
                        </a:cubicBezTo>
                        <a:cubicBezTo>
                          <a:pt x="18500" y="89070"/>
                          <a:pt x="21302" y="96546"/>
                          <a:pt x="19727" y="103807"/>
                        </a:cubicBezTo>
                        <a:cubicBezTo>
                          <a:pt x="17389" y="114599"/>
                          <a:pt x="5984" y="122091"/>
                          <a:pt x="4940" y="133082"/>
                        </a:cubicBezTo>
                        <a:cubicBezTo>
                          <a:pt x="4559" y="137027"/>
                          <a:pt x="5620" y="141023"/>
                          <a:pt x="5288" y="144968"/>
                        </a:cubicBezTo>
                        <a:cubicBezTo>
                          <a:pt x="4957" y="148913"/>
                          <a:pt x="2536" y="153257"/>
                          <a:pt x="0" y="1562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8"/>
                  <p:cNvSpPr/>
                  <p:nvPr/>
                </p:nvSpPr>
                <p:spPr>
                  <a:xfrm>
                    <a:off x="2443538" y="2782869"/>
                    <a:ext cx="97093" cy="1573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93" h="157384" extrusionOk="0">
                        <a:moveTo>
                          <a:pt x="912" y="156340"/>
                        </a:moveTo>
                        <a:cubicBezTo>
                          <a:pt x="3216" y="153638"/>
                          <a:pt x="5785" y="149311"/>
                          <a:pt x="6134" y="145250"/>
                        </a:cubicBezTo>
                        <a:cubicBezTo>
                          <a:pt x="6299" y="143327"/>
                          <a:pt x="6134" y="141371"/>
                          <a:pt x="5951" y="139464"/>
                        </a:cubicBezTo>
                        <a:cubicBezTo>
                          <a:pt x="5769" y="137458"/>
                          <a:pt x="5587" y="135403"/>
                          <a:pt x="5785" y="133364"/>
                        </a:cubicBezTo>
                        <a:cubicBezTo>
                          <a:pt x="6349" y="127462"/>
                          <a:pt x="9897" y="122489"/>
                          <a:pt x="13328" y="117682"/>
                        </a:cubicBezTo>
                        <a:cubicBezTo>
                          <a:pt x="16362" y="113455"/>
                          <a:pt x="19478" y="109062"/>
                          <a:pt x="20572" y="104055"/>
                        </a:cubicBezTo>
                        <a:cubicBezTo>
                          <a:pt x="21517" y="99729"/>
                          <a:pt x="20854" y="95220"/>
                          <a:pt x="20224" y="90843"/>
                        </a:cubicBezTo>
                        <a:cubicBezTo>
                          <a:pt x="19810" y="87942"/>
                          <a:pt x="19379" y="84925"/>
                          <a:pt x="19395" y="81958"/>
                        </a:cubicBezTo>
                        <a:cubicBezTo>
                          <a:pt x="19462" y="74465"/>
                          <a:pt x="22446" y="67171"/>
                          <a:pt x="25081" y="60739"/>
                        </a:cubicBezTo>
                        <a:lnTo>
                          <a:pt x="37564" y="30287"/>
                        </a:lnTo>
                        <a:cubicBezTo>
                          <a:pt x="39238" y="26192"/>
                          <a:pt x="41145" y="21550"/>
                          <a:pt x="44510" y="18152"/>
                        </a:cubicBezTo>
                        <a:cubicBezTo>
                          <a:pt x="47759" y="14886"/>
                          <a:pt x="52202" y="12947"/>
                          <a:pt x="56114" y="11256"/>
                        </a:cubicBezTo>
                        <a:lnTo>
                          <a:pt x="74283" y="3365"/>
                        </a:lnTo>
                        <a:cubicBezTo>
                          <a:pt x="77896" y="1807"/>
                          <a:pt x="81975" y="17"/>
                          <a:pt x="86235" y="0"/>
                        </a:cubicBezTo>
                        <a:cubicBezTo>
                          <a:pt x="90081" y="0"/>
                          <a:pt x="94954" y="1906"/>
                          <a:pt x="96529" y="6134"/>
                        </a:cubicBezTo>
                        <a:cubicBezTo>
                          <a:pt x="97574" y="8952"/>
                          <a:pt x="96944" y="12118"/>
                          <a:pt x="96430" y="14671"/>
                        </a:cubicBezTo>
                        <a:cubicBezTo>
                          <a:pt x="93811" y="27700"/>
                          <a:pt x="91109" y="41194"/>
                          <a:pt x="85456" y="53528"/>
                        </a:cubicBezTo>
                        <a:cubicBezTo>
                          <a:pt x="84892" y="54771"/>
                          <a:pt x="84279" y="56031"/>
                          <a:pt x="83682" y="57241"/>
                        </a:cubicBezTo>
                        <a:cubicBezTo>
                          <a:pt x="81378" y="61999"/>
                          <a:pt x="78974" y="66906"/>
                          <a:pt x="78460" y="72177"/>
                        </a:cubicBezTo>
                        <a:cubicBezTo>
                          <a:pt x="78178" y="75078"/>
                          <a:pt x="78460" y="78046"/>
                          <a:pt x="78758" y="80930"/>
                        </a:cubicBezTo>
                        <a:cubicBezTo>
                          <a:pt x="78957" y="83002"/>
                          <a:pt x="79173" y="85157"/>
                          <a:pt x="79173" y="87279"/>
                        </a:cubicBezTo>
                        <a:cubicBezTo>
                          <a:pt x="79140" y="101950"/>
                          <a:pt x="69011" y="114300"/>
                          <a:pt x="60507" y="122075"/>
                        </a:cubicBezTo>
                        <a:cubicBezTo>
                          <a:pt x="43366" y="137757"/>
                          <a:pt x="21965" y="147438"/>
                          <a:pt x="1260" y="156821"/>
                        </a:cubicBezTo>
                        <a:lnTo>
                          <a:pt x="0" y="157384"/>
                        </a:lnTo>
                        <a:lnTo>
                          <a:pt x="895" y="156323"/>
                        </a:lnTo>
                        <a:close/>
                        <a:moveTo>
                          <a:pt x="86268" y="630"/>
                        </a:moveTo>
                        <a:cubicBezTo>
                          <a:pt x="82140" y="630"/>
                          <a:pt x="78112" y="2387"/>
                          <a:pt x="74565" y="3945"/>
                        </a:cubicBezTo>
                        <a:lnTo>
                          <a:pt x="56396" y="11836"/>
                        </a:lnTo>
                        <a:cubicBezTo>
                          <a:pt x="52533" y="13510"/>
                          <a:pt x="48157" y="15417"/>
                          <a:pt x="44991" y="18600"/>
                        </a:cubicBezTo>
                        <a:cubicBezTo>
                          <a:pt x="41708" y="21898"/>
                          <a:pt x="39835" y="26490"/>
                          <a:pt x="38177" y="30535"/>
                        </a:cubicBezTo>
                        <a:lnTo>
                          <a:pt x="25695" y="60988"/>
                        </a:lnTo>
                        <a:cubicBezTo>
                          <a:pt x="23076" y="67370"/>
                          <a:pt x="20108" y="74598"/>
                          <a:pt x="20059" y="81975"/>
                        </a:cubicBezTo>
                        <a:cubicBezTo>
                          <a:pt x="20042" y="84892"/>
                          <a:pt x="20473" y="87876"/>
                          <a:pt x="20887" y="90760"/>
                        </a:cubicBezTo>
                        <a:cubicBezTo>
                          <a:pt x="21517" y="95187"/>
                          <a:pt x="22180" y="99762"/>
                          <a:pt x="21219" y="104188"/>
                        </a:cubicBezTo>
                        <a:cubicBezTo>
                          <a:pt x="20108" y="109327"/>
                          <a:pt x="16942" y="113753"/>
                          <a:pt x="13875" y="118046"/>
                        </a:cubicBezTo>
                        <a:cubicBezTo>
                          <a:pt x="10494" y="122788"/>
                          <a:pt x="6979" y="127678"/>
                          <a:pt x="6449" y="133430"/>
                        </a:cubicBezTo>
                        <a:cubicBezTo>
                          <a:pt x="6266" y="135420"/>
                          <a:pt x="6449" y="137458"/>
                          <a:pt x="6614" y="139431"/>
                        </a:cubicBezTo>
                        <a:cubicBezTo>
                          <a:pt x="6780" y="141354"/>
                          <a:pt x="6963" y="143360"/>
                          <a:pt x="6797" y="145333"/>
                        </a:cubicBezTo>
                        <a:cubicBezTo>
                          <a:pt x="6498" y="149046"/>
                          <a:pt x="4376" y="152975"/>
                          <a:pt x="2255" y="155760"/>
                        </a:cubicBezTo>
                        <a:cubicBezTo>
                          <a:pt x="22545" y="146576"/>
                          <a:pt x="43416" y="136978"/>
                          <a:pt x="60159" y="121660"/>
                        </a:cubicBezTo>
                        <a:cubicBezTo>
                          <a:pt x="68564" y="113968"/>
                          <a:pt x="78609" y="101768"/>
                          <a:pt x="78626" y="87329"/>
                        </a:cubicBezTo>
                        <a:cubicBezTo>
                          <a:pt x="78626" y="85240"/>
                          <a:pt x="78427" y="83102"/>
                          <a:pt x="78211" y="81030"/>
                        </a:cubicBezTo>
                        <a:cubicBezTo>
                          <a:pt x="77930" y="78128"/>
                          <a:pt x="77631" y="75128"/>
                          <a:pt x="77913" y="72161"/>
                        </a:cubicBezTo>
                        <a:cubicBezTo>
                          <a:pt x="78444" y="66790"/>
                          <a:pt x="80864" y="61817"/>
                          <a:pt x="83185" y="57009"/>
                        </a:cubicBezTo>
                        <a:cubicBezTo>
                          <a:pt x="83765" y="55799"/>
                          <a:pt x="84378" y="54539"/>
                          <a:pt x="84942" y="53312"/>
                        </a:cubicBezTo>
                        <a:cubicBezTo>
                          <a:pt x="90578" y="41045"/>
                          <a:pt x="93264" y="27601"/>
                          <a:pt x="95883" y="14588"/>
                        </a:cubicBezTo>
                        <a:cubicBezTo>
                          <a:pt x="96380" y="12118"/>
                          <a:pt x="96993" y="9035"/>
                          <a:pt x="95999" y="6399"/>
                        </a:cubicBezTo>
                        <a:cubicBezTo>
                          <a:pt x="95916" y="6183"/>
                          <a:pt x="95833" y="5984"/>
                          <a:pt x="95734" y="5785"/>
                        </a:cubicBezTo>
                        <a:cubicBezTo>
                          <a:pt x="94026" y="2254"/>
                          <a:pt x="89733" y="647"/>
                          <a:pt x="86285" y="663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0" name="Google Shape;210;p8"/>
                <p:cNvGrpSpPr/>
                <p:nvPr/>
              </p:nvGrpSpPr>
              <p:grpSpPr>
                <a:xfrm>
                  <a:off x="2461724" y="2914835"/>
                  <a:ext cx="171623" cy="46162"/>
                  <a:chOff x="2461724" y="2914835"/>
                  <a:chExt cx="171623" cy="46162"/>
                </a:xfrm>
              </p:grpSpPr>
              <p:sp>
                <p:nvSpPr>
                  <p:cNvPr id="211" name="Google Shape;211;p8"/>
                  <p:cNvSpPr/>
                  <p:nvPr/>
                </p:nvSpPr>
                <p:spPr>
                  <a:xfrm>
                    <a:off x="2461823" y="2915175"/>
                    <a:ext cx="171200" cy="45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0" h="45497" extrusionOk="0">
                        <a:moveTo>
                          <a:pt x="23821" y="30068"/>
                        </a:moveTo>
                        <a:cubicBezTo>
                          <a:pt x="41460" y="32356"/>
                          <a:pt x="58567" y="37611"/>
                          <a:pt x="75957" y="41357"/>
                        </a:cubicBezTo>
                        <a:cubicBezTo>
                          <a:pt x="93346" y="45104"/>
                          <a:pt x="111498" y="47341"/>
                          <a:pt x="128871" y="43496"/>
                        </a:cubicBezTo>
                        <a:cubicBezTo>
                          <a:pt x="146244" y="39650"/>
                          <a:pt x="162838" y="28874"/>
                          <a:pt x="169917" y="12546"/>
                        </a:cubicBezTo>
                        <a:cubicBezTo>
                          <a:pt x="171442" y="9032"/>
                          <a:pt x="172138" y="4141"/>
                          <a:pt x="168939" y="2036"/>
                        </a:cubicBezTo>
                        <a:cubicBezTo>
                          <a:pt x="167712" y="1224"/>
                          <a:pt x="166203" y="1058"/>
                          <a:pt x="164745" y="925"/>
                        </a:cubicBezTo>
                        <a:cubicBezTo>
                          <a:pt x="138884" y="-1495"/>
                          <a:pt x="109774" y="-252"/>
                          <a:pt x="91374" y="18083"/>
                        </a:cubicBezTo>
                        <a:cubicBezTo>
                          <a:pt x="87942" y="13623"/>
                          <a:pt x="84378" y="9048"/>
                          <a:pt x="79488" y="6247"/>
                        </a:cubicBezTo>
                        <a:cubicBezTo>
                          <a:pt x="74598" y="3445"/>
                          <a:pt x="68000" y="2865"/>
                          <a:pt x="63574" y="6329"/>
                        </a:cubicBezTo>
                        <a:cubicBezTo>
                          <a:pt x="60905" y="8435"/>
                          <a:pt x="59380" y="11667"/>
                          <a:pt x="57026" y="14121"/>
                        </a:cubicBezTo>
                        <a:cubicBezTo>
                          <a:pt x="54539" y="16707"/>
                          <a:pt x="51240" y="18331"/>
                          <a:pt x="47975" y="19857"/>
                        </a:cubicBezTo>
                        <a:cubicBezTo>
                          <a:pt x="32906" y="26902"/>
                          <a:pt x="15566" y="33035"/>
                          <a:pt x="0" y="27151"/>
                        </a:cubicBezTo>
                        <a:cubicBezTo>
                          <a:pt x="10792" y="30383"/>
                          <a:pt x="22131" y="31742"/>
                          <a:pt x="23821" y="3006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" name="Google Shape;212;p8"/>
                  <p:cNvSpPr/>
                  <p:nvPr/>
                </p:nvSpPr>
                <p:spPr>
                  <a:xfrm>
                    <a:off x="2461724" y="2914835"/>
                    <a:ext cx="171623" cy="46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623" h="46162" extrusionOk="0">
                        <a:moveTo>
                          <a:pt x="182" y="27192"/>
                        </a:moveTo>
                        <a:cubicBezTo>
                          <a:pt x="2686" y="27938"/>
                          <a:pt x="5139" y="28568"/>
                          <a:pt x="7476" y="29099"/>
                        </a:cubicBezTo>
                        <a:cubicBezTo>
                          <a:pt x="21070" y="31187"/>
                          <a:pt x="35376" y="25783"/>
                          <a:pt x="47941" y="19915"/>
                        </a:cubicBezTo>
                        <a:cubicBezTo>
                          <a:pt x="51439" y="18290"/>
                          <a:pt x="54523" y="16732"/>
                          <a:pt x="56893" y="14245"/>
                        </a:cubicBezTo>
                        <a:cubicBezTo>
                          <a:pt x="57854" y="13251"/>
                          <a:pt x="58700" y="12090"/>
                          <a:pt x="59512" y="10963"/>
                        </a:cubicBezTo>
                        <a:cubicBezTo>
                          <a:pt x="60673" y="9355"/>
                          <a:pt x="61883" y="7681"/>
                          <a:pt x="63474" y="6437"/>
                        </a:cubicBezTo>
                        <a:cubicBezTo>
                          <a:pt x="68265" y="2674"/>
                          <a:pt x="75095" y="3669"/>
                          <a:pt x="79736" y="6321"/>
                        </a:cubicBezTo>
                        <a:cubicBezTo>
                          <a:pt x="84643" y="9123"/>
                          <a:pt x="88290" y="13781"/>
                          <a:pt x="91506" y="17959"/>
                        </a:cubicBezTo>
                        <a:cubicBezTo>
                          <a:pt x="111366" y="-1569"/>
                          <a:pt x="142879" y="-1105"/>
                          <a:pt x="164877" y="967"/>
                        </a:cubicBezTo>
                        <a:cubicBezTo>
                          <a:pt x="166220" y="1100"/>
                          <a:pt x="167877" y="1249"/>
                          <a:pt x="169220" y="2127"/>
                        </a:cubicBezTo>
                        <a:cubicBezTo>
                          <a:pt x="172569" y="4332"/>
                          <a:pt x="171906" y="9372"/>
                          <a:pt x="170314" y="13019"/>
                        </a:cubicBezTo>
                        <a:cubicBezTo>
                          <a:pt x="163700" y="28253"/>
                          <a:pt x="148283" y="39890"/>
                          <a:pt x="129054" y="44151"/>
                        </a:cubicBezTo>
                        <a:cubicBezTo>
                          <a:pt x="110172" y="48328"/>
                          <a:pt x="90793" y="45195"/>
                          <a:pt x="76007" y="42012"/>
                        </a:cubicBezTo>
                        <a:cubicBezTo>
                          <a:pt x="70138" y="40752"/>
                          <a:pt x="64204" y="39294"/>
                          <a:pt x="58468" y="37868"/>
                        </a:cubicBezTo>
                        <a:cubicBezTo>
                          <a:pt x="47262" y="35100"/>
                          <a:pt x="35658" y="32248"/>
                          <a:pt x="24020" y="30740"/>
                        </a:cubicBezTo>
                        <a:cubicBezTo>
                          <a:pt x="22280" y="32099"/>
                          <a:pt x="15102" y="31386"/>
                          <a:pt x="7559" y="29745"/>
                        </a:cubicBezTo>
                        <a:cubicBezTo>
                          <a:pt x="5006" y="29364"/>
                          <a:pt x="2487" y="28734"/>
                          <a:pt x="0" y="27789"/>
                        </a:cubicBezTo>
                        <a:lnTo>
                          <a:pt x="199" y="27209"/>
                        </a:lnTo>
                        <a:close/>
                        <a:moveTo>
                          <a:pt x="168839" y="2625"/>
                        </a:moveTo>
                        <a:cubicBezTo>
                          <a:pt x="167646" y="1829"/>
                          <a:pt x="166054" y="1680"/>
                          <a:pt x="164778" y="1564"/>
                        </a:cubicBezTo>
                        <a:cubicBezTo>
                          <a:pt x="142813" y="-492"/>
                          <a:pt x="111316" y="-973"/>
                          <a:pt x="91655" y="18622"/>
                        </a:cubicBezTo>
                        <a:lnTo>
                          <a:pt x="91407" y="18870"/>
                        </a:lnTo>
                        <a:lnTo>
                          <a:pt x="91191" y="18589"/>
                        </a:lnTo>
                        <a:cubicBezTo>
                          <a:pt x="87959" y="14395"/>
                          <a:pt x="84312" y="9637"/>
                          <a:pt x="79405" y="6835"/>
                        </a:cubicBezTo>
                        <a:cubicBezTo>
                          <a:pt x="74946" y="4283"/>
                          <a:pt x="68398" y="3321"/>
                          <a:pt x="63839" y="6902"/>
                        </a:cubicBezTo>
                        <a:cubicBezTo>
                          <a:pt x="62314" y="8112"/>
                          <a:pt x="61137" y="9736"/>
                          <a:pt x="59993" y="11311"/>
                        </a:cubicBezTo>
                        <a:cubicBezTo>
                          <a:pt x="59164" y="12455"/>
                          <a:pt x="58319" y="13632"/>
                          <a:pt x="57324" y="14660"/>
                        </a:cubicBezTo>
                        <a:cubicBezTo>
                          <a:pt x="54871" y="17213"/>
                          <a:pt x="51737" y="18804"/>
                          <a:pt x="48190" y="20462"/>
                        </a:cubicBezTo>
                        <a:cubicBezTo>
                          <a:pt x="37282" y="25551"/>
                          <a:pt x="25081" y="30292"/>
                          <a:pt x="13096" y="30160"/>
                        </a:cubicBezTo>
                        <a:cubicBezTo>
                          <a:pt x="18716" y="31038"/>
                          <a:pt x="22827" y="31038"/>
                          <a:pt x="23689" y="30176"/>
                        </a:cubicBezTo>
                        <a:lnTo>
                          <a:pt x="23788" y="30077"/>
                        </a:lnTo>
                        <a:lnTo>
                          <a:pt x="23937" y="30077"/>
                        </a:lnTo>
                        <a:cubicBezTo>
                          <a:pt x="35658" y="31618"/>
                          <a:pt x="47311" y="34486"/>
                          <a:pt x="58584" y="37255"/>
                        </a:cubicBezTo>
                        <a:cubicBezTo>
                          <a:pt x="64320" y="38664"/>
                          <a:pt x="70238" y="40122"/>
                          <a:pt x="76089" y="41382"/>
                        </a:cubicBezTo>
                        <a:cubicBezTo>
                          <a:pt x="90810" y="44548"/>
                          <a:pt x="110106" y="47665"/>
                          <a:pt x="128871" y="43521"/>
                        </a:cubicBezTo>
                        <a:cubicBezTo>
                          <a:pt x="147902" y="39310"/>
                          <a:pt x="163170" y="27806"/>
                          <a:pt x="169701" y="12753"/>
                        </a:cubicBezTo>
                        <a:cubicBezTo>
                          <a:pt x="170845" y="10118"/>
                          <a:pt x="171508" y="6736"/>
                          <a:pt x="170381" y="4398"/>
                        </a:cubicBezTo>
                        <a:cubicBezTo>
                          <a:pt x="170033" y="3686"/>
                          <a:pt x="169535" y="3089"/>
                          <a:pt x="168839" y="2625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3" name="Google Shape;213;p8"/>
                <p:cNvGrpSpPr/>
                <p:nvPr/>
              </p:nvGrpSpPr>
              <p:grpSpPr>
                <a:xfrm>
                  <a:off x="2326752" y="2881404"/>
                  <a:ext cx="187455" cy="88321"/>
                  <a:chOff x="2326752" y="2881404"/>
                  <a:chExt cx="187455" cy="88321"/>
                </a:xfrm>
              </p:grpSpPr>
              <p:sp>
                <p:nvSpPr>
                  <p:cNvPr id="214" name="Google Shape;214;p8"/>
                  <p:cNvSpPr/>
                  <p:nvPr/>
                </p:nvSpPr>
                <p:spPr>
                  <a:xfrm>
                    <a:off x="2327863" y="2882117"/>
                    <a:ext cx="184570" cy="87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570" h="87280" extrusionOk="0">
                        <a:moveTo>
                          <a:pt x="108962" y="68033"/>
                        </a:moveTo>
                        <a:cubicBezTo>
                          <a:pt x="132319" y="78228"/>
                          <a:pt x="159987" y="63325"/>
                          <a:pt x="184571" y="70006"/>
                        </a:cubicBezTo>
                        <a:cubicBezTo>
                          <a:pt x="168043" y="58998"/>
                          <a:pt x="146692" y="55534"/>
                          <a:pt x="127545" y="60772"/>
                        </a:cubicBezTo>
                        <a:cubicBezTo>
                          <a:pt x="145001" y="57341"/>
                          <a:pt x="164960" y="52003"/>
                          <a:pt x="172337" y="35823"/>
                        </a:cubicBezTo>
                        <a:cubicBezTo>
                          <a:pt x="157136" y="40664"/>
                          <a:pt x="141918" y="45505"/>
                          <a:pt x="126716" y="50328"/>
                        </a:cubicBezTo>
                        <a:cubicBezTo>
                          <a:pt x="135950" y="35426"/>
                          <a:pt x="140144" y="17456"/>
                          <a:pt x="138486" y="0"/>
                        </a:cubicBezTo>
                        <a:cubicBezTo>
                          <a:pt x="129418" y="9897"/>
                          <a:pt x="122605" y="21865"/>
                          <a:pt x="118726" y="34713"/>
                        </a:cubicBezTo>
                        <a:cubicBezTo>
                          <a:pt x="115759" y="44510"/>
                          <a:pt x="114184" y="55351"/>
                          <a:pt x="107188" y="62828"/>
                        </a:cubicBezTo>
                        <a:cubicBezTo>
                          <a:pt x="100342" y="70138"/>
                          <a:pt x="89865" y="72525"/>
                          <a:pt x="80002" y="74266"/>
                        </a:cubicBezTo>
                        <a:cubicBezTo>
                          <a:pt x="53594" y="78924"/>
                          <a:pt x="26822" y="81477"/>
                          <a:pt x="0" y="81908"/>
                        </a:cubicBezTo>
                        <a:cubicBezTo>
                          <a:pt x="10891" y="88274"/>
                          <a:pt x="24369" y="87810"/>
                          <a:pt x="36901" y="86401"/>
                        </a:cubicBezTo>
                        <a:cubicBezTo>
                          <a:pt x="61833" y="83599"/>
                          <a:pt x="86434" y="77847"/>
                          <a:pt x="108979" y="6801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8"/>
                  <p:cNvSpPr/>
                  <p:nvPr/>
                </p:nvSpPr>
                <p:spPr>
                  <a:xfrm>
                    <a:off x="2326752" y="2881404"/>
                    <a:ext cx="187455" cy="88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455" h="88321" extrusionOk="0">
                        <a:moveTo>
                          <a:pt x="1111" y="82322"/>
                        </a:moveTo>
                        <a:cubicBezTo>
                          <a:pt x="27833" y="81891"/>
                          <a:pt x="54738" y="79322"/>
                          <a:pt x="81063" y="74697"/>
                        </a:cubicBezTo>
                        <a:cubicBezTo>
                          <a:pt x="90561" y="73023"/>
                          <a:pt x="101270" y="70636"/>
                          <a:pt x="108067" y="63342"/>
                        </a:cubicBezTo>
                        <a:cubicBezTo>
                          <a:pt x="113554" y="57490"/>
                          <a:pt x="115709" y="49400"/>
                          <a:pt x="117798" y="41592"/>
                        </a:cubicBezTo>
                        <a:cubicBezTo>
                          <a:pt x="118345" y="39520"/>
                          <a:pt x="118925" y="37398"/>
                          <a:pt x="119538" y="35343"/>
                        </a:cubicBezTo>
                        <a:cubicBezTo>
                          <a:pt x="123434" y="22479"/>
                          <a:pt x="130297" y="10427"/>
                          <a:pt x="139365" y="514"/>
                        </a:cubicBezTo>
                        <a:lnTo>
                          <a:pt x="139829" y="0"/>
                        </a:lnTo>
                        <a:lnTo>
                          <a:pt x="139895" y="696"/>
                        </a:lnTo>
                        <a:cubicBezTo>
                          <a:pt x="141553" y="17986"/>
                          <a:pt x="137508" y="35641"/>
                          <a:pt x="128523" y="50511"/>
                        </a:cubicBezTo>
                        <a:lnTo>
                          <a:pt x="174028" y="36039"/>
                        </a:lnTo>
                        <a:lnTo>
                          <a:pt x="173746" y="36669"/>
                        </a:lnTo>
                        <a:cubicBezTo>
                          <a:pt x="168126" y="49002"/>
                          <a:pt x="155378" y="55136"/>
                          <a:pt x="140906" y="59031"/>
                        </a:cubicBezTo>
                        <a:cubicBezTo>
                          <a:pt x="156605" y="57722"/>
                          <a:pt x="172751" y="61717"/>
                          <a:pt x="185880" y="70470"/>
                        </a:cubicBezTo>
                        <a:lnTo>
                          <a:pt x="187455" y="71531"/>
                        </a:lnTo>
                        <a:lnTo>
                          <a:pt x="185615" y="71033"/>
                        </a:lnTo>
                        <a:cubicBezTo>
                          <a:pt x="174276" y="67950"/>
                          <a:pt x="162092" y="69508"/>
                          <a:pt x="150306" y="71000"/>
                        </a:cubicBezTo>
                        <a:cubicBezTo>
                          <a:pt x="136712" y="72724"/>
                          <a:pt x="122672" y="74531"/>
                          <a:pt x="110089" y="69077"/>
                        </a:cubicBezTo>
                        <a:cubicBezTo>
                          <a:pt x="88987" y="78261"/>
                          <a:pt x="64751" y="84428"/>
                          <a:pt x="38045" y="87428"/>
                        </a:cubicBezTo>
                        <a:cubicBezTo>
                          <a:pt x="25264" y="88871"/>
                          <a:pt x="11919" y="89302"/>
                          <a:pt x="962" y="82903"/>
                        </a:cubicBezTo>
                        <a:lnTo>
                          <a:pt x="0" y="82339"/>
                        </a:lnTo>
                        <a:lnTo>
                          <a:pt x="1111" y="82339"/>
                        </a:lnTo>
                        <a:close/>
                        <a:moveTo>
                          <a:pt x="136132" y="60192"/>
                        </a:moveTo>
                        <a:cubicBezTo>
                          <a:pt x="133679" y="60755"/>
                          <a:pt x="131209" y="61286"/>
                          <a:pt x="128722" y="61767"/>
                        </a:cubicBezTo>
                        <a:lnTo>
                          <a:pt x="128573" y="61170"/>
                        </a:lnTo>
                        <a:cubicBezTo>
                          <a:pt x="131026" y="60507"/>
                          <a:pt x="133496" y="59976"/>
                          <a:pt x="136000" y="59578"/>
                        </a:cubicBezTo>
                        <a:cubicBezTo>
                          <a:pt x="151980" y="55849"/>
                          <a:pt x="166568" y="49997"/>
                          <a:pt x="172851" y="37017"/>
                        </a:cubicBezTo>
                        <a:lnTo>
                          <a:pt x="127098" y="51572"/>
                        </a:lnTo>
                        <a:lnTo>
                          <a:pt x="127545" y="50859"/>
                        </a:lnTo>
                        <a:cubicBezTo>
                          <a:pt x="136646" y="36171"/>
                          <a:pt x="140823" y="18633"/>
                          <a:pt x="139332" y="1426"/>
                        </a:cubicBezTo>
                        <a:cubicBezTo>
                          <a:pt x="130546" y="11173"/>
                          <a:pt x="123915" y="22943"/>
                          <a:pt x="120102" y="35492"/>
                        </a:cubicBezTo>
                        <a:cubicBezTo>
                          <a:pt x="119489" y="37531"/>
                          <a:pt x="118908" y="39669"/>
                          <a:pt x="118361" y="41725"/>
                        </a:cubicBezTo>
                        <a:cubicBezTo>
                          <a:pt x="116256" y="49616"/>
                          <a:pt x="114084" y="57772"/>
                          <a:pt x="108498" y="63739"/>
                        </a:cubicBezTo>
                        <a:cubicBezTo>
                          <a:pt x="101552" y="71166"/>
                          <a:pt x="90744" y="73586"/>
                          <a:pt x="81145" y="75277"/>
                        </a:cubicBezTo>
                        <a:cubicBezTo>
                          <a:pt x="55169" y="79852"/>
                          <a:pt x="28629" y="82422"/>
                          <a:pt x="2238" y="82903"/>
                        </a:cubicBezTo>
                        <a:cubicBezTo>
                          <a:pt x="12847" y="88638"/>
                          <a:pt x="25662" y="88174"/>
                          <a:pt x="37962" y="86798"/>
                        </a:cubicBezTo>
                        <a:cubicBezTo>
                          <a:pt x="64651" y="83798"/>
                          <a:pt x="88871" y="77631"/>
                          <a:pt x="109940" y="68447"/>
                        </a:cubicBezTo>
                        <a:lnTo>
                          <a:pt x="110056" y="68398"/>
                        </a:lnTo>
                        <a:lnTo>
                          <a:pt x="110172" y="68447"/>
                        </a:lnTo>
                        <a:cubicBezTo>
                          <a:pt x="122622" y="73885"/>
                          <a:pt x="136646" y="72094"/>
                          <a:pt x="150190" y="70370"/>
                        </a:cubicBezTo>
                        <a:cubicBezTo>
                          <a:pt x="161412" y="68945"/>
                          <a:pt x="173000" y="67469"/>
                          <a:pt x="183924" y="69956"/>
                        </a:cubicBezTo>
                        <a:cubicBezTo>
                          <a:pt x="169834" y="61120"/>
                          <a:pt x="152511" y="57639"/>
                          <a:pt x="136099" y="60192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16" name="Google Shape;216;p8"/>
              <p:cNvGrpSpPr/>
              <p:nvPr/>
            </p:nvGrpSpPr>
            <p:grpSpPr>
              <a:xfrm>
                <a:off x="7717718" y="3422448"/>
                <a:ext cx="2156698" cy="1906006"/>
                <a:chOff x="1650557" y="1878453"/>
                <a:chExt cx="521849" cy="461190"/>
              </a:xfrm>
            </p:grpSpPr>
            <p:sp>
              <p:nvSpPr>
                <p:cNvPr id="217" name="Google Shape;217;p8"/>
                <p:cNvSpPr/>
                <p:nvPr/>
              </p:nvSpPr>
              <p:spPr>
                <a:xfrm>
                  <a:off x="1650860" y="1878836"/>
                  <a:ext cx="521126" cy="460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126" h="460471" extrusionOk="0">
                      <a:moveTo>
                        <a:pt x="520696" y="63998"/>
                      </a:moveTo>
                      <a:cubicBezTo>
                        <a:pt x="518242" y="45349"/>
                        <a:pt x="511147" y="38569"/>
                        <a:pt x="497902" y="26384"/>
                      </a:cubicBezTo>
                      <a:cubicBezTo>
                        <a:pt x="490492" y="19869"/>
                        <a:pt x="482552" y="13819"/>
                        <a:pt x="473948" y="8978"/>
                      </a:cubicBezTo>
                      <a:cubicBezTo>
                        <a:pt x="467582" y="5580"/>
                        <a:pt x="460686" y="3276"/>
                        <a:pt x="453641" y="1784"/>
                      </a:cubicBezTo>
                      <a:cubicBezTo>
                        <a:pt x="446048" y="93"/>
                        <a:pt x="438224" y="-239"/>
                        <a:pt x="430483" y="142"/>
                      </a:cubicBezTo>
                      <a:cubicBezTo>
                        <a:pt x="384928" y="1933"/>
                        <a:pt x="358935" y="12227"/>
                        <a:pt x="343469" y="21925"/>
                      </a:cubicBezTo>
                      <a:cubicBezTo>
                        <a:pt x="336572" y="26252"/>
                        <a:pt x="329958" y="31042"/>
                        <a:pt x="323410" y="35866"/>
                      </a:cubicBezTo>
                      <a:cubicBezTo>
                        <a:pt x="313679" y="42995"/>
                        <a:pt x="304313" y="50686"/>
                        <a:pt x="296058" y="59506"/>
                      </a:cubicBezTo>
                      <a:cubicBezTo>
                        <a:pt x="288333" y="67711"/>
                        <a:pt x="280972" y="76481"/>
                        <a:pt x="275817" y="86560"/>
                      </a:cubicBezTo>
                      <a:cubicBezTo>
                        <a:pt x="271109" y="96456"/>
                        <a:pt x="268440" y="107182"/>
                        <a:pt x="265622" y="117741"/>
                      </a:cubicBezTo>
                      <a:cubicBezTo>
                        <a:pt x="263583" y="126560"/>
                        <a:pt x="259472" y="143088"/>
                        <a:pt x="257466" y="147912"/>
                      </a:cubicBezTo>
                      <a:cubicBezTo>
                        <a:pt x="255046" y="154808"/>
                        <a:pt x="251929" y="161439"/>
                        <a:pt x="248464" y="167871"/>
                      </a:cubicBezTo>
                      <a:cubicBezTo>
                        <a:pt x="244818" y="174402"/>
                        <a:pt x="244469" y="175629"/>
                        <a:pt x="239264" y="182393"/>
                      </a:cubicBezTo>
                      <a:cubicBezTo>
                        <a:pt x="235965" y="186404"/>
                        <a:pt x="234175" y="188029"/>
                        <a:pt x="228124" y="192157"/>
                      </a:cubicBezTo>
                      <a:cubicBezTo>
                        <a:pt x="219239" y="197776"/>
                        <a:pt x="216868" y="199981"/>
                        <a:pt x="207204" y="204142"/>
                      </a:cubicBezTo>
                      <a:cubicBezTo>
                        <a:pt x="199529" y="207358"/>
                        <a:pt x="184808" y="212779"/>
                        <a:pt x="180664" y="214221"/>
                      </a:cubicBezTo>
                      <a:cubicBezTo>
                        <a:pt x="170253" y="217752"/>
                        <a:pt x="159727" y="220968"/>
                        <a:pt x="149399" y="224747"/>
                      </a:cubicBezTo>
                      <a:cubicBezTo>
                        <a:pt x="135176" y="230317"/>
                        <a:pt x="121151" y="236385"/>
                        <a:pt x="107542" y="243314"/>
                      </a:cubicBezTo>
                      <a:cubicBezTo>
                        <a:pt x="93882" y="250343"/>
                        <a:pt x="80504" y="258068"/>
                        <a:pt x="68303" y="267434"/>
                      </a:cubicBezTo>
                      <a:cubicBezTo>
                        <a:pt x="60048" y="273750"/>
                        <a:pt x="51941" y="280314"/>
                        <a:pt x="44233" y="287277"/>
                      </a:cubicBezTo>
                      <a:cubicBezTo>
                        <a:pt x="38149" y="292913"/>
                        <a:pt x="32645" y="299129"/>
                        <a:pt x="27258" y="305429"/>
                      </a:cubicBezTo>
                      <a:cubicBezTo>
                        <a:pt x="24141" y="309026"/>
                        <a:pt x="21290" y="312855"/>
                        <a:pt x="18505" y="316701"/>
                      </a:cubicBezTo>
                      <a:cubicBezTo>
                        <a:pt x="14908" y="321807"/>
                        <a:pt x="11377" y="327012"/>
                        <a:pt x="9139" y="332881"/>
                      </a:cubicBezTo>
                      <a:cubicBezTo>
                        <a:pt x="6122" y="340506"/>
                        <a:pt x="3221" y="348248"/>
                        <a:pt x="1712" y="356337"/>
                      </a:cubicBezTo>
                      <a:cubicBezTo>
                        <a:pt x="751" y="361576"/>
                        <a:pt x="370" y="366880"/>
                        <a:pt x="138" y="372185"/>
                      </a:cubicBezTo>
                      <a:cubicBezTo>
                        <a:pt x="-78" y="376926"/>
                        <a:pt x="-111" y="381684"/>
                        <a:pt x="569" y="386392"/>
                      </a:cubicBezTo>
                      <a:cubicBezTo>
                        <a:pt x="1431" y="392376"/>
                        <a:pt x="2856" y="398278"/>
                        <a:pt x="4332" y="404146"/>
                      </a:cubicBezTo>
                      <a:cubicBezTo>
                        <a:pt x="6072" y="410595"/>
                        <a:pt x="8178" y="417060"/>
                        <a:pt x="11642" y="422812"/>
                      </a:cubicBezTo>
                      <a:cubicBezTo>
                        <a:pt x="14013" y="426625"/>
                        <a:pt x="16963" y="430056"/>
                        <a:pt x="19865" y="433471"/>
                      </a:cubicBezTo>
                      <a:cubicBezTo>
                        <a:pt x="24357" y="438776"/>
                        <a:pt x="29430" y="443633"/>
                        <a:pt x="35165" y="447595"/>
                      </a:cubicBezTo>
                      <a:cubicBezTo>
                        <a:pt x="40818" y="451441"/>
                        <a:pt x="46786" y="455055"/>
                        <a:pt x="53417" y="456911"/>
                      </a:cubicBezTo>
                      <a:cubicBezTo>
                        <a:pt x="58423" y="458387"/>
                        <a:pt x="63562" y="459431"/>
                        <a:pt x="68751" y="460045"/>
                      </a:cubicBezTo>
                      <a:cubicBezTo>
                        <a:pt x="74122" y="460542"/>
                        <a:pt x="79526" y="460476"/>
                        <a:pt x="84914" y="460459"/>
                      </a:cubicBezTo>
                      <a:cubicBezTo>
                        <a:pt x="92506" y="460359"/>
                        <a:pt x="100098" y="459348"/>
                        <a:pt x="107359" y="457094"/>
                      </a:cubicBezTo>
                      <a:cubicBezTo>
                        <a:pt x="113924" y="455121"/>
                        <a:pt x="120057" y="452054"/>
                        <a:pt x="126025" y="448722"/>
                      </a:cubicBezTo>
                      <a:cubicBezTo>
                        <a:pt x="137745" y="442257"/>
                        <a:pt x="149067" y="434996"/>
                        <a:pt x="159727" y="426890"/>
                      </a:cubicBezTo>
                      <a:cubicBezTo>
                        <a:pt x="168910" y="419629"/>
                        <a:pt x="177133" y="411208"/>
                        <a:pt x="184675" y="402273"/>
                      </a:cubicBezTo>
                      <a:cubicBezTo>
                        <a:pt x="194058" y="391100"/>
                        <a:pt x="201568" y="378468"/>
                        <a:pt x="209243" y="366085"/>
                      </a:cubicBezTo>
                      <a:cubicBezTo>
                        <a:pt x="215376" y="356420"/>
                        <a:pt x="221676" y="346855"/>
                        <a:pt x="228091" y="337373"/>
                      </a:cubicBezTo>
                      <a:cubicBezTo>
                        <a:pt x="233578" y="329499"/>
                        <a:pt x="236429" y="325669"/>
                        <a:pt x="243906" y="316303"/>
                      </a:cubicBezTo>
                      <a:cubicBezTo>
                        <a:pt x="243906" y="316303"/>
                        <a:pt x="243922" y="316270"/>
                        <a:pt x="243939" y="316270"/>
                      </a:cubicBezTo>
                      <a:cubicBezTo>
                        <a:pt x="246343" y="313585"/>
                        <a:pt x="248746" y="310916"/>
                        <a:pt x="251150" y="308230"/>
                      </a:cubicBezTo>
                      <a:cubicBezTo>
                        <a:pt x="261047" y="298251"/>
                        <a:pt x="262953" y="296261"/>
                        <a:pt x="274391" y="285635"/>
                      </a:cubicBezTo>
                      <a:cubicBezTo>
                        <a:pt x="284885" y="276037"/>
                        <a:pt x="293339" y="269091"/>
                        <a:pt x="303517" y="262345"/>
                      </a:cubicBezTo>
                      <a:cubicBezTo>
                        <a:pt x="312303" y="256277"/>
                        <a:pt x="317078" y="253559"/>
                        <a:pt x="324471" y="249862"/>
                      </a:cubicBezTo>
                      <a:cubicBezTo>
                        <a:pt x="335611" y="244424"/>
                        <a:pt x="345657" y="241822"/>
                        <a:pt x="359002" y="237711"/>
                      </a:cubicBezTo>
                      <a:cubicBezTo>
                        <a:pt x="375910" y="232257"/>
                        <a:pt x="393349" y="228245"/>
                        <a:pt x="409662" y="221067"/>
                      </a:cubicBezTo>
                      <a:cubicBezTo>
                        <a:pt x="417784" y="217735"/>
                        <a:pt x="425029" y="212663"/>
                        <a:pt x="432389" y="207955"/>
                      </a:cubicBezTo>
                      <a:cubicBezTo>
                        <a:pt x="438423" y="203960"/>
                        <a:pt x="444441" y="199931"/>
                        <a:pt x="450143" y="195472"/>
                      </a:cubicBezTo>
                      <a:cubicBezTo>
                        <a:pt x="462874" y="184995"/>
                        <a:pt x="474876" y="173573"/>
                        <a:pt x="485535" y="160975"/>
                      </a:cubicBezTo>
                      <a:cubicBezTo>
                        <a:pt x="491619" y="153498"/>
                        <a:pt x="497720" y="145989"/>
                        <a:pt x="502776" y="137767"/>
                      </a:cubicBezTo>
                      <a:cubicBezTo>
                        <a:pt x="507036" y="130473"/>
                        <a:pt x="510003" y="122516"/>
                        <a:pt x="512656" y="114525"/>
                      </a:cubicBezTo>
                      <a:cubicBezTo>
                        <a:pt x="516303" y="103385"/>
                        <a:pt x="519734" y="92063"/>
                        <a:pt x="520613" y="80310"/>
                      </a:cubicBezTo>
                      <a:cubicBezTo>
                        <a:pt x="521027" y="74889"/>
                        <a:pt x="521491" y="69402"/>
                        <a:pt x="520679" y="63998"/>
                      </a:cubicBezTo>
                      <a:close/>
                      <a:moveTo>
                        <a:pt x="508047" y="86145"/>
                      </a:moveTo>
                      <a:cubicBezTo>
                        <a:pt x="507732" y="92461"/>
                        <a:pt x="507053" y="98760"/>
                        <a:pt x="505743" y="104960"/>
                      </a:cubicBezTo>
                      <a:cubicBezTo>
                        <a:pt x="504616" y="110381"/>
                        <a:pt x="503008" y="115686"/>
                        <a:pt x="501367" y="120974"/>
                      </a:cubicBezTo>
                      <a:cubicBezTo>
                        <a:pt x="498897" y="128682"/>
                        <a:pt x="497007" y="134816"/>
                        <a:pt x="492680" y="143535"/>
                      </a:cubicBezTo>
                      <a:cubicBezTo>
                        <a:pt x="489829" y="149039"/>
                        <a:pt x="487541" y="151559"/>
                        <a:pt x="483662" y="156814"/>
                      </a:cubicBezTo>
                      <a:cubicBezTo>
                        <a:pt x="474810" y="167788"/>
                        <a:pt x="475821" y="166876"/>
                        <a:pt x="464002" y="178431"/>
                      </a:cubicBezTo>
                      <a:cubicBezTo>
                        <a:pt x="462228" y="180022"/>
                        <a:pt x="460454" y="181613"/>
                        <a:pt x="458680" y="183205"/>
                      </a:cubicBezTo>
                      <a:cubicBezTo>
                        <a:pt x="458647" y="183238"/>
                        <a:pt x="458631" y="183255"/>
                        <a:pt x="458597" y="183288"/>
                      </a:cubicBezTo>
                      <a:lnTo>
                        <a:pt x="460189" y="181945"/>
                      </a:lnTo>
                      <a:cubicBezTo>
                        <a:pt x="451337" y="189521"/>
                        <a:pt x="449165" y="190747"/>
                        <a:pt x="439816" y="196997"/>
                      </a:cubicBezTo>
                      <a:cubicBezTo>
                        <a:pt x="435240" y="200047"/>
                        <a:pt x="427084" y="205153"/>
                        <a:pt x="426338" y="205451"/>
                      </a:cubicBezTo>
                      <a:cubicBezTo>
                        <a:pt x="416375" y="210491"/>
                        <a:pt x="408120" y="213409"/>
                        <a:pt x="399433" y="216028"/>
                      </a:cubicBezTo>
                      <a:cubicBezTo>
                        <a:pt x="388177" y="219393"/>
                        <a:pt x="376888" y="222742"/>
                        <a:pt x="365665" y="226239"/>
                      </a:cubicBezTo>
                      <a:cubicBezTo>
                        <a:pt x="356697" y="228958"/>
                        <a:pt x="347679" y="231594"/>
                        <a:pt x="339076" y="235290"/>
                      </a:cubicBezTo>
                      <a:cubicBezTo>
                        <a:pt x="328499" y="239949"/>
                        <a:pt x="318636" y="246033"/>
                        <a:pt x="309154" y="252614"/>
                      </a:cubicBezTo>
                      <a:cubicBezTo>
                        <a:pt x="297434" y="260538"/>
                        <a:pt x="286493" y="269572"/>
                        <a:pt x="276082" y="279137"/>
                      </a:cubicBezTo>
                      <a:cubicBezTo>
                        <a:pt x="262837" y="291371"/>
                        <a:pt x="249758" y="303854"/>
                        <a:pt x="237888" y="317447"/>
                      </a:cubicBezTo>
                      <a:cubicBezTo>
                        <a:pt x="228141" y="329018"/>
                        <a:pt x="219272" y="341318"/>
                        <a:pt x="211017" y="354000"/>
                      </a:cubicBezTo>
                      <a:cubicBezTo>
                        <a:pt x="205679" y="362057"/>
                        <a:pt x="200341" y="370113"/>
                        <a:pt x="195334" y="378385"/>
                      </a:cubicBezTo>
                      <a:cubicBezTo>
                        <a:pt x="187941" y="390370"/>
                        <a:pt x="181028" y="401063"/>
                        <a:pt x="174414" y="408489"/>
                      </a:cubicBezTo>
                      <a:cubicBezTo>
                        <a:pt x="174812" y="408025"/>
                        <a:pt x="175458" y="407263"/>
                        <a:pt x="175724" y="406931"/>
                      </a:cubicBezTo>
                      <a:cubicBezTo>
                        <a:pt x="173668" y="409119"/>
                        <a:pt x="171612" y="411307"/>
                        <a:pt x="169557" y="413512"/>
                      </a:cubicBezTo>
                      <a:cubicBezTo>
                        <a:pt x="169491" y="413579"/>
                        <a:pt x="169441" y="413645"/>
                        <a:pt x="169375" y="413711"/>
                      </a:cubicBezTo>
                      <a:cubicBezTo>
                        <a:pt x="169690" y="413363"/>
                        <a:pt x="170004" y="413015"/>
                        <a:pt x="170319" y="412683"/>
                      </a:cubicBezTo>
                      <a:cubicBezTo>
                        <a:pt x="168164" y="414855"/>
                        <a:pt x="166258" y="416546"/>
                        <a:pt x="163307" y="418817"/>
                      </a:cubicBezTo>
                      <a:cubicBezTo>
                        <a:pt x="158583" y="422447"/>
                        <a:pt x="153494" y="425564"/>
                        <a:pt x="148570" y="428913"/>
                      </a:cubicBezTo>
                      <a:cubicBezTo>
                        <a:pt x="140994" y="433471"/>
                        <a:pt x="139005" y="434814"/>
                        <a:pt x="132159" y="438395"/>
                      </a:cubicBezTo>
                      <a:cubicBezTo>
                        <a:pt x="123340" y="443070"/>
                        <a:pt x="118516" y="444810"/>
                        <a:pt x="108520" y="446518"/>
                      </a:cubicBezTo>
                      <a:cubicBezTo>
                        <a:pt x="103016" y="447363"/>
                        <a:pt x="97446" y="447545"/>
                        <a:pt x="91876" y="447479"/>
                      </a:cubicBezTo>
                      <a:cubicBezTo>
                        <a:pt x="81946" y="447562"/>
                        <a:pt x="74122" y="446634"/>
                        <a:pt x="65352" y="443865"/>
                      </a:cubicBezTo>
                      <a:cubicBezTo>
                        <a:pt x="59650" y="442174"/>
                        <a:pt x="54511" y="439058"/>
                        <a:pt x="49521" y="435875"/>
                      </a:cubicBezTo>
                      <a:cubicBezTo>
                        <a:pt x="40022" y="429642"/>
                        <a:pt x="32347" y="421038"/>
                        <a:pt x="25700" y="411904"/>
                      </a:cubicBezTo>
                      <a:cubicBezTo>
                        <a:pt x="19848" y="403284"/>
                        <a:pt x="17444" y="392923"/>
                        <a:pt x="15140" y="382911"/>
                      </a:cubicBezTo>
                      <a:cubicBezTo>
                        <a:pt x="14328" y="378750"/>
                        <a:pt x="13416" y="375235"/>
                        <a:pt x="13151" y="369964"/>
                      </a:cubicBezTo>
                      <a:cubicBezTo>
                        <a:pt x="12869" y="361841"/>
                        <a:pt x="13350" y="353652"/>
                        <a:pt x="14610" y="345612"/>
                      </a:cubicBezTo>
                      <a:cubicBezTo>
                        <a:pt x="16350" y="336097"/>
                        <a:pt x="18389" y="331289"/>
                        <a:pt x="21340" y="323564"/>
                      </a:cubicBezTo>
                      <a:cubicBezTo>
                        <a:pt x="23976" y="317215"/>
                        <a:pt x="23644" y="318061"/>
                        <a:pt x="26910" y="313054"/>
                      </a:cubicBezTo>
                      <a:cubicBezTo>
                        <a:pt x="30010" y="308479"/>
                        <a:pt x="29330" y="309606"/>
                        <a:pt x="33474" y="304119"/>
                      </a:cubicBezTo>
                      <a:cubicBezTo>
                        <a:pt x="37221" y="299776"/>
                        <a:pt x="40288" y="296146"/>
                        <a:pt x="43703" y="292813"/>
                      </a:cubicBezTo>
                      <a:cubicBezTo>
                        <a:pt x="46471" y="290111"/>
                        <a:pt x="52406" y="285387"/>
                        <a:pt x="57113" y="281458"/>
                      </a:cubicBezTo>
                      <a:cubicBezTo>
                        <a:pt x="59998" y="279237"/>
                        <a:pt x="62882" y="277015"/>
                        <a:pt x="65750" y="274811"/>
                      </a:cubicBezTo>
                      <a:cubicBezTo>
                        <a:pt x="70541" y="271462"/>
                        <a:pt x="75415" y="268229"/>
                        <a:pt x="80388" y="265146"/>
                      </a:cubicBezTo>
                      <a:cubicBezTo>
                        <a:pt x="99319" y="254155"/>
                        <a:pt x="119278" y="245005"/>
                        <a:pt x="139668" y="237081"/>
                      </a:cubicBezTo>
                      <a:cubicBezTo>
                        <a:pt x="143796" y="235522"/>
                        <a:pt x="157820" y="230931"/>
                        <a:pt x="165562" y="228394"/>
                      </a:cubicBezTo>
                      <a:cubicBezTo>
                        <a:pt x="176768" y="224565"/>
                        <a:pt x="187875" y="220454"/>
                        <a:pt x="198799" y="215895"/>
                      </a:cubicBezTo>
                      <a:cubicBezTo>
                        <a:pt x="205844" y="212862"/>
                        <a:pt x="212260" y="208601"/>
                        <a:pt x="218692" y="204440"/>
                      </a:cubicBezTo>
                      <a:cubicBezTo>
                        <a:pt x="229235" y="197793"/>
                        <a:pt x="238651" y="189487"/>
                        <a:pt x="246558" y="179840"/>
                      </a:cubicBezTo>
                      <a:cubicBezTo>
                        <a:pt x="252277" y="173093"/>
                        <a:pt x="256969" y="165533"/>
                        <a:pt x="261063" y="157692"/>
                      </a:cubicBezTo>
                      <a:cubicBezTo>
                        <a:pt x="265771" y="149056"/>
                        <a:pt x="269518" y="139938"/>
                        <a:pt x="272419" y="130539"/>
                      </a:cubicBezTo>
                      <a:cubicBezTo>
                        <a:pt x="278884" y="108607"/>
                        <a:pt x="282448" y="82962"/>
                        <a:pt x="292626" y="69518"/>
                      </a:cubicBezTo>
                      <a:cubicBezTo>
                        <a:pt x="299605" y="60152"/>
                        <a:pt x="304811" y="55461"/>
                        <a:pt x="314657" y="47918"/>
                      </a:cubicBezTo>
                      <a:cubicBezTo>
                        <a:pt x="323211" y="41519"/>
                        <a:pt x="327090" y="38602"/>
                        <a:pt x="337899" y="31656"/>
                      </a:cubicBezTo>
                      <a:cubicBezTo>
                        <a:pt x="344496" y="27661"/>
                        <a:pt x="359930" y="21726"/>
                        <a:pt x="368998" y="19239"/>
                      </a:cubicBezTo>
                      <a:cubicBezTo>
                        <a:pt x="406131" y="9094"/>
                        <a:pt x="418845" y="12758"/>
                        <a:pt x="426786" y="12990"/>
                      </a:cubicBezTo>
                      <a:cubicBezTo>
                        <a:pt x="439517" y="13354"/>
                        <a:pt x="450359" y="15957"/>
                        <a:pt x="462195" y="22257"/>
                      </a:cubicBezTo>
                      <a:cubicBezTo>
                        <a:pt x="471793" y="27876"/>
                        <a:pt x="480662" y="34756"/>
                        <a:pt x="488718" y="42414"/>
                      </a:cubicBezTo>
                      <a:cubicBezTo>
                        <a:pt x="493658" y="47222"/>
                        <a:pt x="498913" y="51913"/>
                        <a:pt x="502229" y="58063"/>
                      </a:cubicBezTo>
                      <a:cubicBezTo>
                        <a:pt x="503638" y="60533"/>
                        <a:pt x="504748" y="63152"/>
                        <a:pt x="505660" y="65855"/>
                      </a:cubicBezTo>
                      <a:cubicBezTo>
                        <a:pt x="506290" y="67860"/>
                        <a:pt x="506771" y="69900"/>
                        <a:pt x="507185" y="71955"/>
                      </a:cubicBezTo>
                      <a:cubicBezTo>
                        <a:pt x="508114" y="76630"/>
                        <a:pt x="508445" y="81387"/>
                        <a:pt x="508114" y="861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8;p8"/>
                <p:cNvSpPr/>
                <p:nvPr/>
              </p:nvSpPr>
              <p:spPr>
                <a:xfrm>
                  <a:off x="1650557" y="1878453"/>
                  <a:ext cx="521849" cy="461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49" h="461190" extrusionOk="0">
                      <a:moveTo>
                        <a:pt x="80691" y="461190"/>
                      </a:moveTo>
                      <a:cubicBezTo>
                        <a:pt x="76828" y="461190"/>
                        <a:pt x="72900" y="461124"/>
                        <a:pt x="69020" y="460759"/>
                      </a:cubicBezTo>
                      <a:cubicBezTo>
                        <a:pt x="63732" y="460129"/>
                        <a:pt x="58560" y="459068"/>
                        <a:pt x="53637" y="457609"/>
                      </a:cubicBezTo>
                      <a:cubicBezTo>
                        <a:pt x="46824" y="455703"/>
                        <a:pt x="40789" y="451990"/>
                        <a:pt x="35286" y="448243"/>
                      </a:cubicBezTo>
                      <a:cubicBezTo>
                        <a:pt x="29931" y="444546"/>
                        <a:pt x="24759" y="439772"/>
                        <a:pt x="19935" y="434070"/>
                      </a:cubicBezTo>
                      <a:lnTo>
                        <a:pt x="19604" y="433672"/>
                      </a:lnTo>
                      <a:cubicBezTo>
                        <a:pt x="16852" y="430423"/>
                        <a:pt x="13984" y="427058"/>
                        <a:pt x="11696" y="423361"/>
                      </a:cubicBezTo>
                      <a:cubicBezTo>
                        <a:pt x="8049" y="417294"/>
                        <a:pt x="5928" y="410480"/>
                        <a:pt x="4353" y="404612"/>
                      </a:cubicBezTo>
                      <a:cubicBezTo>
                        <a:pt x="2861" y="398677"/>
                        <a:pt x="1452" y="392859"/>
                        <a:pt x="573" y="386825"/>
                      </a:cubicBezTo>
                      <a:cubicBezTo>
                        <a:pt x="-173" y="381686"/>
                        <a:pt x="-40" y="376497"/>
                        <a:pt x="142" y="372568"/>
                      </a:cubicBezTo>
                      <a:cubicBezTo>
                        <a:pt x="341" y="367860"/>
                        <a:pt x="689" y="362307"/>
                        <a:pt x="1734" y="356671"/>
                      </a:cubicBezTo>
                      <a:cubicBezTo>
                        <a:pt x="3275" y="348366"/>
                        <a:pt x="6259" y="340491"/>
                        <a:pt x="9177" y="333148"/>
                      </a:cubicBezTo>
                      <a:cubicBezTo>
                        <a:pt x="11398" y="327296"/>
                        <a:pt x="14879" y="322124"/>
                        <a:pt x="18576" y="316902"/>
                      </a:cubicBezTo>
                      <a:cubicBezTo>
                        <a:pt x="21245" y="313205"/>
                        <a:pt x="24146" y="309293"/>
                        <a:pt x="27345" y="305596"/>
                      </a:cubicBezTo>
                      <a:cubicBezTo>
                        <a:pt x="32501" y="299562"/>
                        <a:pt x="38137" y="293163"/>
                        <a:pt x="44337" y="287411"/>
                      </a:cubicBezTo>
                      <a:cubicBezTo>
                        <a:pt x="51316" y="281095"/>
                        <a:pt x="58975" y="274796"/>
                        <a:pt x="68440" y="267535"/>
                      </a:cubicBezTo>
                      <a:cubicBezTo>
                        <a:pt x="79066" y="259362"/>
                        <a:pt x="91549" y="251687"/>
                        <a:pt x="107728" y="243382"/>
                      </a:cubicBezTo>
                      <a:cubicBezTo>
                        <a:pt x="120194" y="237033"/>
                        <a:pt x="133904" y="230949"/>
                        <a:pt x="149619" y="224799"/>
                      </a:cubicBezTo>
                      <a:cubicBezTo>
                        <a:pt x="156333" y="222345"/>
                        <a:pt x="163229" y="220091"/>
                        <a:pt x="169893" y="217903"/>
                      </a:cubicBezTo>
                      <a:cubicBezTo>
                        <a:pt x="173507" y="216726"/>
                        <a:pt x="177237" y="215499"/>
                        <a:pt x="180900" y="214272"/>
                      </a:cubicBezTo>
                      <a:cubicBezTo>
                        <a:pt x="185194" y="212780"/>
                        <a:pt x="199798" y="207393"/>
                        <a:pt x="207407" y="204193"/>
                      </a:cubicBezTo>
                      <a:cubicBezTo>
                        <a:pt x="214817" y="200994"/>
                        <a:pt x="217901" y="198988"/>
                        <a:pt x="223006" y="195640"/>
                      </a:cubicBezTo>
                      <a:cubicBezTo>
                        <a:pt x="224515" y="194645"/>
                        <a:pt x="226239" y="193518"/>
                        <a:pt x="228295" y="192225"/>
                      </a:cubicBezTo>
                      <a:cubicBezTo>
                        <a:pt x="234461" y="188030"/>
                        <a:pt x="236202" y="186389"/>
                        <a:pt x="239368" y="182543"/>
                      </a:cubicBezTo>
                      <a:cubicBezTo>
                        <a:pt x="243628" y="177007"/>
                        <a:pt x="244640" y="175166"/>
                        <a:pt x="246861" y="171105"/>
                      </a:cubicBezTo>
                      <a:cubicBezTo>
                        <a:pt x="247342" y="170210"/>
                        <a:pt x="247889" y="169215"/>
                        <a:pt x="248535" y="168055"/>
                      </a:cubicBezTo>
                      <a:cubicBezTo>
                        <a:pt x="252398" y="160860"/>
                        <a:pt x="255349" y="154346"/>
                        <a:pt x="257520" y="148146"/>
                      </a:cubicBezTo>
                      <a:cubicBezTo>
                        <a:pt x="259460" y="143421"/>
                        <a:pt x="263538" y="127159"/>
                        <a:pt x="265660" y="118008"/>
                      </a:cubicBezTo>
                      <a:lnTo>
                        <a:pt x="266422" y="115157"/>
                      </a:lnTo>
                      <a:cubicBezTo>
                        <a:pt x="268959" y="105642"/>
                        <a:pt x="271578" y="95795"/>
                        <a:pt x="275888" y="86760"/>
                      </a:cubicBezTo>
                      <a:cubicBezTo>
                        <a:pt x="281375" y="75985"/>
                        <a:pt x="289232" y="67000"/>
                        <a:pt x="296178" y="59623"/>
                      </a:cubicBezTo>
                      <a:cubicBezTo>
                        <a:pt x="303472" y="51815"/>
                        <a:pt x="312192" y="44289"/>
                        <a:pt x="323580" y="35934"/>
                      </a:cubicBezTo>
                      <a:cubicBezTo>
                        <a:pt x="329863" y="31293"/>
                        <a:pt x="336594" y="26402"/>
                        <a:pt x="343656" y="21976"/>
                      </a:cubicBezTo>
                      <a:cubicBezTo>
                        <a:pt x="364460" y="8947"/>
                        <a:pt x="393785" y="1586"/>
                        <a:pt x="430835" y="144"/>
                      </a:cubicBezTo>
                      <a:cubicBezTo>
                        <a:pt x="439522" y="-287"/>
                        <a:pt x="447131" y="244"/>
                        <a:pt x="454076" y="1802"/>
                      </a:cubicBezTo>
                      <a:cubicBezTo>
                        <a:pt x="461636" y="3410"/>
                        <a:pt x="468499" y="5830"/>
                        <a:pt x="474466" y="9013"/>
                      </a:cubicBezTo>
                      <a:cubicBezTo>
                        <a:pt x="482225" y="13356"/>
                        <a:pt x="490082" y="19075"/>
                        <a:pt x="498487" y="26452"/>
                      </a:cubicBezTo>
                      <a:cubicBezTo>
                        <a:pt x="511201" y="38156"/>
                        <a:pt x="518877" y="45201"/>
                        <a:pt x="521397" y="64265"/>
                      </a:cubicBezTo>
                      <a:cubicBezTo>
                        <a:pt x="522192" y="69520"/>
                        <a:pt x="521778" y="74907"/>
                        <a:pt x="521380" y="80096"/>
                      </a:cubicBezTo>
                      <a:lnTo>
                        <a:pt x="521330" y="80643"/>
                      </a:lnTo>
                      <a:cubicBezTo>
                        <a:pt x="520468" y="92446"/>
                        <a:pt x="517070" y="103603"/>
                        <a:pt x="513373" y="114941"/>
                      </a:cubicBezTo>
                      <a:cubicBezTo>
                        <a:pt x="510837" y="122600"/>
                        <a:pt x="507870" y="130706"/>
                        <a:pt x="503460" y="138233"/>
                      </a:cubicBezTo>
                      <a:cubicBezTo>
                        <a:pt x="498338" y="146538"/>
                        <a:pt x="492171" y="154130"/>
                        <a:pt x="486186" y="161474"/>
                      </a:cubicBezTo>
                      <a:cubicBezTo>
                        <a:pt x="476108" y="173393"/>
                        <a:pt x="464503" y="184682"/>
                        <a:pt x="450744" y="196004"/>
                      </a:cubicBezTo>
                      <a:cubicBezTo>
                        <a:pt x="445042" y="200463"/>
                        <a:pt x="439074" y="204459"/>
                        <a:pt x="432957" y="208503"/>
                      </a:cubicBezTo>
                      <a:cubicBezTo>
                        <a:pt x="431780" y="209266"/>
                        <a:pt x="430603" y="210012"/>
                        <a:pt x="429443" y="210775"/>
                      </a:cubicBezTo>
                      <a:cubicBezTo>
                        <a:pt x="423342" y="214736"/>
                        <a:pt x="417043" y="218831"/>
                        <a:pt x="410180" y="221633"/>
                      </a:cubicBezTo>
                      <a:cubicBezTo>
                        <a:pt x="398974" y="226572"/>
                        <a:pt x="387038" y="230070"/>
                        <a:pt x="375500" y="233452"/>
                      </a:cubicBezTo>
                      <a:cubicBezTo>
                        <a:pt x="370245" y="234994"/>
                        <a:pt x="364791" y="236585"/>
                        <a:pt x="359503" y="238293"/>
                      </a:cubicBezTo>
                      <a:cubicBezTo>
                        <a:pt x="357232" y="238989"/>
                        <a:pt x="355061" y="239652"/>
                        <a:pt x="352972" y="240282"/>
                      </a:cubicBezTo>
                      <a:cubicBezTo>
                        <a:pt x="342926" y="243316"/>
                        <a:pt x="334240" y="245935"/>
                        <a:pt x="325023" y="250427"/>
                      </a:cubicBezTo>
                      <a:cubicBezTo>
                        <a:pt x="317845" y="254008"/>
                        <a:pt x="313120" y="256660"/>
                        <a:pt x="304119" y="262893"/>
                      </a:cubicBezTo>
                      <a:cubicBezTo>
                        <a:pt x="294554" y="269242"/>
                        <a:pt x="286398" y="275757"/>
                        <a:pt x="275026" y="286151"/>
                      </a:cubicBezTo>
                      <a:cubicBezTo>
                        <a:pt x="264151" y="296263"/>
                        <a:pt x="261830" y="298617"/>
                        <a:pt x="253160" y="307354"/>
                      </a:cubicBezTo>
                      <a:lnTo>
                        <a:pt x="251784" y="308729"/>
                      </a:lnTo>
                      <a:lnTo>
                        <a:pt x="244573" y="316753"/>
                      </a:lnTo>
                      <a:cubicBezTo>
                        <a:pt x="237279" y="325887"/>
                        <a:pt x="234329" y="329832"/>
                        <a:pt x="228759" y="337839"/>
                      </a:cubicBezTo>
                      <a:cubicBezTo>
                        <a:pt x="222194" y="347537"/>
                        <a:pt x="215862" y="357201"/>
                        <a:pt x="209927" y="366534"/>
                      </a:cubicBezTo>
                      <a:cubicBezTo>
                        <a:pt x="209131" y="367811"/>
                        <a:pt x="208336" y="369104"/>
                        <a:pt x="207540" y="370380"/>
                      </a:cubicBezTo>
                      <a:cubicBezTo>
                        <a:pt x="200760" y="381354"/>
                        <a:pt x="193748" y="392710"/>
                        <a:pt x="185326" y="402755"/>
                      </a:cubicBezTo>
                      <a:cubicBezTo>
                        <a:pt x="176988" y="412635"/>
                        <a:pt x="168815" y="420708"/>
                        <a:pt x="160328" y="427422"/>
                      </a:cubicBezTo>
                      <a:cubicBezTo>
                        <a:pt x="150050" y="435247"/>
                        <a:pt x="138695" y="442607"/>
                        <a:pt x="126577" y="449288"/>
                      </a:cubicBezTo>
                      <a:cubicBezTo>
                        <a:pt x="121603" y="452073"/>
                        <a:pt x="114989" y="455537"/>
                        <a:pt x="107844" y="457692"/>
                      </a:cubicBezTo>
                      <a:cubicBezTo>
                        <a:pt x="100998" y="459814"/>
                        <a:pt x="93422" y="460958"/>
                        <a:pt x="85299" y="461074"/>
                      </a:cubicBezTo>
                      <a:lnTo>
                        <a:pt x="83741" y="461074"/>
                      </a:lnTo>
                      <a:cubicBezTo>
                        <a:pt x="82746" y="461074"/>
                        <a:pt x="81752" y="461074"/>
                        <a:pt x="80757" y="461074"/>
                      </a:cubicBezTo>
                      <a:close/>
                      <a:moveTo>
                        <a:pt x="436389" y="708"/>
                      </a:moveTo>
                      <a:cubicBezTo>
                        <a:pt x="434582" y="708"/>
                        <a:pt x="432708" y="758"/>
                        <a:pt x="430802" y="857"/>
                      </a:cubicBezTo>
                      <a:cubicBezTo>
                        <a:pt x="393868" y="2299"/>
                        <a:pt x="364642" y="9610"/>
                        <a:pt x="343937" y="22590"/>
                      </a:cubicBezTo>
                      <a:cubicBezTo>
                        <a:pt x="336892" y="26999"/>
                        <a:pt x="330178" y="31890"/>
                        <a:pt x="323895" y="36515"/>
                      </a:cubicBezTo>
                      <a:cubicBezTo>
                        <a:pt x="312540" y="44836"/>
                        <a:pt x="303854" y="52346"/>
                        <a:pt x="296593" y="60121"/>
                      </a:cubicBezTo>
                      <a:cubicBezTo>
                        <a:pt x="289663" y="67464"/>
                        <a:pt x="281856" y="76416"/>
                        <a:pt x="276402" y="87092"/>
                      </a:cubicBezTo>
                      <a:cubicBezTo>
                        <a:pt x="272125" y="96077"/>
                        <a:pt x="269505" y="105874"/>
                        <a:pt x="266986" y="115373"/>
                      </a:cubicBezTo>
                      <a:lnTo>
                        <a:pt x="266223" y="118207"/>
                      </a:lnTo>
                      <a:cubicBezTo>
                        <a:pt x="264101" y="127358"/>
                        <a:pt x="260007" y="143686"/>
                        <a:pt x="258067" y="148427"/>
                      </a:cubicBezTo>
                      <a:cubicBezTo>
                        <a:pt x="255896" y="154644"/>
                        <a:pt x="252945" y="161192"/>
                        <a:pt x="249049" y="168420"/>
                      </a:cubicBezTo>
                      <a:cubicBezTo>
                        <a:pt x="248403" y="169580"/>
                        <a:pt x="247856" y="170575"/>
                        <a:pt x="247375" y="171470"/>
                      </a:cubicBezTo>
                      <a:cubicBezTo>
                        <a:pt x="245137" y="175548"/>
                        <a:pt x="244126" y="177405"/>
                        <a:pt x="239832" y="182991"/>
                      </a:cubicBezTo>
                      <a:cubicBezTo>
                        <a:pt x="236417" y="187135"/>
                        <a:pt x="234544" y="188777"/>
                        <a:pt x="228609" y="192821"/>
                      </a:cubicBezTo>
                      <a:cubicBezTo>
                        <a:pt x="226554" y="194131"/>
                        <a:pt x="224846" y="195242"/>
                        <a:pt x="223321" y="196236"/>
                      </a:cubicBezTo>
                      <a:cubicBezTo>
                        <a:pt x="218182" y="199602"/>
                        <a:pt x="215083" y="201624"/>
                        <a:pt x="207623" y="204840"/>
                      </a:cubicBezTo>
                      <a:cubicBezTo>
                        <a:pt x="199997" y="208039"/>
                        <a:pt x="185359" y="213427"/>
                        <a:pt x="181066" y="214935"/>
                      </a:cubicBezTo>
                      <a:cubicBezTo>
                        <a:pt x="177402" y="216179"/>
                        <a:pt x="173673" y="217389"/>
                        <a:pt x="170059" y="218582"/>
                      </a:cubicBezTo>
                      <a:cubicBezTo>
                        <a:pt x="163395" y="220754"/>
                        <a:pt x="156515" y="223009"/>
                        <a:pt x="149818" y="225462"/>
                      </a:cubicBezTo>
                      <a:cubicBezTo>
                        <a:pt x="134136" y="231595"/>
                        <a:pt x="120443" y="237663"/>
                        <a:pt x="107994" y="244012"/>
                      </a:cubicBezTo>
                      <a:cubicBezTo>
                        <a:pt x="91847" y="252300"/>
                        <a:pt x="79398" y="259959"/>
                        <a:pt x="68805" y="268099"/>
                      </a:cubicBezTo>
                      <a:cubicBezTo>
                        <a:pt x="59356" y="275343"/>
                        <a:pt x="51714" y="281642"/>
                        <a:pt x="44751" y="287925"/>
                      </a:cubicBezTo>
                      <a:cubicBezTo>
                        <a:pt x="38585" y="293644"/>
                        <a:pt x="32965" y="300026"/>
                        <a:pt x="27809" y="306044"/>
                      </a:cubicBezTo>
                      <a:cubicBezTo>
                        <a:pt x="24627" y="309724"/>
                        <a:pt x="21726" y="313636"/>
                        <a:pt x="19073" y="317300"/>
                      </a:cubicBezTo>
                      <a:cubicBezTo>
                        <a:pt x="15410" y="322488"/>
                        <a:pt x="11945" y="327611"/>
                        <a:pt x="9757" y="333396"/>
                      </a:cubicBezTo>
                      <a:cubicBezTo>
                        <a:pt x="6856" y="340723"/>
                        <a:pt x="3889" y="348564"/>
                        <a:pt x="2347" y="356803"/>
                      </a:cubicBezTo>
                      <a:cubicBezTo>
                        <a:pt x="1319" y="362390"/>
                        <a:pt x="971" y="367927"/>
                        <a:pt x="772" y="372618"/>
                      </a:cubicBezTo>
                      <a:cubicBezTo>
                        <a:pt x="590" y="376530"/>
                        <a:pt x="474" y="381669"/>
                        <a:pt x="1203" y="386758"/>
                      </a:cubicBezTo>
                      <a:cubicBezTo>
                        <a:pt x="2065" y="392759"/>
                        <a:pt x="3474" y="398561"/>
                        <a:pt x="4966" y="404479"/>
                      </a:cubicBezTo>
                      <a:cubicBezTo>
                        <a:pt x="6541" y="410298"/>
                        <a:pt x="8630" y="417062"/>
                        <a:pt x="12243" y="423046"/>
                      </a:cubicBezTo>
                      <a:cubicBezTo>
                        <a:pt x="14515" y="426693"/>
                        <a:pt x="17349" y="430041"/>
                        <a:pt x="20101" y="433274"/>
                      </a:cubicBezTo>
                      <a:lnTo>
                        <a:pt x="20433" y="433672"/>
                      </a:lnTo>
                      <a:cubicBezTo>
                        <a:pt x="25223" y="439325"/>
                        <a:pt x="30346" y="444066"/>
                        <a:pt x="35667" y="447729"/>
                      </a:cubicBezTo>
                      <a:cubicBezTo>
                        <a:pt x="41121" y="451426"/>
                        <a:pt x="47105" y="455123"/>
                        <a:pt x="53836" y="456996"/>
                      </a:cubicBezTo>
                      <a:cubicBezTo>
                        <a:pt x="58726" y="458438"/>
                        <a:pt x="63865" y="459499"/>
                        <a:pt x="69120" y="460129"/>
                      </a:cubicBezTo>
                      <a:cubicBezTo>
                        <a:pt x="73944" y="460577"/>
                        <a:pt x="78901" y="460560"/>
                        <a:pt x="83691" y="460544"/>
                      </a:cubicBezTo>
                      <a:lnTo>
                        <a:pt x="85250" y="460544"/>
                      </a:lnTo>
                      <a:cubicBezTo>
                        <a:pt x="93290" y="460428"/>
                        <a:pt x="100816" y="459300"/>
                        <a:pt x="107596" y="457178"/>
                      </a:cubicBezTo>
                      <a:cubicBezTo>
                        <a:pt x="114674" y="455057"/>
                        <a:pt x="121255" y="451592"/>
                        <a:pt x="126195" y="448840"/>
                      </a:cubicBezTo>
                      <a:cubicBezTo>
                        <a:pt x="138280" y="442176"/>
                        <a:pt x="149602" y="434832"/>
                        <a:pt x="159864" y="427041"/>
                      </a:cubicBezTo>
                      <a:cubicBezTo>
                        <a:pt x="168302" y="420360"/>
                        <a:pt x="176457" y="412320"/>
                        <a:pt x="184763" y="402473"/>
                      </a:cubicBezTo>
                      <a:cubicBezTo>
                        <a:pt x="193167" y="392461"/>
                        <a:pt x="200163" y="381139"/>
                        <a:pt x="206926" y="370181"/>
                      </a:cubicBezTo>
                      <a:cubicBezTo>
                        <a:pt x="207722" y="368888"/>
                        <a:pt x="208518" y="367612"/>
                        <a:pt x="209314" y="366335"/>
                      </a:cubicBezTo>
                      <a:cubicBezTo>
                        <a:pt x="215248" y="356986"/>
                        <a:pt x="221597" y="347321"/>
                        <a:pt x="228162" y="337607"/>
                      </a:cubicBezTo>
                      <a:cubicBezTo>
                        <a:pt x="233748" y="329583"/>
                        <a:pt x="236699" y="325638"/>
                        <a:pt x="243993" y="316521"/>
                      </a:cubicBezTo>
                      <a:lnTo>
                        <a:pt x="244043" y="316471"/>
                      </a:lnTo>
                      <a:lnTo>
                        <a:pt x="251254" y="308431"/>
                      </a:lnTo>
                      <a:lnTo>
                        <a:pt x="252630" y="307038"/>
                      </a:lnTo>
                      <a:cubicBezTo>
                        <a:pt x="261300" y="298286"/>
                        <a:pt x="263621" y="295932"/>
                        <a:pt x="274512" y="285820"/>
                      </a:cubicBezTo>
                      <a:cubicBezTo>
                        <a:pt x="285900" y="275393"/>
                        <a:pt x="294073" y="268861"/>
                        <a:pt x="303671" y="262495"/>
                      </a:cubicBezTo>
                      <a:cubicBezTo>
                        <a:pt x="312706" y="256246"/>
                        <a:pt x="317447" y="253593"/>
                        <a:pt x="324658" y="249996"/>
                      </a:cubicBezTo>
                      <a:cubicBezTo>
                        <a:pt x="333941" y="245471"/>
                        <a:pt x="342644" y="242851"/>
                        <a:pt x="352707" y="239801"/>
                      </a:cubicBezTo>
                      <a:cubicBezTo>
                        <a:pt x="354795" y="239171"/>
                        <a:pt x="356967" y="238508"/>
                        <a:pt x="359221" y="237812"/>
                      </a:cubicBezTo>
                      <a:cubicBezTo>
                        <a:pt x="364526" y="236104"/>
                        <a:pt x="369964" y="234513"/>
                        <a:pt x="375235" y="232971"/>
                      </a:cubicBezTo>
                      <a:cubicBezTo>
                        <a:pt x="386756" y="229606"/>
                        <a:pt x="398675" y="226108"/>
                        <a:pt x="409848" y="221185"/>
                      </a:cubicBezTo>
                      <a:cubicBezTo>
                        <a:pt x="416662" y="218400"/>
                        <a:pt x="422928" y="214322"/>
                        <a:pt x="429012" y="210377"/>
                      </a:cubicBezTo>
                      <a:cubicBezTo>
                        <a:pt x="430189" y="209614"/>
                        <a:pt x="431349" y="208852"/>
                        <a:pt x="432526" y="208105"/>
                      </a:cubicBezTo>
                      <a:cubicBezTo>
                        <a:pt x="438626" y="204077"/>
                        <a:pt x="444578" y="200082"/>
                        <a:pt x="450264" y="195640"/>
                      </a:cubicBezTo>
                      <a:cubicBezTo>
                        <a:pt x="463990" y="184334"/>
                        <a:pt x="475560" y="173078"/>
                        <a:pt x="485606" y="161192"/>
                      </a:cubicBezTo>
                      <a:cubicBezTo>
                        <a:pt x="491574" y="153865"/>
                        <a:pt x="497741" y="146289"/>
                        <a:pt x="502830" y="138034"/>
                      </a:cubicBezTo>
                      <a:cubicBezTo>
                        <a:pt x="507206" y="130557"/>
                        <a:pt x="510157" y="122484"/>
                        <a:pt x="512677" y="114859"/>
                      </a:cubicBezTo>
                      <a:cubicBezTo>
                        <a:pt x="516357" y="103570"/>
                        <a:pt x="519755" y="92446"/>
                        <a:pt x="520617" y="80709"/>
                      </a:cubicBezTo>
                      <a:lnTo>
                        <a:pt x="520667" y="80162"/>
                      </a:lnTo>
                      <a:cubicBezTo>
                        <a:pt x="521065" y="74990"/>
                        <a:pt x="521479" y="69653"/>
                        <a:pt x="520700" y="64464"/>
                      </a:cubicBezTo>
                      <a:lnTo>
                        <a:pt x="520700" y="64464"/>
                      </a:lnTo>
                      <a:cubicBezTo>
                        <a:pt x="518214" y="45632"/>
                        <a:pt x="511036" y="39018"/>
                        <a:pt x="498006" y="27032"/>
                      </a:cubicBezTo>
                      <a:cubicBezTo>
                        <a:pt x="489635" y="19672"/>
                        <a:pt x="481810" y="14003"/>
                        <a:pt x="474102" y="9676"/>
                      </a:cubicBezTo>
                      <a:cubicBezTo>
                        <a:pt x="468200" y="6526"/>
                        <a:pt x="461387" y="4106"/>
                        <a:pt x="453894" y="2515"/>
                      </a:cubicBezTo>
                      <a:cubicBezTo>
                        <a:pt x="448523" y="1321"/>
                        <a:pt x="442771" y="741"/>
                        <a:pt x="436405" y="741"/>
                      </a:cubicBezTo>
                      <a:close/>
                      <a:moveTo>
                        <a:pt x="94152" y="448210"/>
                      </a:moveTo>
                      <a:cubicBezTo>
                        <a:pt x="93488" y="448210"/>
                        <a:pt x="92809" y="448210"/>
                        <a:pt x="92113" y="448210"/>
                      </a:cubicBezTo>
                      <a:cubicBezTo>
                        <a:pt x="81669" y="448310"/>
                        <a:pt x="73961" y="447249"/>
                        <a:pt x="65506" y="444580"/>
                      </a:cubicBezTo>
                      <a:cubicBezTo>
                        <a:pt x="59737" y="442872"/>
                        <a:pt x="54482" y="439673"/>
                        <a:pt x="49609" y="436556"/>
                      </a:cubicBezTo>
                      <a:cubicBezTo>
                        <a:pt x="41270" y="431086"/>
                        <a:pt x="33661" y="423444"/>
                        <a:pt x="25704" y="412503"/>
                      </a:cubicBezTo>
                      <a:cubicBezTo>
                        <a:pt x="19770" y="403767"/>
                        <a:pt x="17399" y="393406"/>
                        <a:pt x="15095" y="383393"/>
                      </a:cubicBezTo>
                      <a:cubicBezTo>
                        <a:pt x="14946" y="382614"/>
                        <a:pt x="14780" y="381851"/>
                        <a:pt x="14631" y="381106"/>
                      </a:cubicBezTo>
                      <a:cubicBezTo>
                        <a:pt x="13951" y="377807"/>
                        <a:pt x="13321" y="374707"/>
                        <a:pt x="13089" y="370397"/>
                      </a:cubicBezTo>
                      <a:cubicBezTo>
                        <a:pt x="12791" y="362224"/>
                        <a:pt x="13288" y="354002"/>
                        <a:pt x="14548" y="345978"/>
                      </a:cubicBezTo>
                      <a:cubicBezTo>
                        <a:pt x="16156" y="337242"/>
                        <a:pt x="17996" y="332451"/>
                        <a:pt x="20549" y="325820"/>
                      </a:cubicBezTo>
                      <a:lnTo>
                        <a:pt x="21295" y="323864"/>
                      </a:lnTo>
                      <a:cubicBezTo>
                        <a:pt x="23615" y="318278"/>
                        <a:pt x="23649" y="318211"/>
                        <a:pt x="25820" y="314946"/>
                      </a:cubicBezTo>
                      <a:cubicBezTo>
                        <a:pt x="26135" y="314465"/>
                        <a:pt x="26483" y="313935"/>
                        <a:pt x="26898" y="313305"/>
                      </a:cubicBezTo>
                      <a:cubicBezTo>
                        <a:pt x="29036" y="310155"/>
                        <a:pt x="29401" y="309674"/>
                        <a:pt x="30744" y="307934"/>
                      </a:cubicBezTo>
                      <a:cubicBezTo>
                        <a:pt x="31357" y="307138"/>
                        <a:pt x="32186" y="306060"/>
                        <a:pt x="33479" y="304336"/>
                      </a:cubicBezTo>
                      <a:lnTo>
                        <a:pt x="34440" y="303226"/>
                      </a:lnTo>
                      <a:cubicBezTo>
                        <a:pt x="37756" y="299380"/>
                        <a:pt x="40607" y="296048"/>
                        <a:pt x="43757" y="292998"/>
                      </a:cubicBezTo>
                      <a:cubicBezTo>
                        <a:pt x="45796" y="291008"/>
                        <a:pt x="49559" y="287908"/>
                        <a:pt x="53206" y="284924"/>
                      </a:cubicBezTo>
                      <a:cubicBezTo>
                        <a:pt x="54565" y="283814"/>
                        <a:pt x="55925" y="282687"/>
                        <a:pt x="57184" y="281642"/>
                      </a:cubicBezTo>
                      <a:lnTo>
                        <a:pt x="65838" y="274978"/>
                      </a:lnTo>
                      <a:cubicBezTo>
                        <a:pt x="71060" y="271348"/>
                        <a:pt x="75850" y="268182"/>
                        <a:pt x="80492" y="265297"/>
                      </a:cubicBezTo>
                      <a:cubicBezTo>
                        <a:pt x="98114" y="255069"/>
                        <a:pt x="117525" y="245868"/>
                        <a:pt x="139838" y="237199"/>
                      </a:cubicBezTo>
                      <a:cubicBezTo>
                        <a:pt x="144281" y="235524"/>
                        <a:pt x="160444" y="230253"/>
                        <a:pt x="165749" y="228512"/>
                      </a:cubicBezTo>
                      <a:cubicBezTo>
                        <a:pt x="177784" y="224401"/>
                        <a:pt x="188642" y="220323"/>
                        <a:pt x="198953" y="216029"/>
                      </a:cubicBezTo>
                      <a:cubicBezTo>
                        <a:pt x="205617" y="213162"/>
                        <a:pt x="211817" y="209133"/>
                        <a:pt x="217818" y="205221"/>
                      </a:cubicBezTo>
                      <a:lnTo>
                        <a:pt x="218796" y="204591"/>
                      </a:lnTo>
                      <a:cubicBezTo>
                        <a:pt x="229372" y="197911"/>
                        <a:pt x="238722" y="189655"/>
                        <a:pt x="246579" y="180057"/>
                      </a:cubicBezTo>
                      <a:cubicBezTo>
                        <a:pt x="251718" y="173990"/>
                        <a:pt x="256459" y="166762"/>
                        <a:pt x="261051" y="157959"/>
                      </a:cubicBezTo>
                      <a:cubicBezTo>
                        <a:pt x="265610" y="149571"/>
                        <a:pt x="269423" y="140454"/>
                        <a:pt x="272373" y="130856"/>
                      </a:cubicBezTo>
                      <a:cubicBezTo>
                        <a:pt x="274213" y="124639"/>
                        <a:pt x="275821" y="118025"/>
                        <a:pt x="277396" y="111643"/>
                      </a:cubicBezTo>
                      <a:cubicBezTo>
                        <a:pt x="281458" y="95065"/>
                        <a:pt x="285304" y="79417"/>
                        <a:pt x="292631" y="69735"/>
                      </a:cubicBezTo>
                      <a:cubicBezTo>
                        <a:pt x="299709" y="60237"/>
                        <a:pt x="304948" y="55579"/>
                        <a:pt x="314728" y="48086"/>
                      </a:cubicBezTo>
                      <a:lnTo>
                        <a:pt x="315375" y="47605"/>
                      </a:lnTo>
                      <a:cubicBezTo>
                        <a:pt x="323415" y="41587"/>
                        <a:pt x="327443" y="38570"/>
                        <a:pt x="338003" y="31807"/>
                      </a:cubicBezTo>
                      <a:cubicBezTo>
                        <a:pt x="344683" y="27762"/>
                        <a:pt x="360249" y="21794"/>
                        <a:pt x="369184" y="19357"/>
                      </a:cubicBezTo>
                      <a:cubicBezTo>
                        <a:pt x="400515" y="10803"/>
                        <a:pt x="414523" y="12047"/>
                        <a:pt x="422895" y="12793"/>
                      </a:cubicBezTo>
                      <a:cubicBezTo>
                        <a:pt x="424470" y="12925"/>
                        <a:pt x="425829" y="13058"/>
                        <a:pt x="427072" y="13091"/>
                      </a:cubicBezTo>
                      <a:cubicBezTo>
                        <a:pt x="440301" y="13472"/>
                        <a:pt x="451258" y="16357"/>
                        <a:pt x="462614" y="22407"/>
                      </a:cubicBezTo>
                      <a:cubicBezTo>
                        <a:pt x="471847" y="27812"/>
                        <a:pt x="480799" y="34608"/>
                        <a:pt x="489204" y="42615"/>
                      </a:cubicBezTo>
                      <a:cubicBezTo>
                        <a:pt x="489751" y="43146"/>
                        <a:pt x="490298" y="43676"/>
                        <a:pt x="490845" y="44206"/>
                      </a:cubicBezTo>
                      <a:cubicBezTo>
                        <a:pt x="495254" y="48450"/>
                        <a:pt x="499796" y="52827"/>
                        <a:pt x="502764" y="58330"/>
                      </a:cubicBezTo>
                      <a:cubicBezTo>
                        <a:pt x="504073" y="60651"/>
                        <a:pt x="505217" y="63204"/>
                        <a:pt x="506212" y="66171"/>
                      </a:cubicBezTo>
                      <a:cubicBezTo>
                        <a:pt x="506925" y="68393"/>
                        <a:pt x="507405" y="70614"/>
                        <a:pt x="507753" y="72321"/>
                      </a:cubicBezTo>
                      <a:cubicBezTo>
                        <a:pt x="508698" y="77096"/>
                        <a:pt x="509013" y="81887"/>
                        <a:pt x="508682" y="86594"/>
                      </a:cubicBezTo>
                      <a:cubicBezTo>
                        <a:pt x="508334" y="93573"/>
                        <a:pt x="507588" y="99740"/>
                        <a:pt x="506361" y="105459"/>
                      </a:cubicBezTo>
                      <a:cubicBezTo>
                        <a:pt x="505267" y="110747"/>
                        <a:pt x="503725" y="115853"/>
                        <a:pt x="501968" y="121506"/>
                      </a:cubicBezTo>
                      <a:lnTo>
                        <a:pt x="501620" y="122617"/>
                      </a:lnTo>
                      <a:cubicBezTo>
                        <a:pt x="499349" y="129695"/>
                        <a:pt x="497409" y="135796"/>
                        <a:pt x="493265" y="144134"/>
                      </a:cubicBezTo>
                      <a:cubicBezTo>
                        <a:pt x="491060" y="148394"/>
                        <a:pt x="489220" y="150815"/>
                        <a:pt x="486684" y="154180"/>
                      </a:cubicBezTo>
                      <a:cubicBezTo>
                        <a:pt x="485938" y="155174"/>
                        <a:pt x="485126" y="156252"/>
                        <a:pt x="484230" y="157462"/>
                      </a:cubicBezTo>
                      <a:lnTo>
                        <a:pt x="481860" y="160413"/>
                      </a:lnTo>
                      <a:cubicBezTo>
                        <a:pt x="475461" y="168386"/>
                        <a:pt x="475212" y="168685"/>
                        <a:pt x="464553" y="179112"/>
                      </a:cubicBezTo>
                      <a:lnTo>
                        <a:pt x="460674" y="182577"/>
                      </a:lnTo>
                      <a:lnTo>
                        <a:pt x="460707" y="182626"/>
                      </a:lnTo>
                      <a:cubicBezTo>
                        <a:pt x="460707" y="182626"/>
                        <a:pt x="460707" y="182626"/>
                        <a:pt x="460707" y="182626"/>
                      </a:cubicBezTo>
                      <a:lnTo>
                        <a:pt x="460707" y="182626"/>
                      </a:lnTo>
                      <a:cubicBezTo>
                        <a:pt x="452866" y="189340"/>
                        <a:pt x="450264" y="191064"/>
                        <a:pt x="443285" y="195706"/>
                      </a:cubicBezTo>
                      <a:cubicBezTo>
                        <a:pt x="442373" y="196319"/>
                        <a:pt x="441378" y="196966"/>
                        <a:pt x="440301" y="197695"/>
                      </a:cubicBezTo>
                      <a:cubicBezTo>
                        <a:pt x="435759" y="200712"/>
                        <a:pt x="427536" y="205868"/>
                        <a:pt x="426757" y="206183"/>
                      </a:cubicBezTo>
                      <a:cubicBezTo>
                        <a:pt x="416264" y="211504"/>
                        <a:pt x="407610" y="214421"/>
                        <a:pt x="399836" y="216776"/>
                      </a:cubicBezTo>
                      <a:lnTo>
                        <a:pt x="393768" y="218582"/>
                      </a:lnTo>
                      <a:cubicBezTo>
                        <a:pt x="384684" y="221301"/>
                        <a:pt x="375285" y="224103"/>
                        <a:pt x="366068" y="226970"/>
                      </a:cubicBezTo>
                      <a:lnTo>
                        <a:pt x="364244" y="227518"/>
                      </a:lnTo>
                      <a:cubicBezTo>
                        <a:pt x="356022" y="230004"/>
                        <a:pt x="347518" y="232557"/>
                        <a:pt x="339511" y="236005"/>
                      </a:cubicBezTo>
                      <a:cubicBezTo>
                        <a:pt x="330261" y="240083"/>
                        <a:pt x="320762" y="245587"/>
                        <a:pt x="309639" y="253295"/>
                      </a:cubicBezTo>
                      <a:cubicBezTo>
                        <a:pt x="298980" y="260506"/>
                        <a:pt x="288171" y="269160"/>
                        <a:pt x="276601" y="279786"/>
                      </a:cubicBezTo>
                      <a:cubicBezTo>
                        <a:pt x="263836" y="291572"/>
                        <a:pt x="250392" y="304370"/>
                        <a:pt x="238440" y="318079"/>
                      </a:cubicBezTo>
                      <a:cubicBezTo>
                        <a:pt x="229322" y="328920"/>
                        <a:pt x="220536" y="340873"/>
                        <a:pt x="211585" y="354599"/>
                      </a:cubicBezTo>
                      <a:cubicBezTo>
                        <a:pt x="206363" y="362473"/>
                        <a:pt x="200975" y="370612"/>
                        <a:pt x="195903" y="378967"/>
                      </a:cubicBezTo>
                      <a:cubicBezTo>
                        <a:pt x="187945" y="391881"/>
                        <a:pt x="181331" y="401943"/>
                        <a:pt x="174932" y="409121"/>
                      </a:cubicBezTo>
                      <a:lnTo>
                        <a:pt x="174850" y="409055"/>
                      </a:lnTo>
                      <a:lnTo>
                        <a:pt x="169893" y="414343"/>
                      </a:lnTo>
                      <a:lnTo>
                        <a:pt x="169843" y="414293"/>
                      </a:lnTo>
                      <a:cubicBezTo>
                        <a:pt x="167987" y="416084"/>
                        <a:pt x="166246" y="417576"/>
                        <a:pt x="163776" y="419482"/>
                      </a:cubicBezTo>
                      <a:cubicBezTo>
                        <a:pt x="160510" y="422001"/>
                        <a:pt x="157012" y="424306"/>
                        <a:pt x="153631" y="426527"/>
                      </a:cubicBezTo>
                      <a:cubicBezTo>
                        <a:pt x="152089" y="427538"/>
                        <a:pt x="150547" y="428550"/>
                        <a:pt x="149022" y="429594"/>
                      </a:cubicBezTo>
                      <a:cubicBezTo>
                        <a:pt x="147514" y="430506"/>
                        <a:pt x="146254" y="431268"/>
                        <a:pt x="145110" y="431948"/>
                      </a:cubicBezTo>
                      <a:cubicBezTo>
                        <a:pt x="140435" y="434783"/>
                        <a:pt x="138098" y="436208"/>
                        <a:pt x="132578" y="439093"/>
                      </a:cubicBezTo>
                      <a:cubicBezTo>
                        <a:pt x="123526" y="443884"/>
                        <a:pt x="118653" y="445574"/>
                        <a:pt x="108839" y="447249"/>
                      </a:cubicBezTo>
                      <a:cubicBezTo>
                        <a:pt x="104529" y="447912"/>
                        <a:pt x="99821" y="448227"/>
                        <a:pt x="94168" y="448227"/>
                      </a:cubicBezTo>
                      <a:close/>
                      <a:moveTo>
                        <a:pt x="92129" y="447547"/>
                      </a:moveTo>
                      <a:cubicBezTo>
                        <a:pt x="98677" y="447630"/>
                        <a:pt x="103949" y="447315"/>
                        <a:pt x="108723" y="446586"/>
                      </a:cubicBezTo>
                      <a:cubicBezTo>
                        <a:pt x="118437" y="444911"/>
                        <a:pt x="123294" y="443254"/>
                        <a:pt x="132263" y="438496"/>
                      </a:cubicBezTo>
                      <a:cubicBezTo>
                        <a:pt x="137750" y="435628"/>
                        <a:pt x="140104" y="434202"/>
                        <a:pt x="144762" y="431384"/>
                      </a:cubicBezTo>
                      <a:cubicBezTo>
                        <a:pt x="145889" y="430688"/>
                        <a:pt x="147166" y="429925"/>
                        <a:pt x="148658" y="429030"/>
                      </a:cubicBezTo>
                      <a:cubicBezTo>
                        <a:pt x="150166" y="428002"/>
                        <a:pt x="151708" y="426991"/>
                        <a:pt x="153249" y="425963"/>
                      </a:cubicBezTo>
                      <a:cubicBezTo>
                        <a:pt x="156631" y="423742"/>
                        <a:pt x="160112" y="421455"/>
                        <a:pt x="163362" y="418951"/>
                      </a:cubicBezTo>
                      <a:cubicBezTo>
                        <a:pt x="166229" y="416730"/>
                        <a:pt x="168136" y="415072"/>
                        <a:pt x="170357" y="412851"/>
                      </a:cubicBezTo>
                      <a:lnTo>
                        <a:pt x="170374" y="412851"/>
                      </a:lnTo>
                      <a:cubicBezTo>
                        <a:pt x="170374" y="412851"/>
                        <a:pt x="175761" y="407132"/>
                        <a:pt x="175761" y="407132"/>
                      </a:cubicBezTo>
                      <a:lnTo>
                        <a:pt x="175794" y="407132"/>
                      </a:lnTo>
                      <a:cubicBezTo>
                        <a:pt x="181746" y="400136"/>
                        <a:pt x="187962" y="390621"/>
                        <a:pt x="195339" y="378652"/>
                      </a:cubicBezTo>
                      <a:cubicBezTo>
                        <a:pt x="200412" y="370281"/>
                        <a:pt x="205816" y="362141"/>
                        <a:pt x="211021" y="354250"/>
                      </a:cubicBezTo>
                      <a:cubicBezTo>
                        <a:pt x="219973" y="340508"/>
                        <a:pt x="228775" y="328539"/>
                        <a:pt x="237926" y="317665"/>
                      </a:cubicBezTo>
                      <a:cubicBezTo>
                        <a:pt x="249911" y="303922"/>
                        <a:pt x="263372" y="291108"/>
                        <a:pt x="276136" y="279321"/>
                      </a:cubicBezTo>
                      <a:cubicBezTo>
                        <a:pt x="287724" y="268679"/>
                        <a:pt x="298565" y="259992"/>
                        <a:pt x="309241" y="252765"/>
                      </a:cubicBezTo>
                      <a:cubicBezTo>
                        <a:pt x="320398" y="245023"/>
                        <a:pt x="329913" y="239519"/>
                        <a:pt x="339213" y="235408"/>
                      </a:cubicBezTo>
                      <a:cubicBezTo>
                        <a:pt x="347269" y="231944"/>
                        <a:pt x="355790" y="229374"/>
                        <a:pt x="364029" y="226888"/>
                      </a:cubicBezTo>
                      <a:lnTo>
                        <a:pt x="365852" y="226340"/>
                      </a:lnTo>
                      <a:cubicBezTo>
                        <a:pt x="375069" y="223473"/>
                        <a:pt x="384469" y="220655"/>
                        <a:pt x="393553" y="217952"/>
                      </a:cubicBezTo>
                      <a:lnTo>
                        <a:pt x="399620" y="216146"/>
                      </a:lnTo>
                      <a:cubicBezTo>
                        <a:pt x="407378" y="213792"/>
                        <a:pt x="415982" y="210891"/>
                        <a:pt x="426459" y="205586"/>
                      </a:cubicBezTo>
                      <a:cubicBezTo>
                        <a:pt x="427172" y="205304"/>
                        <a:pt x="435178" y="200298"/>
                        <a:pt x="439903" y="197148"/>
                      </a:cubicBezTo>
                      <a:cubicBezTo>
                        <a:pt x="440980" y="196419"/>
                        <a:pt x="441975" y="195772"/>
                        <a:pt x="442887" y="195159"/>
                      </a:cubicBezTo>
                      <a:cubicBezTo>
                        <a:pt x="449352" y="190865"/>
                        <a:pt x="452054" y="189075"/>
                        <a:pt x="458652" y="183472"/>
                      </a:cubicBezTo>
                      <a:lnTo>
                        <a:pt x="458652" y="183472"/>
                      </a:lnTo>
                      <a:cubicBezTo>
                        <a:pt x="458652" y="183472"/>
                        <a:pt x="464072" y="178615"/>
                        <a:pt x="464072" y="178615"/>
                      </a:cubicBezTo>
                      <a:cubicBezTo>
                        <a:pt x="474698" y="168237"/>
                        <a:pt x="474947" y="167922"/>
                        <a:pt x="481329" y="159982"/>
                      </a:cubicBezTo>
                      <a:lnTo>
                        <a:pt x="483700" y="157031"/>
                      </a:lnTo>
                      <a:cubicBezTo>
                        <a:pt x="484595" y="155821"/>
                        <a:pt x="485407" y="154743"/>
                        <a:pt x="486153" y="153749"/>
                      </a:cubicBezTo>
                      <a:cubicBezTo>
                        <a:pt x="488673" y="150417"/>
                        <a:pt x="490497" y="148013"/>
                        <a:pt x="492668" y="143803"/>
                      </a:cubicBezTo>
                      <a:cubicBezTo>
                        <a:pt x="496779" y="135514"/>
                        <a:pt x="498636" y="129728"/>
                        <a:pt x="500990" y="122385"/>
                      </a:cubicBezTo>
                      <a:lnTo>
                        <a:pt x="501338" y="121290"/>
                      </a:lnTo>
                      <a:cubicBezTo>
                        <a:pt x="503079" y="115654"/>
                        <a:pt x="504620" y="110565"/>
                        <a:pt x="505714" y="105310"/>
                      </a:cubicBezTo>
                      <a:cubicBezTo>
                        <a:pt x="506925" y="99624"/>
                        <a:pt x="507687" y="93491"/>
                        <a:pt x="508019" y="86545"/>
                      </a:cubicBezTo>
                      <a:lnTo>
                        <a:pt x="508019" y="86545"/>
                      </a:lnTo>
                      <a:cubicBezTo>
                        <a:pt x="508334" y="81887"/>
                        <a:pt x="508019" y="77145"/>
                        <a:pt x="507090" y="72437"/>
                      </a:cubicBezTo>
                      <a:cubicBezTo>
                        <a:pt x="506742" y="70763"/>
                        <a:pt x="506262" y="68558"/>
                        <a:pt x="505582" y="66370"/>
                      </a:cubicBezTo>
                      <a:cubicBezTo>
                        <a:pt x="504604" y="63453"/>
                        <a:pt x="503493" y="60933"/>
                        <a:pt x="502184" y="58645"/>
                      </a:cubicBezTo>
                      <a:cubicBezTo>
                        <a:pt x="499266" y="53224"/>
                        <a:pt x="494740" y="48881"/>
                        <a:pt x="490380" y="44671"/>
                      </a:cubicBezTo>
                      <a:cubicBezTo>
                        <a:pt x="489834" y="44140"/>
                        <a:pt x="489286" y="43610"/>
                        <a:pt x="488739" y="43079"/>
                      </a:cubicBezTo>
                      <a:cubicBezTo>
                        <a:pt x="480368" y="35105"/>
                        <a:pt x="471466" y="28342"/>
                        <a:pt x="462282" y="22971"/>
                      </a:cubicBezTo>
                      <a:cubicBezTo>
                        <a:pt x="451026" y="16970"/>
                        <a:pt x="440151" y="14135"/>
                        <a:pt x="427039" y="13737"/>
                      </a:cubicBezTo>
                      <a:cubicBezTo>
                        <a:pt x="425779" y="13704"/>
                        <a:pt x="424403" y="13572"/>
                        <a:pt x="422828" y="13439"/>
                      </a:cubicBezTo>
                      <a:cubicBezTo>
                        <a:pt x="414507" y="12693"/>
                        <a:pt x="400565" y="11466"/>
                        <a:pt x="369350" y="19987"/>
                      </a:cubicBezTo>
                      <a:cubicBezTo>
                        <a:pt x="360448" y="22424"/>
                        <a:pt x="344965" y="28359"/>
                        <a:pt x="338334" y="32370"/>
                      </a:cubicBezTo>
                      <a:cubicBezTo>
                        <a:pt x="327808" y="39117"/>
                        <a:pt x="323779" y="42134"/>
                        <a:pt x="315756" y="48135"/>
                      </a:cubicBezTo>
                      <a:lnTo>
                        <a:pt x="315109" y="48616"/>
                      </a:lnTo>
                      <a:cubicBezTo>
                        <a:pt x="305379" y="56076"/>
                        <a:pt x="300173" y="60717"/>
                        <a:pt x="293145" y="70150"/>
                      </a:cubicBezTo>
                      <a:cubicBezTo>
                        <a:pt x="285900" y="79715"/>
                        <a:pt x="282071" y="95314"/>
                        <a:pt x="278026" y="111825"/>
                      </a:cubicBezTo>
                      <a:cubicBezTo>
                        <a:pt x="276451" y="118224"/>
                        <a:pt x="274827" y="124838"/>
                        <a:pt x="272987" y="131071"/>
                      </a:cubicBezTo>
                      <a:cubicBezTo>
                        <a:pt x="270019" y="140719"/>
                        <a:pt x="266190" y="149870"/>
                        <a:pt x="261615" y="158291"/>
                      </a:cubicBezTo>
                      <a:cubicBezTo>
                        <a:pt x="257006" y="167127"/>
                        <a:pt x="252249" y="174387"/>
                        <a:pt x="247077" y="180488"/>
                      </a:cubicBezTo>
                      <a:cubicBezTo>
                        <a:pt x="239169" y="190136"/>
                        <a:pt x="229770" y="198424"/>
                        <a:pt x="219144" y="205138"/>
                      </a:cubicBezTo>
                      <a:lnTo>
                        <a:pt x="218182" y="205768"/>
                      </a:lnTo>
                      <a:cubicBezTo>
                        <a:pt x="212165" y="209680"/>
                        <a:pt x="205948" y="213725"/>
                        <a:pt x="199218" y="216626"/>
                      </a:cubicBezTo>
                      <a:cubicBezTo>
                        <a:pt x="188890" y="220936"/>
                        <a:pt x="178016" y="225014"/>
                        <a:pt x="165964" y="229125"/>
                      </a:cubicBezTo>
                      <a:cubicBezTo>
                        <a:pt x="160659" y="230866"/>
                        <a:pt x="144513" y="236138"/>
                        <a:pt x="140087" y="237795"/>
                      </a:cubicBezTo>
                      <a:cubicBezTo>
                        <a:pt x="117807" y="246449"/>
                        <a:pt x="98428" y="255632"/>
                        <a:pt x="80857" y="265844"/>
                      </a:cubicBezTo>
                      <a:cubicBezTo>
                        <a:pt x="76232" y="268712"/>
                        <a:pt x="71441" y="271878"/>
                        <a:pt x="66252" y="275492"/>
                      </a:cubicBezTo>
                      <a:lnTo>
                        <a:pt x="57615" y="282139"/>
                      </a:lnTo>
                      <a:cubicBezTo>
                        <a:pt x="56356" y="283184"/>
                        <a:pt x="54996" y="284311"/>
                        <a:pt x="53637" y="285422"/>
                      </a:cubicBezTo>
                      <a:cubicBezTo>
                        <a:pt x="50006" y="288406"/>
                        <a:pt x="46260" y="291506"/>
                        <a:pt x="44238" y="293462"/>
                      </a:cubicBezTo>
                      <a:cubicBezTo>
                        <a:pt x="41121" y="296495"/>
                        <a:pt x="38270" y="299811"/>
                        <a:pt x="34971" y="303657"/>
                      </a:cubicBezTo>
                      <a:lnTo>
                        <a:pt x="34026" y="304751"/>
                      </a:lnTo>
                      <a:cubicBezTo>
                        <a:pt x="32733" y="306458"/>
                        <a:pt x="31904" y="307536"/>
                        <a:pt x="31291" y="308332"/>
                      </a:cubicBezTo>
                      <a:cubicBezTo>
                        <a:pt x="29965" y="310055"/>
                        <a:pt x="29600" y="310520"/>
                        <a:pt x="27478" y="313669"/>
                      </a:cubicBezTo>
                      <a:cubicBezTo>
                        <a:pt x="27063" y="314299"/>
                        <a:pt x="26715" y="314846"/>
                        <a:pt x="26400" y="315310"/>
                      </a:cubicBezTo>
                      <a:cubicBezTo>
                        <a:pt x="24279" y="318543"/>
                        <a:pt x="24229" y="318593"/>
                        <a:pt x="21941" y="324113"/>
                      </a:cubicBezTo>
                      <a:lnTo>
                        <a:pt x="21195" y="326052"/>
                      </a:lnTo>
                      <a:cubicBezTo>
                        <a:pt x="18659" y="332650"/>
                        <a:pt x="16819" y="337424"/>
                        <a:pt x="15227" y="346094"/>
                      </a:cubicBezTo>
                      <a:cubicBezTo>
                        <a:pt x="13984" y="354068"/>
                        <a:pt x="13487" y="362241"/>
                        <a:pt x="13785" y="370380"/>
                      </a:cubicBezTo>
                      <a:cubicBezTo>
                        <a:pt x="14001" y="374640"/>
                        <a:pt x="14631" y="377724"/>
                        <a:pt x="15310" y="380989"/>
                      </a:cubicBezTo>
                      <a:cubicBezTo>
                        <a:pt x="15459" y="381736"/>
                        <a:pt x="15625" y="382498"/>
                        <a:pt x="15774" y="383261"/>
                      </a:cubicBezTo>
                      <a:cubicBezTo>
                        <a:pt x="18062" y="393207"/>
                        <a:pt x="20433" y="403501"/>
                        <a:pt x="26284" y="412138"/>
                      </a:cubicBezTo>
                      <a:cubicBezTo>
                        <a:pt x="34192" y="422996"/>
                        <a:pt x="41734" y="430589"/>
                        <a:pt x="50006" y="436026"/>
                      </a:cubicBezTo>
                      <a:cubicBezTo>
                        <a:pt x="54847" y="439126"/>
                        <a:pt x="60052" y="442309"/>
                        <a:pt x="65755" y="443983"/>
                      </a:cubicBezTo>
                      <a:cubicBezTo>
                        <a:pt x="74143" y="446635"/>
                        <a:pt x="81802" y="447680"/>
                        <a:pt x="92179" y="4475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" name="Google Shape;219;p8"/>
              <p:cNvGrpSpPr/>
              <p:nvPr/>
            </p:nvGrpSpPr>
            <p:grpSpPr>
              <a:xfrm>
                <a:off x="-738855" y="-654321"/>
                <a:ext cx="2327804" cy="1819020"/>
                <a:chOff x="-738855" y="-654321"/>
                <a:chExt cx="2327804" cy="1819020"/>
              </a:xfrm>
            </p:grpSpPr>
            <p:sp>
              <p:nvSpPr>
                <p:cNvPr id="220" name="Google Shape;220;p8"/>
                <p:cNvSpPr/>
                <p:nvPr/>
              </p:nvSpPr>
              <p:spPr>
                <a:xfrm rot="-1950557">
                  <a:off x="-609597" y="-269066"/>
                  <a:ext cx="1720148" cy="982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023" h="243344" extrusionOk="0">
                      <a:moveTo>
                        <a:pt x="153020" y="7966"/>
                      </a:moveTo>
                      <a:cubicBezTo>
                        <a:pt x="77627" y="27643"/>
                        <a:pt x="16292" y="93355"/>
                        <a:pt x="1853" y="169925"/>
                      </a:cubicBezTo>
                      <a:cubicBezTo>
                        <a:pt x="-3170" y="196565"/>
                        <a:pt x="1090" y="230598"/>
                        <a:pt x="26221" y="240727"/>
                      </a:cubicBezTo>
                      <a:cubicBezTo>
                        <a:pt x="42683" y="247374"/>
                        <a:pt x="61630" y="240445"/>
                        <a:pt x="76135" y="230233"/>
                      </a:cubicBezTo>
                      <a:cubicBezTo>
                        <a:pt x="90640" y="220022"/>
                        <a:pt x="102825" y="206561"/>
                        <a:pt x="118208" y="197742"/>
                      </a:cubicBezTo>
                      <a:cubicBezTo>
                        <a:pt x="143936" y="182988"/>
                        <a:pt x="175748" y="182972"/>
                        <a:pt x="204775" y="189089"/>
                      </a:cubicBezTo>
                      <a:cubicBezTo>
                        <a:pt x="233801" y="195206"/>
                        <a:pt x="261320" y="206926"/>
                        <a:pt x="289965" y="214618"/>
                      </a:cubicBezTo>
                      <a:cubicBezTo>
                        <a:pt x="318610" y="222293"/>
                        <a:pt x="349726" y="225741"/>
                        <a:pt x="377493" y="215347"/>
                      </a:cubicBezTo>
                      <a:cubicBezTo>
                        <a:pt x="405276" y="204937"/>
                        <a:pt x="428269" y="177601"/>
                        <a:pt x="425849" y="148044"/>
                      </a:cubicBezTo>
                      <a:cubicBezTo>
                        <a:pt x="424406" y="130472"/>
                        <a:pt x="414593" y="114707"/>
                        <a:pt x="403502" y="101014"/>
                      </a:cubicBezTo>
                      <a:cubicBezTo>
                        <a:pt x="354716" y="40772"/>
                        <a:pt x="270338" y="-22669"/>
                        <a:pt x="153004" y="79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p8"/>
                <p:cNvSpPr/>
                <p:nvPr/>
              </p:nvSpPr>
              <p:spPr>
                <a:xfrm rot="-1246111">
                  <a:off x="329324" y="86232"/>
                  <a:ext cx="1135798" cy="90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71" h="244453" extrusionOk="0">
                      <a:moveTo>
                        <a:pt x="78005" y="13593"/>
                      </a:moveTo>
                      <a:cubicBezTo>
                        <a:pt x="45365" y="21086"/>
                        <a:pt x="18493" y="47278"/>
                        <a:pt x="7022" y="78742"/>
                      </a:cubicBezTo>
                      <a:cubicBezTo>
                        <a:pt x="-4450" y="110205"/>
                        <a:pt x="-1300" y="146012"/>
                        <a:pt x="12359" y="176580"/>
                      </a:cubicBezTo>
                      <a:cubicBezTo>
                        <a:pt x="19040" y="191533"/>
                        <a:pt x="28589" y="205839"/>
                        <a:pt x="42563" y="214426"/>
                      </a:cubicBezTo>
                      <a:cubicBezTo>
                        <a:pt x="55709" y="222499"/>
                        <a:pt x="71507" y="224787"/>
                        <a:pt x="86791" y="226892"/>
                      </a:cubicBezTo>
                      <a:cubicBezTo>
                        <a:pt x="123394" y="231932"/>
                        <a:pt x="159996" y="236988"/>
                        <a:pt x="196599" y="242027"/>
                      </a:cubicBezTo>
                      <a:cubicBezTo>
                        <a:pt x="210275" y="243917"/>
                        <a:pt x="224266" y="245791"/>
                        <a:pt x="237810" y="243138"/>
                      </a:cubicBezTo>
                      <a:cubicBezTo>
                        <a:pt x="276153" y="235629"/>
                        <a:pt x="298814" y="194534"/>
                        <a:pt x="304483" y="155876"/>
                      </a:cubicBezTo>
                      <a:cubicBezTo>
                        <a:pt x="311512" y="108000"/>
                        <a:pt x="298068" y="54390"/>
                        <a:pt x="259708" y="24899"/>
                      </a:cubicBezTo>
                      <a:cubicBezTo>
                        <a:pt x="216475" y="-8355"/>
                        <a:pt x="155752" y="-4227"/>
                        <a:pt x="77989" y="13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2" name="Google Shape;222;p8"/>
              <p:cNvSpPr/>
              <p:nvPr/>
            </p:nvSpPr>
            <p:spPr>
              <a:xfrm>
                <a:off x="155694" y="4413257"/>
                <a:ext cx="448310" cy="562530"/>
              </a:xfrm>
              <a:custGeom>
                <a:avLst/>
                <a:gdLst/>
                <a:ahLst/>
                <a:cxnLst/>
                <a:rect l="l" t="t" r="r" b="b"/>
                <a:pathLst>
                  <a:path w="121411" h="152344" extrusionOk="0">
                    <a:moveTo>
                      <a:pt x="52185" y="45853"/>
                    </a:moveTo>
                    <a:cubicBezTo>
                      <a:pt x="54738" y="30568"/>
                      <a:pt x="57308" y="15284"/>
                      <a:pt x="59860" y="0"/>
                    </a:cubicBezTo>
                    <a:cubicBezTo>
                      <a:pt x="62728" y="15019"/>
                      <a:pt x="65613" y="30038"/>
                      <a:pt x="68481" y="45073"/>
                    </a:cubicBezTo>
                    <a:cubicBezTo>
                      <a:pt x="77200" y="37000"/>
                      <a:pt x="85754" y="27286"/>
                      <a:pt x="91755" y="21766"/>
                    </a:cubicBezTo>
                    <a:cubicBezTo>
                      <a:pt x="89186" y="29126"/>
                      <a:pt x="82522" y="44643"/>
                      <a:pt x="80300" y="52881"/>
                    </a:cubicBezTo>
                    <a:cubicBezTo>
                      <a:pt x="95916" y="54307"/>
                      <a:pt x="105083" y="56164"/>
                      <a:pt x="121412" y="56943"/>
                    </a:cubicBezTo>
                    <a:cubicBezTo>
                      <a:pt x="111300" y="60507"/>
                      <a:pt x="88721" y="68099"/>
                      <a:pt x="84544" y="70387"/>
                    </a:cubicBezTo>
                    <a:cubicBezTo>
                      <a:pt x="87810" y="78294"/>
                      <a:pt x="91092" y="86218"/>
                      <a:pt x="94358" y="94126"/>
                    </a:cubicBezTo>
                    <a:cubicBezTo>
                      <a:pt x="86633" y="88207"/>
                      <a:pt x="79554" y="84245"/>
                      <a:pt x="70984" y="77300"/>
                    </a:cubicBezTo>
                    <a:cubicBezTo>
                      <a:pt x="68464" y="103525"/>
                      <a:pt x="67403" y="125108"/>
                      <a:pt x="64751" y="152345"/>
                    </a:cubicBezTo>
                    <a:cubicBezTo>
                      <a:pt x="61187" y="118627"/>
                      <a:pt x="59098" y="102895"/>
                      <a:pt x="55749" y="78825"/>
                    </a:cubicBezTo>
                    <a:cubicBezTo>
                      <a:pt x="49234" y="86467"/>
                      <a:pt x="39388" y="94905"/>
                      <a:pt x="32326" y="102049"/>
                    </a:cubicBezTo>
                    <a:cubicBezTo>
                      <a:pt x="36569" y="92650"/>
                      <a:pt x="38857" y="81759"/>
                      <a:pt x="43151" y="71465"/>
                    </a:cubicBezTo>
                    <a:cubicBezTo>
                      <a:pt x="16644" y="67121"/>
                      <a:pt x="19959" y="67022"/>
                      <a:pt x="0" y="63441"/>
                    </a:cubicBezTo>
                    <a:cubicBezTo>
                      <a:pt x="14638" y="60507"/>
                      <a:pt x="26126" y="57142"/>
                      <a:pt x="39636" y="53959"/>
                    </a:cubicBezTo>
                    <a:cubicBezTo>
                      <a:pt x="41974" y="53412"/>
                      <a:pt x="34563" y="33121"/>
                      <a:pt x="30817" y="21932"/>
                    </a:cubicBezTo>
                    <a:cubicBezTo>
                      <a:pt x="37332" y="28049"/>
                      <a:pt x="43117" y="37133"/>
                      <a:pt x="52185" y="458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3" name="Google Shape;223;p8"/>
          <p:cNvSpPr txBox="1">
            <a:spLocks noGrp="1"/>
          </p:cNvSpPr>
          <p:nvPr>
            <p:ph type="title"/>
          </p:nvPr>
        </p:nvSpPr>
        <p:spPr>
          <a:xfrm>
            <a:off x="1834350" y="1551750"/>
            <a:ext cx="5475300" cy="20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9"/>
          <p:cNvPicPr preferRelativeResize="0"/>
          <p:nvPr/>
        </p:nvPicPr>
        <p:blipFill rotWithShape="1">
          <a:blip r:embed="rId2">
            <a:alphaModFix amt="55000"/>
          </a:blip>
          <a:srcRect l="8402" t="8404" r="8402" b="21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9"/>
          <p:cNvGrpSpPr/>
          <p:nvPr/>
        </p:nvGrpSpPr>
        <p:grpSpPr>
          <a:xfrm>
            <a:off x="-785912" y="-737869"/>
            <a:ext cx="10483828" cy="6537085"/>
            <a:chOff x="-785912" y="-737869"/>
            <a:chExt cx="10483828" cy="6537085"/>
          </a:xfrm>
        </p:grpSpPr>
        <p:grpSp>
          <p:nvGrpSpPr>
            <p:cNvPr id="227" name="Google Shape;227;p9"/>
            <p:cNvGrpSpPr/>
            <p:nvPr/>
          </p:nvGrpSpPr>
          <p:grpSpPr>
            <a:xfrm>
              <a:off x="0" y="-7"/>
              <a:ext cx="9144008" cy="5143511"/>
              <a:chOff x="0" y="-7"/>
              <a:chExt cx="9144008" cy="5143511"/>
            </a:xfrm>
          </p:grpSpPr>
          <p:grpSp>
            <p:nvGrpSpPr>
              <p:cNvPr id="228" name="Google Shape;228;p9"/>
              <p:cNvGrpSpPr/>
              <p:nvPr/>
            </p:nvGrpSpPr>
            <p:grpSpPr>
              <a:xfrm flipH="1">
                <a:off x="6767275" y="2468618"/>
                <a:ext cx="2376733" cy="2674886"/>
                <a:chOff x="-8413" y="1530750"/>
                <a:chExt cx="3210066" cy="3612758"/>
              </a:xfrm>
            </p:grpSpPr>
            <p:sp>
              <p:nvSpPr>
                <p:cNvPr id="229" name="Google Shape;229;p9"/>
                <p:cNvSpPr/>
                <p:nvPr/>
              </p:nvSpPr>
              <p:spPr>
                <a:xfrm>
                  <a:off x="-5549" y="1530750"/>
                  <a:ext cx="3207202" cy="3612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708" h="983062" extrusionOk="0">
                      <a:moveTo>
                        <a:pt x="869542" y="983063"/>
                      </a:moveTo>
                      <a:cubicBezTo>
                        <a:pt x="870205" y="980792"/>
                        <a:pt x="871250" y="978753"/>
                        <a:pt x="872709" y="976946"/>
                      </a:cubicBezTo>
                      <a:cubicBezTo>
                        <a:pt x="862530" y="967580"/>
                        <a:pt x="847759" y="960617"/>
                        <a:pt x="838576" y="950406"/>
                      </a:cubicBezTo>
                      <a:cubicBezTo>
                        <a:pt x="832906" y="944090"/>
                        <a:pt x="823524" y="930397"/>
                        <a:pt x="820490" y="923219"/>
                      </a:cubicBezTo>
                      <a:cubicBezTo>
                        <a:pt x="817374" y="915793"/>
                        <a:pt x="819827" y="908797"/>
                        <a:pt x="817738" y="901619"/>
                      </a:cubicBezTo>
                      <a:cubicBezTo>
                        <a:pt x="814489" y="890396"/>
                        <a:pt x="811754" y="892684"/>
                        <a:pt x="806482" y="883202"/>
                      </a:cubicBezTo>
                      <a:cubicBezTo>
                        <a:pt x="796188" y="864702"/>
                        <a:pt x="800531" y="854258"/>
                        <a:pt x="796669" y="834034"/>
                      </a:cubicBezTo>
                      <a:cubicBezTo>
                        <a:pt x="794198" y="821137"/>
                        <a:pt x="788679" y="820291"/>
                        <a:pt x="791099" y="803814"/>
                      </a:cubicBezTo>
                      <a:cubicBezTo>
                        <a:pt x="793287" y="788911"/>
                        <a:pt x="788446" y="779677"/>
                        <a:pt x="788745" y="766863"/>
                      </a:cubicBezTo>
                      <a:cubicBezTo>
                        <a:pt x="788994" y="755242"/>
                        <a:pt x="797116" y="744666"/>
                        <a:pt x="798559" y="732896"/>
                      </a:cubicBezTo>
                      <a:cubicBezTo>
                        <a:pt x="799470" y="725503"/>
                        <a:pt x="796569" y="718573"/>
                        <a:pt x="797663" y="710898"/>
                      </a:cubicBezTo>
                      <a:cubicBezTo>
                        <a:pt x="798475" y="705129"/>
                        <a:pt x="804842" y="699460"/>
                        <a:pt x="804062" y="693592"/>
                      </a:cubicBezTo>
                      <a:cubicBezTo>
                        <a:pt x="802637" y="682733"/>
                        <a:pt x="791762" y="677479"/>
                        <a:pt x="786888" y="669306"/>
                      </a:cubicBezTo>
                      <a:cubicBezTo>
                        <a:pt x="775400" y="650027"/>
                        <a:pt x="773991" y="642036"/>
                        <a:pt x="747932" y="637726"/>
                      </a:cubicBezTo>
                      <a:cubicBezTo>
                        <a:pt x="697504" y="629388"/>
                        <a:pt x="648651" y="622458"/>
                        <a:pt x="599466" y="629007"/>
                      </a:cubicBezTo>
                      <a:cubicBezTo>
                        <a:pt x="574882" y="632272"/>
                        <a:pt x="549402" y="643827"/>
                        <a:pt x="529195" y="621331"/>
                      </a:cubicBezTo>
                      <a:cubicBezTo>
                        <a:pt x="526957" y="618845"/>
                        <a:pt x="531052" y="612860"/>
                        <a:pt x="528714" y="609893"/>
                      </a:cubicBezTo>
                      <a:cubicBezTo>
                        <a:pt x="523874" y="603726"/>
                        <a:pt x="515569" y="601306"/>
                        <a:pt x="509468" y="596615"/>
                      </a:cubicBezTo>
                      <a:cubicBezTo>
                        <a:pt x="502622" y="591343"/>
                        <a:pt x="496256" y="587149"/>
                        <a:pt x="491996" y="579225"/>
                      </a:cubicBezTo>
                      <a:cubicBezTo>
                        <a:pt x="489741" y="578297"/>
                        <a:pt x="489924" y="580253"/>
                        <a:pt x="488631" y="580286"/>
                      </a:cubicBezTo>
                      <a:cubicBezTo>
                        <a:pt x="475070" y="564306"/>
                        <a:pt x="441999" y="580502"/>
                        <a:pt x="432384" y="564107"/>
                      </a:cubicBezTo>
                      <a:cubicBezTo>
                        <a:pt x="426897" y="554757"/>
                        <a:pt x="432616" y="550596"/>
                        <a:pt x="437025" y="540749"/>
                      </a:cubicBezTo>
                      <a:cubicBezTo>
                        <a:pt x="443175" y="527024"/>
                        <a:pt x="446508" y="522398"/>
                        <a:pt x="443043" y="505821"/>
                      </a:cubicBezTo>
                      <a:cubicBezTo>
                        <a:pt x="437938" y="481436"/>
                        <a:pt x="424328" y="454034"/>
                        <a:pt x="412093" y="432417"/>
                      </a:cubicBezTo>
                      <a:cubicBezTo>
                        <a:pt x="405147" y="420150"/>
                        <a:pt x="396345" y="410535"/>
                        <a:pt x="388024" y="398202"/>
                      </a:cubicBezTo>
                      <a:cubicBezTo>
                        <a:pt x="385039" y="393792"/>
                        <a:pt x="386067" y="387857"/>
                        <a:pt x="382752" y="384293"/>
                      </a:cubicBezTo>
                      <a:cubicBezTo>
                        <a:pt x="379271" y="380547"/>
                        <a:pt x="368976" y="380116"/>
                        <a:pt x="364401" y="375988"/>
                      </a:cubicBezTo>
                      <a:cubicBezTo>
                        <a:pt x="356958" y="369258"/>
                        <a:pt x="361450" y="362279"/>
                        <a:pt x="355814" y="355814"/>
                      </a:cubicBezTo>
                      <a:cubicBezTo>
                        <a:pt x="347426" y="346182"/>
                        <a:pt x="339469" y="349233"/>
                        <a:pt x="332424" y="336485"/>
                      </a:cubicBezTo>
                      <a:cubicBezTo>
                        <a:pt x="324532" y="322228"/>
                        <a:pt x="322842" y="311022"/>
                        <a:pt x="308353" y="302054"/>
                      </a:cubicBezTo>
                      <a:cubicBezTo>
                        <a:pt x="287532" y="289140"/>
                        <a:pt x="272099" y="285245"/>
                        <a:pt x="271237" y="257561"/>
                      </a:cubicBezTo>
                      <a:cubicBezTo>
                        <a:pt x="270590" y="237071"/>
                        <a:pt x="276160" y="232181"/>
                        <a:pt x="261655" y="217394"/>
                      </a:cubicBezTo>
                      <a:cubicBezTo>
                        <a:pt x="255471" y="211095"/>
                        <a:pt x="248012" y="199491"/>
                        <a:pt x="242028" y="194269"/>
                      </a:cubicBezTo>
                      <a:cubicBezTo>
                        <a:pt x="230275" y="183991"/>
                        <a:pt x="201961" y="187174"/>
                        <a:pt x="199938" y="167629"/>
                      </a:cubicBezTo>
                      <a:cubicBezTo>
                        <a:pt x="180261" y="168309"/>
                        <a:pt x="176051" y="158412"/>
                        <a:pt x="161346" y="151914"/>
                      </a:cubicBezTo>
                      <a:cubicBezTo>
                        <a:pt x="148233" y="146129"/>
                        <a:pt x="146112" y="151864"/>
                        <a:pt x="136182" y="140343"/>
                      </a:cubicBezTo>
                      <a:cubicBezTo>
                        <a:pt x="129402" y="132469"/>
                        <a:pt x="132104" y="125838"/>
                        <a:pt x="120235" y="120964"/>
                      </a:cubicBezTo>
                      <a:cubicBezTo>
                        <a:pt x="112013" y="117583"/>
                        <a:pt x="104420" y="122307"/>
                        <a:pt x="95385" y="119074"/>
                      </a:cubicBezTo>
                      <a:cubicBezTo>
                        <a:pt x="82124" y="114317"/>
                        <a:pt x="78112" y="95883"/>
                        <a:pt x="69293" y="86599"/>
                      </a:cubicBezTo>
                      <a:cubicBezTo>
                        <a:pt x="63856" y="80880"/>
                        <a:pt x="55965" y="79654"/>
                        <a:pt x="51041" y="73139"/>
                      </a:cubicBezTo>
                      <a:cubicBezTo>
                        <a:pt x="46334" y="66906"/>
                        <a:pt x="46201" y="59164"/>
                        <a:pt x="42338" y="52915"/>
                      </a:cubicBezTo>
                      <a:cubicBezTo>
                        <a:pt x="33652" y="38923"/>
                        <a:pt x="25877" y="29839"/>
                        <a:pt x="11803" y="22744"/>
                      </a:cubicBezTo>
                      <a:cubicBezTo>
                        <a:pt x="13461" y="19893"/>
                        <a:pt x="12864" y="14837"/>
                        <a:pt x="15582" y="11554"/>
                      </a:cubicBezTo>
                      <a:cubicBezTo>
                        <a:pt x="11687" y="7261"/>
                        <a:pt x="1807" y="1359"/>
                        <a:pt x="0" y="0"/>
                      </a:cubicBezTo>
                      <a:lnTo>
                        <a:pt x="0" y="981090"/>
                      </a:lnTo>
                      <a:lnTo>
                        <a:pt x="869542" y="9830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3420000" algn="bl" rotWithShape="0">
                    <a:schemeClr val="dk1">
                      <a:alpha val="21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>
                  <a:off x="-8413" y="1624115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rgbClr val="FFD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-8413" y="1631274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" name="Google Shape;232;p9"/>
              <p:cNvGrpSpPr/>
              <p:nvPr/>
            </p:nvGrpSpPr>
            <p:grpSpPr>
              <a:xfrm rot="10800000" flipH="1">
                <a:off x="0" y="-7"/>
                <a:ext cx="2376733" cy="2674886"/>
                <a:chOff x="-8413" y="1530750"/>
                <a:chExt cx="3210066" cy="3612758"/>
              </a:xfrm>
            </p:grpSpPr>
            <p:sp>
              <p:nvSpPr>
                <p:cNvPr id="233" name="Google Shape;233;p9"/>
                <p:cNvSpPr/>
                <p:nvPr/>
              </p:nvSpPr>
              <p:spPr>
                <a:xfrm>
                  <a:off x="-5549" y="1530750"/>
                  <a:ext cx="3207202" cy="3612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708" h="983062" extrusionOk="0">
                      <a:moveTo>
                        <a:pt x="869542" y="983063"/>
                      </a:moveTo>
                      <a:cubicBezTo>
                        <a:pt x="870205" y="980792"/>
                        <a:pt x="871250" y="978753"/>
                        <a:pt x="872709" y="976946"/>
                      </a:cubicBezTo>
                      <a:cubicBezTo>
                        <a:pt x="862530" y="967580"/>
                        <a:pt x="847759" y="960617"/>
                        <a:pt x="838576" y="950406"/>
                      </a:cubicBezTo>
                      <a:cubicBezTo>
                        <a:pt x="832906" y="944090"/>
                        <a:pt x="823524" y="930397"/>
                        <a:pt x="820490" y="923219"/>
                      </a:cubicBezTo>
                      <a:cubicBezTo>
                        <a:pt x="817374" y="915793"/>
                        <a:pt x="819827" y="908797"/>
                        <a:pt x="817738" y="901619"/>
                      </a:cubicBezTo>
                      <a:cubicBezTo>
                        <a:pt x="814489" y="890396"/>
                        <a:pt x="811754" y="892684"/>
                        <a:pt x="806482" y="883202"/>
                      </a:cubicBezTo>
                      <a:cubicBezTo>
                        <a:pt x="796188" y="864702"/>
                        <a:pt x="800531" y="854258"/>
                        <a:pt x="796669" y="834034"/>
                      </a:cubicBezTo>
                      <a:cubicBezTo>
                        <a:pt x="794198" y="821137"/>
                        <a:pt x="788679" y="820291"/>
                        <a:pt x="791099" y="803814"/>
                      </a:cubicBezTo>
                      <a:cubicBezTo>
                        <a:pt x="793287" y="788911"/>
                        <a:pt x="788446" y="779677"/>
                        <a:pt x="788745" y="766863"/>
                      </a:cubicBezTo>
                      <a:cubicBezTo>
                        <a:pt x="788994" y="755242"/>
                        <a:pt x="797116" y="744666"/>
                        <a:pt x="798559" y="732896"/>
                      </a:cubicBezTo>
                      <a:cubicBezTo>
                        <a:pt x="799470" y="725503"/>
                        <a:pt x="796569" y="718573"/>
                        <a:pt x="797663" y="710898"/>
                      </a:cubicBezTo>
                      <a:cubicBezTo>
                        <a:pt x="798475" y="705129"/>
                        <a:pt x="804842" y="699460"/>
                        <a:pt x="804062" y="693592"/>
                      </a:cubicBezTo>
                      <a:cubicBezTo>
                        <a:pt x="802637" y="682733"/>
                        <a:pt x="791762" y="677479"/>
                        <a:pt x="786888" y="669306"/>
                      </a:cubicBezTo>
                      <a:cubicBezTo>
                        <a:pt x="775400" y="650027"/>
                        <a:pt x="773991" y="642036"/>
                        <a:pt x="747932" y="637726"/>
                      </a:cubicBezTo>
                      <a:cubicBezTo>
                        <a:pt x="697504" y="629388"/>
                        <a:pt x="648651" y="622458"/>
                        <a:pt x="599466" y="629007"/>
                      </a:cubicBezTo>
                      <a:cubicBezTo>
                        <a:pt x="574882" y="632272"/>
                        <a:pt x="549402" y="643827"/>
                        <a:pt x="529195" y="621331"/>
                      </a:cubicBezTo>
                      <a:cubicBezTo>
                        <a:pt x="526957" y="618845"/>
                        <a:pt x="531052" y="612860"/>
                        <a:pt x="528714" y="609893"/>
                      </a:cubicBezTo>
                      <a:cubicBezTo>
                        <a:pt x="523874" y="603726"/>
                        <a:pt x="515569" y="601306"/>
                        <a:pt x="509468" y="596615"/>
                      </a:cubicBezTo>
                      <a:cubicBezTo>
                        <a:pt x="502622" y="591343"/>
                        <a:pt x="496256" y="587149"/>
                        <a:pt x="491996" y="579225"/>
                      </a:cubicBezTo>
                      <a:cubicBezTo>
                        <a:pt x="489741" y="578297"/>
                        <a:pt x="489924" y="580253"/>
                        <a:pt x="488631" y="580286"/>
                      </a:cubicBezTo>
                      <a:cubicBezTo>
                        <a:pt x="475070" y="564306"/>
                        <a:pt x="441999" y="580502"/>
                        <a:pt x="432384" y="564107"/>
                      </a:cubicBezTo>
                      <a:cubicBezTo>
                        <a:pt x="426897" y="554757"/>
                        <a:pt x="432616" y="550596"/>
                        <a:pt x="437025" y="540749"/>
                      </a:cubicBezTo>
                      <a:cubicBezTo>
                        <a:pt x="443175" y="527024"/>
                        <a:pt x="446508" y="522398"/>
                        <a:pt x="443043" y="505821"/>
                      </a:cubicBezTo>
                      <a:cubicBezTo>
                        <a:pt x="437938" y="481436"/>
                        <a:pt x="424328" y="454034"/>
                        <a:pt x="412093" y="432417"/>
                      </a:cubicBezTo>
                      <a:cubicBezTo>
                        <a:pt x="405147" y="420150"/>
                        <a:pt x="396345" y="410535"/>
                        <a:pt x="388024" y="398202"/>
                      </a:cubicBezTo>
                      <a:cubicBezTo>
                        <a:pt x="385039" y="393792"/>
                        <a:pt x="386067" y="387857"/>
                        <a:pt x="382752" y="384293"/>
                      </a:cubicBezTo>
                      <a:cubicBezTo>
                        <a:pt x="379271" y="380547"/>
                        <a:pt x="368976" y="380116"/>
                        <a:pt x="364401" y="375988"/>
                      </a:cubicBezTo>
                      <a:cubicBezTo>
                        <a:pt x="356958" y="369258"/>
                        <a:pt x="361450" y="362279"/>
                        <a:pt x="355814" y="355814"/>
                      </a:cubicBezTo>
                      <a:cubicBezTo>
                        <a:pt x="347426" y="346182"/>
                        <a:pt x="339469" y="349233"/>
                        <a:pt x="332424" y="336485"/>
                      </a:cubicBezTo>
                      <a:cubicBezTo>
                        <a:pt x="324532" y="322228"/>
                        <a:pt x="322842" y="311022"/>
                        <a:pt x="308353" y="302054"/>
                      </a:cubicBezTo>
                      <a:cubicBezTo>
                        <a:pt x="287532" y="289140"/>
                        <a:pt x="272099" y="285245"/>
                        <a:pt x="271237" y="257561"/>
                      </a:cubicBezTo>
                      <a:cubicBezTo>
                        <a:pt x="270590" y="237071"/>
                        <a:pt x="276160" y="232181"/>
                        <a:pt x="261655" y="217394"/>
                      </a:cubicBezTo>
                      <a:cubicBezTo>
                        <a:pt x="255471" y="211095"/>
                        <a:pt x="248012" y="199491"/>
                        <a:pt x="242028" y="194269"/>
                      </a:cubicBezTo>
                      <a:cubicBezTo>
                        <a:pt x="230275" y="183991"/>
                        <a:pt x="201961" y="187174"/>
                        <a:pt x="199938" y="167629"/>
                      </a:cubicBezTo>
                      <a:cubicBezTo>
                        <a:pt x="180261" y="168309"/>
                        <a:pt x="176051" y="158412"/>
                        <a:pt x="161346" y="151914"/>
                      </a:cubicBezTo>
                      <a:cubicBezTo>
                        <a:pt x="148233" y="146129"/>
                        <a:pt x="146112" y="151864"/>
                        <a:pt x="136182" y="140343"/>
                      </a:cubicBezTo>
                      <a:cubicBezTo>
                        <a:pt x="129402" y="132469"/>
                        <a:pt x="132104" y="125838"/>
                        <a:pt x="120235" y="120964"/>
                      </a:cubicBezTo>
                      <a:cubicBezTo>
                        <a:pt x="112013" y="117583"/>
                        <a:pt x="104420" y="122307"/>
                        <a:pt x="95385" y="119074"/>
                      </a:cubicBezTo>
                      <a:cubicBezTo>
                        <a:pt x="82124" y="114317"/>
                        <a:pt x="78112" y="95883"/>
                        <a:pt x="69293" y="86599"/>
                      </a:cubicBezTo>
                      <a:cubicBezTo>
                        <a:pt x="63856" y="80880"/>
                        <a:pt x="55965" y="79654"/>
                        <a:pt x="51041" y="73139"/>
                      </a:cubicBezTo>
                      <a:cubicBezTo>
                        <a:pt x="46334" y="66906"/>
                        <a:pt x="46201" y="59164"/>
                        <a:pt x="42338" y="52915"/>
                      </a:cubicBezTo>
                      <a:cubicBezTo>
                        <a:pt x="33652" y="38923"/>
                        <a:pt x="25877" y="29839"/>
                        <a:pt x="11803" y="22744"/>
                      </a:cubicBezTo>
                      <a:cubicBezTo>
                        <a:pt x="13461" y="19893"/>
                        <a:pt x="12864" y="14837"/>
                        <a:pt x="15582" y="11554"/>
                      </a:cubicBezTo>
                      <a:cubicBezTo>
                        <a:pt x="11687" y="7261"/>
                        <a:pt x="1807" y="1359"/>
                        <a:pt x="0" y="0"/>
                      </a:cubicBezTo>
                      <a:lnTo>
                        <a:pt x="0" y="981090"/>
                      </a:lnTo>
                      <a:lnTo>
                        <a:pt x="869542" y="9830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3420000" algn="bl" rotWithShape="0">
                    <a:schemeClr val="dk1">
                      <a:alpha val="21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34;p9"/>
                <p:cNvSpPr/>
                <p:nvPr/>
              </p:nvSpPr>
              <p:spPr>
                <a:xfrm>
                  <a:off x="-8413" y="1624115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rgbClr val="FFD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>
                  <a:off x="-8413" y="1631274"/>
                  <a:ext cx="3137017" cy="351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10" h="955710" extrusionOk="0">
                      <a:moveTo>
                        <a:pt x="853578" y="955711"/>
                      </a:moveTo>
                      <a:cubicBezTo>
                        <a:pt x="785810" y="925639"/>
                        <a:pt x="744566" y="845289"/>
                        <a:pt x="759618" y="772698"/>
                      </a:cubicBezTo>
                      <a:cubicBezTo>
                        <a:pt x="768388" y="730393"/>
                        <a:pt x="793319" y="684772"/>
                        <a:pt x="771868" y="647274"/>
                      </a:cubicBezTo>
                      <a:cubicBezTo>
                        <a:pt x="752042" y="612595"/>
                        <a:pt x="703753" y="607787"/>
                        <a:pt x="664431" y="614849"/>
                      </a:cubicBezTo>
                      <a:cubicBezTo>
                        <a:pt x="625111" y="621911"/>
                        <a:pt x="584795" y="636599"/>
                        <a:pt x="546352" y="625790"/>
                      </a:cubicBezTo>
                      <a:cubicBezTo>
                        <a:pt x="526592" y="620237"/>
                        <a:pt x="508804" y="607904"/>
                        <a:pt x="496670" y="591360"/>
                      </a:cubicBezTo>
                      <a:cubicBezTo>
                        <a:pt x="488249" y="579872"/>
                        <a:pt x="481386" y="565532"/>
                        <a:pt x="467975" y="560692"/>
                      </a:cubicBezTo>
                      <a:cubicBezTo>
                        <a:pt x="452840" y="555221"/>
                        <a:pt x="436859" y="564388"/>
                        <a:pt x="421658" y="569627"/>
                      </a:cubicBezTo>
                      <a:cubicBezTo>
                        <a:pt x="406440" y="574882"/>
                        <a:pt x="384508" y="572710"/>
                        <a:pt x="380895" y="557012"/>
                      </a:cubicBezTo>
                      <a:cubicBezTo>
                        <a:pt x="378192" y="545308"/>
                        <a:pt x="388305" y="534483"/>
                        <a:pt x="398831" y="528698"/>
                      </a:cubicBezTo>
                      <a:cubicBezTo>
                        <a:pt x="409358" y="522912"/>
                        <a:pt x="421625" y="519199"/>
                        <a:pt x="429267" y="509916"/>
                      </a:cubicBezTo>
                      <a:cubicBezTo>
                        <a:pt x="441170" y="495444"/>
                        <a:pt x="436826" y="473462"/>
                        <a:pt x="427742" y="457084"/>
                      </a:cubicBezTo>
                      <a:cubicBezTo>
                        <a:pt x="418658" y="440706"/>
                        <a:pt x="405445" y="426333"/>
                        <a:pt x="399975" y="408413"/>
                      </a:cubicBezTo>
                      <a:cubicBezTo>
                        <a:pt x="397406" y="399992"/>
                        <a:pt x="396394" y="390576"/>
                        <a:pt x="390460" y="384078"/>
                      </a:cubicBezTo>
                      <a:cubicBezTo>
                        <a:pt x="380315" y="372988"/>
                        <a:pt x="361549" y="376154"/>
                        <a:pt x="349100" y="367749"/>
                      </a:cubicBezTo>
                      <a:cubicBezTo>
                        <a:pt x="333053" y="356924"/>
                        <a:pt x="333932" y="332274"/>
                        <a:pt x="321018" y="317835"/>
                      </a:cubicBezTo>
                      <a:cubicBezTo>
                        <a:pt x="313691" y="309630"/>
                        <a:pt x="302832" y="305750"/>
                        <a:pt x="293300" y="300263"/>
                      </a:cubicBezTo>
                      <a:cubicBezTo>
                        <a:pt x="269943" y="286786"/>
                        <a:pt x="253632" y="261787"/>
                        <a:pt x="250697" y="234999"/>
                      </a:cubicBezTo>
                      <a:cubicBezTo>
                        <a:pt x="249056" y="219980"/>
                        <a:pt x="250896" y="203220"/>
                        <a:pt x="241530" y="191367"/>
                      </a:cubicBezTo>
                      <a:cubicBezTo>
                        <a:pt x="236009" y="184389"/>
                        <a:pt x="227539" y="180542"/>
                        <a:pt x="219399" y="176945"/>
                      </a:cubicBezTo>
                      <a:cubicBezTo>
                        <a:pt x="189859" y="163883"/>
                        <a:pt x="160301" y="150836"/>
                        <a:pt x="130761" y="137774"/>
                      </a:cubicBezTo>
                      <a:cubicBezTo>
                        <a:pt x="115128" y="130861"/>
                        <a:pt x="99214" y="123765"/>
                        <a:pt x="86533" y="112294"/>
                      </a:cubicBezTo>
                      <a:cubicBezTo>
                        <a:pt x="78924" y="105398"/>
                        <a:pt x="72708" y="97126"/>
                        <a:pt x="66557" y="88903"/>
                      </a:cubicBezTo>
                      <a:cubicBezTo>
                        <a:pt x="44377" y="59264"/>
                        <a:pt x="22180" y="29640"/>
                        <a:pt x="0" y="0"/>
                      </a:cubicBezTo>
                      <a:lnTo>
                        <a:pt x="0" y="955677"/>
                      </a:lnTo>
                      <a:lnTo>
                        <a:pt x="853611" y="955677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6" name="Google Shape;236;p9"/>
              <p:cNvGrpSpPr/>
              <p:nvPr/>
            </p:nvGrpSpPr>
            <p:grpSpPr>
              <a:xfrm flipH="1">
                <a:off x="292230" y="123865"/>
                <a:ext cx="7102406" cy="4946468"/>
                <a:chOff x="117725" y="85497"/>
                <a:chExt cx="9104482" cy="5124811"/>
              </a:xfrm>
            </p:grpSpPr>
            <p:sp>
              <p:nvSpPr>
                <p:cNvPr id="237" name="Google Shape;237;p9"/>
                <p:cNvSpPr/>
                <p:nvPr/>
              </p:nvSpPr>
              <p:spPr>
                <a:xfrm>
                  <a:off x="195200" y="130872"/>
                  <a:ext cx="9027007" cy="5079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791" h="390801" extrusionOk="0">
                      <a:moveTo>
                        <a:pt x="4774" y="6108"/>
                      </a:moveTo>
                      <a:cubicBezTo>
                        <a:pt x="6365" y="16916"/>
                        <a:pt x="4575" y="29216"/>
                        <a:pt x="6780" y="40074"/>
                      </a:cubicBezTo>
                      <a:cubicBezTo>
                        <a:pt x="9830" y="55110"/>
                        <a:pt x="14654" y="53900"/>
                        <a:pt x="0" y="64625"/>
                      </a:cubicBezTo>
                      <a:cubicBezTo>
                        <a:pt x="8123" y="67626"/>
                        <a:pt x="22810" y="74936"/>
                        <a:pt x="21268" y="83789"/>
                      </a:cubicBezTo>
                      <a:cubicBezTo>
                        <a:pt x="19263" y="95277"/>
                        <a:pt x="7062" y="92193"/>
                        <a:pt x="9283" y="106218"/>
                      </a:cubicBezTo>
                      <a:cubicBezTo>
                        <a:pt x="11621" y="120922"/>
                        <a:pt x="17025" y="120342"/>
                        <a:pt x="13941" y="136206"/>
                      </a:cubicBezTo>
                      <a:cubicBezTo>
                        <a:pt x="12681" y="142721"/>
                        <a:pt x="14555" y="152932"/>
                        <a:pt x="13063" y="158270"/>
                      </a:cubicBezTo>
                      <a:cubicBezTo>
                        <a:pt x="10510" y="167388"/>
                        <a:pt x="3199" y="168797"/>
                        <a:pt x="3249" y="180251"/>
                      </a:cubicBezTo>
                      <a:cubicBezTo>
                        <a:pt x="3315" y="196597"/>
                        <a:pt x="8123" y="212212"/>
                        <a:pt x="6399" y="229502"/>
                      </a:cubicBezTo>
                      <a:cubicBezTo>
                        <a:pt x="4907" y="244488"/>
                        <a:pt x="8073" y="250688"/>
                        <a:pt x="12980" y="264281"/>
                      </a:cubicBezTo>
                      <a:cubicBezTo>
                        <a:pt x="19312" y="281804"/>
                        <a:pt x="8935" y="285136"/>
                        <a:pt x="8338" y="300155"/>
                      </a:cubicBezTo>
                      <a:cubicBezTo>
                        <a:pt x="8056" y="306935"/>
                        <a:pt x="14057" y="312521"/>
                        <a:pt x="14621" y="319865"/>
                      </a:cubicBezTo>
                      <a:cubicBezTo>
                        <a:pt x="15085" y="325949"/>
                        <a:pt x="10725" y="331204"/>
                        <a:pt x="11206" y="336956"/>
                      </a:cubicBezTo>
                      <a:cubicBezTo>
                        <a:pt x="12764" y="355887"/>
                        <a:pt x="26275" y="359965"/>
                        <a:pt x="8653" y="375796"/>
                      </a:cubicBezTo>
                      <a:cubicBezTo>
                        <a:pt x="8554" y="376194"/>
                        <a:pt x="8156" y="384301"/>
                        <a:pt x="8172" y="385378"/>
                      </a:cubicBezTo>
                      <a:cubicBezTo>
                        <a:pt x="40962" y="392672"/>
                        <a:pt x="74879" y="391578"/>
                        <a:pt x="108498" y="388097"/>
                      </a:cubicBezTo>
                      <a:cubicBezTo>
                        <a:pt x="134955" y="385362"/>
                        <a:pt x="160733" y="378035"/>
                        <a:pt x="187372" y="377388"/>
                      </a:cubicBezTo>
                      <a:cubicBezTo>
                        <a:pt x="210829" y="376824"/>
                        <a:pt x="230622" y="367259"/>
                        <a:pt x="253333" y="365966"/>
                      </a:cubicBezTo>
                      <a:cubicBezTo>
                        <a:pt x="280868" y="364391"/>
                        <a:pt x="307209" y="367425"/>
                        <a:pt x="334860" y="364325"/>
                      </a:cubicBezTo>
                      <a:cubicBezTo>
                        <a:pt x="361118" y="361391"/>
                        <a:pt x="385702" y="362170"/>
                        <a:pt x="412011" y="362684"/>
                      </a:cubicBezTo>
                      <a:cubicBezTo>
                        <a:pt x="431837" y="363065"/>
                        <a:pt x="450254" y="367972"/>
                        <a:pt x="469202" y="362568"/>
                      </a:cubicBezTo>
                      <a:cubicBezTo>
                        <a:pt x="481834" y="358954"/>
                        <a:pt x="485099" y="355473"/>
                        <a:pt x="497814" y="358672"/>
                      </a:cubicBezTo>
                      <a:cubicBezTo>
                        <a:pt x="509717" y="361656"/>
                        <a:pt x="521072" y="368303"/>
                        <a:pt x="533770" y="370890"/>
                      </a:cubicBezTo>
                      <a:cubicBezTo>
                        <a:pt x="562880" y="376841"/>
                        <a:pt x="592752" y="378598"/>
                        <a:pt x="622259" y="380836"/>
                      </a:cubicBezTo>
                      <a:cubicBezTo>
                        <a:pt x="637693" y="382013"/>
                        <a:pt x="654137" y="385411"/>
                        <a:pt x="663885" y="369630"/>
                      </a:cubicBezTo>
                      <a:cubicBezTo>
                        <a:pt x="642036" y="351726"/>
                        <a:pt x="658398" y="353152"/>
                        <a:pt x="662758" y="331204"/>
                      </a:cubicBezTo>
                      <a:cubicBezTo>
                        <a:pt x="664664" y="321639"/>
                        <a:pt x="663205" y="306272"/>
                        <a:pt x="664283" y="295347"/>
                      </a:cubicBezTo>
                      <a:cubicBezTo>
                        <a:pt x="667582" y="261928"/>
                        <a:pt x="676168" y="207737"/>
                        <a:pt x="645534" y="187844"/>
                      </a:cubicBezTo>
                      <a:cubicBezTo>
                        <a:pt x="650391" y="182738"/>
                        <a:pt x="656226" y="178013"/>
                        <a:pt x="660818" y="173107"/>
                      </a:cubicBezTo>
                      <a:cubicBezTo>
                        <a:pt x="643959" y="155154"/>
                        <a:pt x="652115" y="143119"/>
                        <a:pt x="668792" y="126674"/>
                      </a:cubicBezTo>
                      <a:cubicBezTo>
                        <a:pt x="656790" y="109483"/>
                        <a:pt x="634974" y="101493"/>
                        <a:pt x="619391" y="87900"/>
                      </a:cubicBezTo>
                      <a:cubicBezTo>
                        <a:pt x="631427" y="78832"/>
                        <a:pt x="645700" y="68438"/>
                        <a:pt x="660636" y="64725"/>
                      </a:cubicBezTo>
                      <a:cubicBezTo>
                        <a:pt x="658315" y="48015"/>
                        <a:pt x="666520" y="25752"/>
                        <a:pt x="663156" y="10484"/>
                      </a:cubicBezTo>
                      <a:cubicBezTo>
                        <a:pt x="660437" y="-1866"/>
                        <a:pt x="660172" y="1648"/>
                        <a:pt x="645070" y="2444"/>
                      </a:cubicBezTo>
                      <a:cubicBezTo>
                        <a:pt x="562697" y="6804"/>
                        <a:pt x="478684" y="21243"/>
                        <a:pt x="396163" y="15043"/>
                      </a:cubicBezTo>
                      <a:cubicBezTo>
                        <a:pt x="343082" y="11064"/>
                        <a:pt x="295870" y="7301"/>
                        <a:pt x="242724" y="10733"/>
                      </a:cubicBezTo>
                      <a:cubicBezTo>
                        <a:pt x="205292" y="13136"/>
                        <a:pt x="167679" y="-3441"/>
                        <a:pt x="130496" y="654"/>
                      </a:cubicBezTo>
                      <a:cubicBezTo>
                        <a:pt x="100110" y="4002"/>
                        <a:pt x="73304" y="7567"/>
                        <a:pt x="42471" y="6207"/>
                      </a:cubicBezTo>
                      <a:cubicBezTo>
                        <a:pt x="29806" y="5643"/>
                        <a:pt x="17522" y="4483"/>
                        <a:pt x="4757" y="61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9"/>
                <p:cNvSpPr/>
                <p:nvPr/>
              </p:nvSpPr>
              <p:spPr>
                <a:xfrm>
                  <a:off x="117725" y="85497"/>
                  <a:ext cx="9027007" cy="5079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791" h="390801" extrusionOk="0">
                      <a:moveTo>
                        <a:pt x="4774" y="6108"/>
                      </a:moveTo>
                      <a:cubicBezTo>
                        <a:pt x="6365" y="16916"/>
                        <a:pt x="4575" y="29216"/>
                        <a:pt x="6780" y="40074"/>
                      </a:cubicBezTo>
                      <a:cubicBezTo>
                        <a:pt x="9830" y="55110"/>
                        <a:pt x="14654" y="53900"/>
                        <a:pt x="0" y="64625"/>
                      </a:cubicBezTo>
                      <a:cubicBezTo>
                        <a:pt x="8123" y="67626"/>
                        <a:pt x="22810" y="74936"/>
                        <a:pt x="21268" y="83789"/>
                      </a:cubicBezTo>
                      <a:cubicBezTo>
                        <a:pt x="19263" y="95277"/>
                        <a:pt x="7062" y="92193"/>
                        <a:pt x="9283" y="106218"/>
                      </a:cubicBezTo>
                      <a:cubicBezTo>
                        <a:pt x="11621" y="120922"/>
                        <a:pt x="17025" y="120342"/>
                        <a:pt x="13941" y="136206"/>
                      </a:cubicBezTo>
                      <a:cubicBezTo>
                        <a:pt x="12681" y="142721"/>
                        <a:pt x="14555" y="152932"/>
                        <a:pt x="13063" y="158270"/>
                      </a:cubicBezTo>
                      <a:cubicBezTo>
                        <a:pt x="10510" y="167388"/>
                        <a:pt x="3199" y="168797"/>
                        <a:pt x="3249" y="180251"/>
                      </a:cubicBezTo>
                      <a:cubicBezTo>
                        <a:pt x="3315" y="196597"/>
                        <a:pt x="8123" y="212212"/>
                        <a:pt x="6399" y="229502"/>
                      </a:cubicBezTo>
                      <a:cubicBezTo>
                        <a:pt x="4907" y="244488"/>
                        <a:pt x="8073" y="250688"/>
                        <a:pt x="12980" y="264281"/>
                      </a:cubicBezTo>
                      <a:cubicBezTo>
                        <a:pt x="19312" y="281804"/>
                        <a:pt x="8935" y="285136"/>
                        <a:pt x="8338" y="300155"/>
                      </a:cubicBezTo>
                      <a:cubicBezTo>
                        <a:pt x="8056" y="306935"/>
                        <a:pt x="14057" y="312521"/>
                        <a:pt x="14621" y="319865"/>
                      </a:cubicBezTo>
                      <a:cubicBezTo>
                        <a:pt x="15085" y="325949"/>
                        <a:pt x="10725" y="331204"/>
                        <a:pt x="11206" y="336956"/>
                      </a:cubicBezTo>
                      <a:cubicBezTo>
                        <a:pt x="12764" y="355887"/>
                        <a:pt x="26275" y="359965"/>
                        <a:pt x="8653" y="375796"/>
                      </a:cubicBezTo>
                      <a:cubicBezTo>
                        <a:pt x="8554" y="376194"/>
                        <a:pt x="8156" y="384301"/>
                        <a:pt x="8172" y="385378"/>
                      </a:cubicBezTo>
                      <a:cubicBezTo>
                        <a:pt x="40962" y="392672"/>
                        <a:pt x="74879" y="391578"/>
                        <a:pt x="108498" y="388097"/>
                      </a:cubicBezTo>
                      <a:cubicBezTo>
                        <a:pt x="134955" y="385362"/>
                        <a:pt x="160733" y="378035"/>
                        <a:pt x="187372" y="377388"/>
                      </a:cubicBezTo>
                      <a:cubicBezTo>
                        <a:pt x="210829" y="376824"/>
                        <a:pt x="230622" y="367259"/>
                        <a:pt x="253333" y="365966"/>
                      </a:cubicBezTo>
                      <a:cubicBezTo>
                        <a:pt x="280868" y="364391"/>
                        <a:pt x="307209" y="367425"/>
                        <a:pt x="334860" y="364325"/>
                      </a:cubicBezTo>
                      <a:cubicBezTo>
                        <a:pt x="361118" y="361391"/>
                        <a:pt x="385702" y="362170"/>
                        <a:pt x="412011" y="362684"/>
                      </a:cubicBezTo>
                      <a:cubicBezTo>
                        <a:pt x="431837" y="363065"/>
                        <a:pt x="450254" y="367972"/>
                        <a:pt x="469202" y="362568"/>
                      </a:cubicBezTo>
                      <a:cubicBezTo>
                        <a:pt x="481834" y="358954"/>
                        <a:pt x="485099" y="355473"/>
                        <a:pt x="497814" y="358672"/>
                      </a:cubicBezTo>
                      <a:cubicBezTo>
                        <a:pt x="509717" y="361656"/>
                        <a:pt x="521072" y="368303"/>
                        <a:pt x="533770" y="370890"/>
                      </a:cubicBezTo>
                      <a:cubicBezTo>
                        <a:pt x="562880" y="376841"/>
                        <a:pt x="592752" y="378598"/>
                        <a:pt x="622259" y="380836"/>
                      </a:cubicBezTo>
                      <a:cubicBezTo>
                        <a:pt x="637693" y="382013"/>
                        <a:pt x="654137" y="385411"/>
                        <a:pt x="663885" y="369630"/>
                      </a:cubicBezTo>
                      <a:cubicBezTo>
                        <a:pt x="642036" y="351726"/>
                        <a:pt x="658398" y="353152"/>
                        <a:pt x="662758" y="331204"/>
                      </a:cubicBezTo>
                      <a:cubicBezTo>
                        <a:pt x="664664" y="321639"/>
                        <a:pt x="663205" y="306272"/>
                        <a:pt x="664283" y="295347"/>
                      </a:cubicBezTo>
                      <a:cubicBezTo>
                        <a:pt x="667582" y="261928"/>
                        <a:pt x="676168" y="207737"/>
                        <a:pt x="645534" y="187844"/>
                      </a:cubicBezTo>
                      <a:cubicBezTo>
                        <a:pt x="650391" y="182738"/>
                        <a:pt x="656226" y="178013"/>
                        <a:pt x="660818" y="173107"/>
                      </a:cubicBezTo>
                      <a:cubicBezTo>
                        <a:pt x="643959" y="155154"/>
                        <a:pt x="652115" y="143119"/>
                        <a:pt x="668792" y="126674"/>
                      </a:cubicBezTo>
                      <a:cubicBezTo>
                        <a:pt x="656790" y="109483"/>
                        <a:pt x="634974" y="101493"/>
                        <a:pt x="619391" y="87900"/>
                      </a:cubicBezTo>
                      <a:cubicBezTo>
                        <a:pt x="631427" y="78832"/>
                        <a:pt x="645700" y="68438"/>
                        <a:pt x="660636" y="64725"/>
                      </a:cubicBezTo>
                      <a:cubicBezTo>
                        <a:pt x="658315" y="48015"/>
                        <a:pt x="666520" y="25752"/>
                        <a:pt x="663156" y="10484"/>
                      </a:cubicBezTo>
                      <a:cubicBezTo>
                        <a:pt x="660437" y="-1866"/>
                        <a:pt x="660172" y="1648"/>
                        <a:pt x="645070" y="2444"/>
                      </a:cubicBezTo>
                      <a:cubicBezTo>
                        <a:pt x="562697" y="6804"/>
                        <a:pt x="478684" y="21243"/>
                        <a:pt x="396163" y="15043"/>
                      </a:cubicBezTo>
                      <a:cubicBezTo>
                        <a:pt x="343082" y="11064"/>
                        <a:pt x="295870" y="7301"/>
                        <a:pt x="242724" y="10733"/>
                      </a:cubicBezTo>
                      <a:cubicBezTo>
                        <a:pt x="205292" y="13136"/>
                        <a:pt x="167679" y="-3441"/>
                        <a:pt x="130496" y="654"/>
                      </a:cubicBezTo>
                      <a:cubicBezTo>
                        <a:pt x="100110" y="4002"/>
                        <a:pt x="73304" y="7567"/>
                        <a:pt x="42471" y="6207"/>
                      </a:cubicBezTo>
                      <a:cubicBezTo>
                        <a:pt x="29806" y="5643"/>
                        <a:pt x="17522" y="4483"/>
                        <a:pt x="4757" y="61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9" name="Google Shape;239;p9"/>
            <p:cNvGrpSpPr/>
            <p:nvPr/>
          </p:nvGrpSpPr>
          <p:grpSpPr>
            <a:xfrm>
              <a:off x="-785912" y="-737869"/>
              <a:ext cx="10483828" cy="6537085"/>
              <a:chOff x="-785912" y="-737869"/>
              <a:chExt cx="10483828" cy="6537085"/>
            </a:xfrm>
          </p:grpSpPr>
          <p:grpSp>
            <p:nvGrpSpPr>
              <p:cNvPr id="240" name="Google Shape;240;p9"/>
              <p:cNvGrpSpPr/>
              <p:nvPr/>
            </p:nvGrpSpPr>
            <p:grpSpPr>
              <a:xfrm>
                <a:off x="6973982" y="-737869"/>
                <a:ext cx="2723934" cy="1737077"/>
                <a:chOff x="6973982" y="-737869"/>
                <a:chExt cx="2723934" cy="1737077"/>
              </a:xfrm>
            </p:grpSpPr>
            <p:sp>
              <p:nvSpPr>
                <p:cNvPr id="241" name="Google Shape;241;p9"/>
                <p:cNvSpPr/>
                <p:nvPr/>
              </p:nvSpPr>
              <p:spPr>
                <a:xfrm rot="2534394" flipH="1">
                  <a:off x="7131197" y="-414039"/>
                  <a:ext cx="1135583" cy="90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71" h="244453" extrusionOk="0">
                      <a:moveTo>
                        <a:pt x="78005" y="13593"/>
                      </a:moveTo>
                      <a:cubicBezTo>
                        <a:pt x="45365" y="21086"/>
                        <a:pt x="18493" y="47278"/>
                        <a:pt x="7022" y="78742"/>
                      </a:cubicBezTo>
                      <a:cubicBezTo>
                        <a:pt x="-4450" y="110205"/>
                        <a:pt x="-1300" y="146012"/>
                        <a:pt x="12359" y="176580"/>
                      </a:cubicBezTo>
                      <a:cubicBezTo>
                        <a:pt x="19040" y="191533"/>
                        <a:pt x="28589" y="205839"/>
                        <a:pt x="42563" y="214426"/>
                      </a:cubicBezTo>
                      <a:cubicBezTo>
                        <a:pt x="55709" y="222499"/>
                        <a:pt x="71507" y="224787"/>
                        <a:pt x="86791" y="226892"/>
                      </a:cubicBezTo>
                      <a:cubicBezTo>
                        <a:pt x="123394" y="231932"/>
                        <a:pt x="159996" y="236988"/>
                        <a:pt x="196599" y="242027"/>
                      </a:cubicBezTo>
                      <a:cubicBezTo>
                        <a:pt x="210275" y="243917"/>
                        <a:pt x="224266" y="245791"/>
                        <a:pt x="237810" y="243138"/>
                      </a:cubicBezTo>
                      <a:cubicBezTo>
                        <a:pt x="276153" y="235629"/>
                        <a:pt x="298814" y="194534"/>
                        <a:pt x="304483" y="155876"/>
                      </a:cubicBezTo>
                      <a:cubicBezTo>
                        <a:pt x="311512" y="108000"/>
                        <a:pt x="298068" y="54390"/>
                        <a:pt x="259708" y="24899"/>
                      </a:cubicBezTo>
                      <a:cubicBezTo>
                        <a:pt x="216475" y="-8355"/>
                        <a:pt x="155752" y="-4227"/>
                        <a:pt x="77989" y="13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9"/>
                <p:cNvSpPr/>
                <p:nvPr/>
              </p:nvSpPr>
              <p:spPr>
                <a:xfrm rot="1893242" flipH="1">
                  <a:off x="7848227" y="-360503"/>
                  <a:ext cx="1719796" cy="982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023" h="243344" extrusionOk="0">
                      <a:moveTo>
                        <a:pt x="153020" y="7966"/>
                      </a:moveTo>
                      <a:cubicBezTo>
                        <a:pt x="77627" y="27643"/>
                        <a:pt x="16292" y="93355"/>
                        <a:pt x="1853" y="169925"/>
                      </a:cubicBezTo>
                      <a:cubicBezTo>
                        <a:pt x="-3170" y="196565"/>
                        <a:pt x="1090" y="230598"/>
                        <a:pt x="26221" y="240727"/>
                      </a:cubicBezTo>
                      <a:cubicBezTo>
                        <a:pt x="42683" y="247374"/>
                        <a:pt x="61630" y="240445"/>
                        <a:pt x="76135" y="230233"/>
                      </a:cubicBezTo>
                      <a:cubicBezTo>
                        <a:pt x="90640" y="220022"/>
                        <a:pt x="102825" y="206561"/>
                        <a:pt x="118208" y="197742"/>
                      </a:cubicBezTo>
                      <a:cubicBezTo>
                        <a:pt x="143936" y="182988"/>
                        <a:pt x="175748" y="182972"/>
                        <a:pt x="204775" y="189089"/>
                      </a:cubicBezTo>
                      <a:cubicBezTo>
                        <a:pt x="233801" y="195206"/>
                        <a:pt x="261320" y="206926"/>
                        <a:pt x="289965" y="214618"/>
                      </a:cubicBezTo>
                      <a:cubicBezTo>
                        <a:pt x="318610" y="222293"/>
                        <a:pt x="349726" y="225741"/>
                        <a:pt x="377493" y="215347"/>
                      </a:cubicBezTo>
                      <a:cubicBezTo>
                        <a:pt x="405276" y="204937"/>
                        <a:pt x="428269" y="177601"/>
                        <a:pt x="425849" y="148044"/>
                      </a:cubicBezTo>
                      <a:cubicBezTo>
                        <a:pt x="424406" y="130472"/>
                        <a:pt x="414593" y="114707"/>
                        <a:pt x="403502" y="101014"/>
                      </a:cubicBezTo>
                      <a:cubicBezTo>
                        <a:pt x="354716" y="40772"/>
                        <a:pt x="270338" y="-22669"/>
                        <a:pt x="153004" y="79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3" name="Google Shape;243;p9"/>
              <p:cNvGrpSpPr/>
              <p:nvPr/>
            </p:nvGrpSpPr>
            <p:grpSpPr>
              <a:xfrm rot="203585" flipH="1">
                <a:off x="-731398" y="3831085"/>
                <a:ext cx="2156669" cy="1905981"/>
                <a:chOff x="1650557" y="1878453"/>
                <a:chExt cx="521849" cy="461190"/>
              </a:xfrm>
            </p:grpSpPr>
            <p:sp>
              <p:nvSpPr>
                <p:cNvPr id="244" name="Google Shape;244;p9"/>
                <p:cNvSpPr/>
                <p:nvPr/>
              </p:nvSpPr>
              <p:spPr>
                <a:xfrm>
                  <a:off x="1650860" y="1878836"/>
                  <a:ext cx="521126" cy="460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126" h="460471" extrusionOk="0">
                      <a:moveTo>
                        <a:pt x="520696" y="63998"/>
                      </a:moveTo>
                      <a:cubicBezTo>
                        <a:pt x="518242" y="45349"/>
                        <a:pt x="511147" y="38569"/>
                        <a:pt x="497902" y="26384"/>
                      </a:cubicBezTo>
                      <a:cubicBezTo>
                        <a:pt x="490492" y="19869"/>
                        <a:pt x="482552" y="13819"/>
                        <a:pt x="473948" y="8978"/>
                      </a:cubicBezTo>
                      <a:cubicBezTo>
                        <a:pt x="467582" y="5580"/>
                        <a:pt x="460686" y="3276"/>
                        <a:pt x="453641" y="1784"/>
                      </a:cubicBezTo>
                      <a:cubicBezTo>
                        <a:pt x="446048" y="93"/>
                        <a:pt x="438224" y="-239"/>
                        <a:pt x="430483" y="142"/>
                      </a:cubicBezTo>
                      <a:cubicBezTo>
                        <a:pt x="384928" y="1933"/>
                        <a:pt x="358935" y="12227"/>
                        <a:pt x="343469" y="21925"/>
                      </a:cubicBezTo>
                      <a:cubicBezTo>
                        <a:pt x="336572" y="26252"/>
                        <a:pt x="329958" y="31042"/>
                        <a:pt x="323410" y="35866"/>
                      </a:cubicBezTo>
                      <a:cubicBezTo>
                        <a:pt x="313679" y="42995"/>
                        <a:pt x="304313" y="50686"/>
                        <a:pt x="296058" y="59506"/>
                      </a:cubicBezTo>
                      <a:cubicBezTo>
                        <a:pt x="288333" y="67711"/>
                        <a:pt x="280972" y="76481"/>
                        <a:pt x="275817" y="86560"/>
                      </a:cubicBezTo>
                      <a:cubicBezTo>
                        <a:pt x="271109" y="96456"/>
                        <a:pt x="268440" y="107182"/>
                        <a:pt x="265622" y="117741"/>
                      </a:cubicBezTo>
                      <a:cubicBezTo>
                        <a:pt x="263583" y="126560"/>
                        <a:pt x="259472" y="143088"/>
                        <a:pt x="257466" y="147912"/>
                      </a:cubicBezTo>
                      <a:cubicBezTo>
                        <a:pt x="255046" y="154808"/>
                        <a:pt x="251929" y="161439"/>
                        <a:pt x="248464" y="167871"/>
                      </a:cubicBezTo>
                      <a:cubicBezTo>
                        <a:pt x="244818" y="174402"/>
                        <a:pt x="244469" y="175629"/>
                        <a:pt x="239264" y="182393"/>
                      </a:cubicBezTo>
                      <a:cubicBezTo>
                        <a:pt x="235965" y="186404"/>
                        <a:pt x="234175" y="188029"/>
                        <a:pt x="228124" y="192157"/>
                      </a:cubicBezTo>
                      <a:cubicBezTo>
                        <a:pt x="219239" y="197776"/>
                        <a:pt x="216868" y="199981"/>
                        <a:pt x="207204" y="204142"/>
                      </a:cubicBezTo>
                      <a:cubicBezTo>
                        <a:pt x="199529" y="207358"/>
                        <a:pt x="184808" y="212779"/>
                        <a:pt x="180664" y="214221"/>
                      </a:cubicBezTo>
                      <a:cubicBezTo>
                        <a:pt x="170253" y="217752"/>
                        <a:pt x="159727" y="220968"/>
                        <a:pt x="149399" y="224747"/>
                      </a:cubicBezTo>
                      <a:cubicBezTo>
                        <a:pt x="135176" y="230317"/>
                        <a:pt x="121151" y="236385"/>
                        <a:pt x="107542" y="243314"/>
                      </a:cubicBezTo>
                      <a:cubicBezTo>
                        <a:pt x="93882" y="250343"/>
                        <a:pt x="80504" y="258068"/>
                        <a:pt x="68303" y="267434"/>
                      </a:cubicBezTo>
                      <a:cubicBezTo>
                        <a:pt x="60048" y="273750"/>
                        <a:pt x="51941" y="280314"/>
                        <a:pt x="44233" y="287277"/>
                      </a:cubicBezTo>
                      <a:cubicBezTo>
                        <a:pt x="38149" y="292913"/>
                        <a:pt x="32645" y="299129"/>
                        <a:pt x="27258" y="305429"/>
                      </a:cubicBezTo>
                      <a:cubicBezTo>
                        <a:pt x="24141" y="309026"/>
                        <a:pt x="21290" y="312855"/>
                        <a:pt x="18505" y="316701"/>
                      </a:cubicBezTo>
                      <a:cubicBezTo>
                        <a:pt x="14908" y="321807"/>
                        <a:pt x="11377" y="327012"/>
                        <a:pt x="9139" y="332881"/>
                      </a:cubicBezTo>
                      <a:cubicBezTo>
                        <a:pt x="6122" y="340506"/>
                        <a:pt x="3221" y="348248"/>
                        <a:pt x="1712" y="356337"/>
                      </a:cubicBezTo>
                      <a:cubicBezTo>
                        <a:pt x="751" y="361576"/>
                        <a:pt x="370" y="366880"/>
                        <a:pt x="138" y="372185"/>
                      </a:cubicBezTo>
                      <a:cubicBezTo>
                        <a:pt x="-78" y="376926"/>
                        <a:pt x="-111" y="381684"/>
                        <a:pt x="569" y="386392"/>
                      </a:cubicBezTo>
                      <a:cubicBezTo>
                        <a:pt x="1431" y="392376"/>
                        <a:pt x="2856" y="398278"/>
                        <a:pt x="4332" y="404146"/>
                      </a:cubicBezTo>
                      <a:cubicBezTo>
                        <a:pt x="6072" y="410595"/>
                        <a:pt x="8178" y="417060"/>
                        <a:pt x="11642" y="422812"/>
                      </a:cubicBezTo>
                      <a:cubicBezTo>
                        <a:pt x="14013" y="426625"/>
                        <a:pt x="16963" y="430056"/>
                        <a:pt x="19865" y="433471"/>
                      </a:cubicBezTo>
                      <a:cubicBezTo>
                        <a:pt x="24357" y="438776"/>
                        <a:pt x="29430" y="443633"/>
                        <a:pt x="35165" y="447595"/>
                      </a:cubicBezTo>
                      <a:cubicBezTo>
                        <a:pt x="40818" y="451441"/>
                        <a:pt x="46786" y="455055"/>
                        <a:pt x="53417" y="456911"/>
                      </a:cubicBezTo>
                      <a:cubicBezTo>
                        <a:pt x="58423" y="458387"/>
                        <a:pt x="63562" y="459431"/>
                        <a:pt x="68751" y="460045"/>
                      </a:cubicBezTo>
                      <a:cubicBezTo>
                        <a:pt x="74122" y="460542"/>
                        <a:pt x="79526" y="460476"/>
                        <a:pt x="84914" y="460459"/>
                      </a:cubicBezTo>
                      <a:cubicBezTo>
                        <a:pt x="92506" y="460359"/>
                        <a:pt x="100098" y="459348"/>
                        <a:pt x="107359" y="457094"/>
                      </a:cubicBezTo>
                      <a:cubicBezTo>
                        <a:pt x="113924" y="455121"/>
                        <a:pt x="120057" y="452054"/>
                        <a:pt x="126025" y="448722"/>
                      </a:cubicBezTo>
                      <a:cubicBezTo>
                        <a:pt x="137745" y="442257"/>
                        <a:pt x="149067" y="434996"/>
                        <a:pt x="159727" y="426890"/>
                      </a:cubicBezTo>
                      <a:cubicBezTo>
                        <a:pt x="168910" y="419629"/>
                        <a:pt x="177133" y="411208"/>
                        <a:pt x="184675" y="402273"/>
                      </a:cubicBezTo>
                      <a:cubicBezTo>
                        <a:pt x="194058" y="391100"/>
                        <a:pt x="201568" y="378468"/>
                        <a:pt x="209243" y="366085"/>
                      </a:cubicBezTo>
                      <a:cubicBezTo>
                        <a:pt x="215376" y="356420"/>
                        <a:pt x="221676" y="346855"/>
                        <a:pt x="228091" y="337373"/>
                      </a:cubicBezTo>
                      <a:cubicBezTo>
                        <a:pt x="233578" y="329499"/>
                        <a:pt x="236429" y="325669"/>
                        <a:pt x="243906" y="316303"/>
                      </a:cubicBezTo>
                      <a:cubicBezTo>
                        <a:pt x="243906" y="316303"/>
                        <a:pt x="243922" y="316270"/>
                        <a:pt x="243939" y="316270"/>
                      </a:cubicBezTo>
                      <a:cubicBezTo>
                        <a:pt x="246343" y="313585"/>
                        <a:pt x="248746" y="310916"/>
                        <a:pt x="251150" y="308230"/>
                      </a:cubicBezTo>
                      <a:cubicBezTo>
                        <a:pt x="261047" y="298251"/>
                        <a:pt x="262953" y="296261"/>
                        <a:pt x="274391" y="285635"/>
                      </a:cubicBezTo>
                      <a:cubicBezTo>
                        <a:pt x="284885" y="276037"/>
                        <a:pt x="293339" y="269091"/>
                        <a:pt x="303517" y="262345"/>
                      </a:cubicBezTo>
                      <a:cubicBezTo>
                        <a:pt x="312303" y="256277"/>
                        <a:pt x="317078" y="253559"/>
                        <a:pt x="324471" y="249862"/>
                      </a:cubicBezTo>
                      <a:cubicBezTo>
                        <a:pt x="335611" y="244424"/>
                        <a:pt x="345657" y="241822"/>
                        <a:pt x="359002" y="237711"/>
                      </a:cubicBezTo>
                      <a:cubicBezTo>
                        <a:pt x="375910" y="232257"/>
                        <a:pt x="393349" y="228245"/>
                        <a:pt x="409662" y="221067"/>
                      </a:cubicBezTo>
                      <a:cubicBezTo>
                        <a:pt x="417784" y="217735"/>
                        <a:pt x="425029" y="212663"/>
                        <a:pt x="432389" y="207955"/>
                      </a:cubicBezTo>
                      <a:cubicBezTo>
                        <a:pt x="438423" y="203960"/>
                        <a:pt x="444441" y="199931"/>
                        <a:pt x="450143" y="195472"/>
                      </a:cubicBezTo>
                      <a:cubicBezTo>
                        <a:pt x="462874" y="184995"/>
                        <a:pt x="474876" y="173573"/>
                        <a:pt x="485535" y="160975"/>
                      </a:cubicBezTo>
                      <a:cubicBezTo>
                        <a:pt x="491619" y="153498"/>
                        <a:pt x="497720" y="145989"/>
                        <a:pt x="502776" y="137767"/>
                      </a:cubicBezTo>
                      <a:cubicBezTo>
                        <a:pt x="507036" y="130473"/>
                        <a:pt x="510003" y="122516"/>
                        <a:pt x="512656" y="114525"/>
                      </a:cubicBezTo>
                      <a:cubicBezTo>
                        <a:pt x="516303" y="103385"/>
                        <a:pt x="519734" y="92063"/>
                        <a:pt x="520613" y="80310"/>
                      </a:cubicBezTo>
                      <a:cubicBezTo>
                        <a:pt x="521027" y="74889"/>
                        <a:pt x="521491" y="69402"/>
                        <a:pt x="520679" y="63998"/>
                      </a:cubicBezTo>
                      <a:close/>
                      <a:moveTo>
                        <a:pt x="508047" y="86145"/>
                      </a:moveTo>
                      <a:cubicBezTo>
                        <a:pt x="507732" y="92461"/>
                        <a:pt x="507053" y="98760"/>
                        <a:pt x="505743" y="104960"/>
                      </a:cubicBezTo>
                      <a:cubicBezTo>
                        <a:pt x="504616" y="110381"/>
                        <a:pt x="503008" y="115686"/>
                        <a:pt x="501367" y="120974"/>
                      </a:cubicBezTo>
                      <a:cubicBezTo>
                        <a:pt x="498897" y="128682"/>
                        <a:pt x="497007" y="134816"/>
                        <a:pt x="492680" y="143535"/>
                      </a:cubicBezTo>
                      <a:cubicBezTo>
                        <a:pt x="489829" y="149039"/>
                        <a:pt x="487541" y="151559"/>
                        <a:pt x="483662" y="156814"/>
                      </a:cubicBezTo>
                      <a:cubicBezTo>
                        <a:pt x="474810" y="167788"/>
                        <a:pt x="475821" y="166876"/>
                        <a:pt x="464002" y="178431"/>
                      </a:cubicBezTo>
                      <a:cubicBezTo>
                        <a:pt x="462228" y="180022"/>
                        <a:pt x="460454" y="181613"/>
                        <a:pt x="458680" y="183205"/>
                      </a:cubicBezTo>
                      <a:cubicBezTo>
                        <a:pt x="458647" y="183238"/>
                        <a:pt x="458631" y="183255"/>
                        <a:pt x="458597" y="183288"/>
                      </a:cubicBezTo>
                      <a:lnTo>
                        <a:pt x="460189" y="181945"/>
                      </a:lnTo>
                      <a:cubicBezTo>
                        <a:pt x="451337" y="189521"/>
                        <a:pt x="449165" y="190747"/>
                        <a:pt x="439816" y="196997"/>
                      </a:cubicBezTo>
                      <a:cubicBezTo>
                        <a:pt x="435240" y="200047"/>
                        <a:pt x="427084" y="205153"/>
                        <a:pt x="426338" y="205451"/>
                      </a:cubicBezTo>
                      <a:cubicBezTo>
                        <a:pt x="416375" y="210491"/>
                        <a:pt x="408120" y="213409"/>
                        <a:pt x="399433" y="216028"/>
                      </a:cubicBezTo>
                      <a:cubicBezTo>
                        <a:pt x="388177" y="219393"/>
                        <a:pt x="376888" y="222742"/>
                        <a:pt x="365665" y="226239"/>
                      </a:cubicBezTo>
                      <a:cubicBezTo>
                        <a:pt x="356697" y="228958"/>
                        <a:pt x="347679" y="231594"/>
                        <a:pt x="339076" y="235290"/>
                      </a:cubicBezTo>
                      <a:cubicBezTo>
                        <a:pt x="328499" y="239949"/>
                        <a:pt x="318636" y="246033"/>
                        <a:pt x="309154" y="252614"/>
                      </a:cubicBezTo>
                      <a:cubicBezTo>
                        <a:pt x="297434" y="260538"/>
                        <a:pt x="286493" y="269572"/>
                        <a:pt x="276082" y="279137"/>
                      </a:cubicBezTo>
                      <a:cubicBezTo>
                        <a:pt x="262837" y="291371"/>
                        <a:pt x="249758" y="303854"/>
                        <a:pt x="237888" y="317447"/>
                      </a:cubicBezTo>
                      <a:cubicBezTo>
                        <a:pt x="228141" y="329018"/>
                        <a:pt x="219272" y="341318"/>
                        <a:pt x="211017" y="354000"/>
                      </a:cubicBezTo>
                      <a:cubicBezTo>
                        <a:pt x="205679" y="362057"/>
                        <a:pt x="200341" y="370113"/>
                        <a:pt x="195334" y="378385"/>
                      </a:cubicBezTo>
                      <a:cubicBezTo>
                        <a:pt x="187941" y="390370"/>
                        <a:pt x="181028" y="401063"/>
                        <a:pt x="174414" y="408489"/>
                      </a:cubicBezTo>
                      <a:cubicBezTo>
                        <a:pt x="174812" y="408025"/>
                        <a:pt x="175458" y="407263"/>
                        <a:pt x="175724" y="406931"/>
                      </a:cubicBezTo>
                      <a:cubicBezTo>
                        <a:pt x="173668" y="409119"/>
                        <a:pt x="171612" y="411307"/>
                        <a:pt x="169557" y="413512"/>
                      </a:cubicBezTo>
                      <a:cubicBezTo>
                        <a:pt x="169491" y="413579"/>
                        <a:pt x="169441" y="413645"/>
                        <a:pt x="169375" y="413711"/>
                      </a:cubicBezTo>
                      <a:cubicBezTo>
                        <a:pt x="169690" y="413363"/>
                        <a:pt x="170004" y="413015"/>
                        <a:pt x="170319" y="412683"/>
                      </a:cubicBezTo>
                      <a:cubicBezTo>
                        <a:pt x="168164" y="414855"/>
                        <a:pt x="166258" y="416546"/>
                        <a:pt x="163307" y="418817"/>
                      </a:cubicBezTo>
                      <a:cubicBezTo>
                        <a:pt x="158583" y="422447"/>
                        <a:pt x="153494" y="425564"/>
                        <a:pt x="148570" y="428913"/>
                      </a:cubicBezTo>
                      <a:cubicBezTo>
                        <a:pt x="140994" y="433471"/>
                        <a:pt x="139005" y="434814"/>
                        <a:pt x="132159" y="438395"/>
                      </a:cubicBezTo>
                      <a:cubicBezTo>
                        <a:pt x="123340" y="443070"/>
                        <a:pt x="118516" y="444810"/>
                        <a:pt x="108520" y="446518"/>
                      </a:cubicBezTo>
                      <a:cubicBezTo>
                        <a:pt x="103016" y="447363"/>
                        <a:pt x="97446" y="447545"/>
                        <a:pt x="91876" y="447479"/>
                      </a:cubicBezTo>
                      <a:cubicBezTo>
                        <a:pt x="81946" y="447562"/>
                        <a:pt x="74122" y="446634"/>
                        <a:pt x="65352" y="443865"/>
                      </a:cubicBezTo>
                      <a:cubicBezTo>
                        <a:pt x="59650" y="442174"/>
                        <a:pt x="54511" y="439058"/>
                        <a:pt x="49521" y="435875"/>
                      </a:cubicBezTo>
                      <a:cubicBezTo>
                        <a:pt x="40022" y="429642"/>
                        <a:pt x="32347" y="421038"/>
                        <a:pt x="25700" y="411904"/>
                      </a:cubicBezTo>
                      <a:cubicBezTo>
                        <a:pt x="19848" y="403284"/>
                        <a:pt x="17444" y="392923"/>
                        <a:pt x="15140" y="382911"/>
                      </a:cubicBezTo>
                      <a:cubicBezTo>
                        <a:pt x="14328" y="378750"/>
                        <a:pt x="13416" y="375235"/>
                        <a:pt x="13151" y="369964"/>
                      </a:cubicBezTo>
                      <a:cubicBezTo>
                        <a:pt x="12869" y="361841"/>
                        <a:pt x="13350" y="353652"/>
                        <a:pt x="14610" y="345612"/>
                      </a:cubicBezTo>
                      <a:cubicBezTo>
                        <a:pt x="16350" y="336097"/>
                        <a:pt x="18389" y="331289"/>
                        <a:pt x="21340" y="323564"/>
                      </a:cubicBezTo>
                      <a:cubicBezTo>
                        <a:pt x="23976" y="317215"/>
                        <a:pt x="23644" y="318061"/>
                        <a:pt x="26910" y="313054"/>
                      </a:cubicBezTo>
                      <a:cubicBezTo>
                        <a:pt x="30010" y="308479"/>
                        <a:pt x="29330" y="309606"/>
                        <a:pt x="33474" y="304119"/>
                      </a:cubicBezTo>
                      <a:cubicBezTo>
                        <a:pt x="37221" y="299776"/>
                        <a:pt x="40288" y="296146"/>
                        <a:pt x="43703" y="292813"/>
                      </a:cubicBezTo>
                      <a:cubicBezTo>
                        <a:pt x="46471" y="290111"/>
                        <a:pt x="52406" y="285387"/>
                        <a:pt x="57113" y="281458"/>
                      </a:cubicBezTo>
                      <a:cubicBezTo>
                        <a:pt x="59998" y="279237"/>
                        <a:pt x="62882" y="277015"/>
                        <a:pt x="65750" y="274811"/>
                      </a:cubicBezTo>
                      <a:cubicBezTo>
                        <a:pt x="70541" y="271462"/>
                        <a:pt x="75415" y="268229"/>
                        <a:pt x="80388" y="265146"/>
                      </a:cubicBezTo>
                      <a:cubicBezTo>
                        <a:pt x="99319" y="254155"/>
                        <a:pt x="119278" y="245005"/>
                        <a:pt x="139668" y="237081"/>
                      </a:cubicBezTo>
                      <a:cubicBezTo>
                        <a:pt x="143796" y="235522"/>
                        <a:pt x="157820" y="230931"/>
                        <a:pt x="165562" y="228394"/>
                      </a:cubicBezTo>
                      <a:cubicBezTo>
                        <a:pt x="176768" y="224565"/>
                        <a:pt x="187875" y="220454"/>
                        <a:pt x="198799" y="215895"/>
                      </a:cubicBezTo>
                      <a:cubicBezTo>
                        <a:pt x="205844" y="212862"/>
                        <a:pt x="212260" y="208601"/>
                        <a:pt x="218692" y="204440"/>
                      </a:cubicBezTo>
                      <a:cubicBezTo>
                        <a:pt x="229235" y="197793"/>
                        <a:pt x="238651" y="189487"/>
                        <a:pt x="246558" y="179840"/>
                      </a:cubicBezTo>
                      <a:cubicBezTo>
                        <a:pt x="252277" y="173093"/>
                        <a:pt x="256969" y="165533"/>
                        <a:pt x="261063" y="157692"/>
                      </a:cubicBezTo>
                      <a:cubicBezTo>
                        <a:pt x="265771" y="149056"/>
                        <a:pt x="269518" y="139938"/>
                        <a:pt x="272419" y="130539"/>
                      </a:cubicBezTo>
                      <a:cubicBezTo>
                        <a:pt x="278884" y="108607"/>
                        <a:pt x="282448" y="82962"/>
                        <a:pt x="292626" y="69518"/>
                      </a:cubicBezTo>
                      <a:cubicBezTo>
                        <a:pt x="299605" y="60152"/>
                        <a:pt x="304811" y="55461"/>
                        <a:pt x="314657" y="47918"/>
                      </a:cubicBezTo>
                      <a:cubicBezTo>
                        <a:pt x="323211" y="41519"/>
                        <a:pt x="327090" y="38602"/>
                        <a:pt x="337899" y="31656"/>
                      </a:cubicBezTo>
                      <a:cubicBezTo>
                        <a:pt x="344496" y="27661"/>
                        <a:pt x="359930" y="21726"/>
                        <a:pt x="368998" y="19239"/>
                      </a:cubicBezTo>
                      <a:cubicBezTo>
                        <a:pt x="406131" y="9094"/>
                        <a:pt x="418845" y="12758"/>
                        <a:pt x="426786" y="12990"/>
                      </a:cubicBezTo>
                      <a:cubicBezTo>
                        <a:pt x="439517" y="13354"/>
                        <a:pt x="450359" y="15957"/>
                        <a:pt x="462195" y="22257"/>
                      </a:cubicBezTo>
                      <a:cubicBezTo>
                        <a:pt x="471793" y="27876"/>
                        <a:pt x="480662" y="34756"/>
                        <a:pt x="488718" y="42414"/>
                      </a:cubicBezTo>
                      <a:cubicBezTo>
                        <a:pt x="493658" y="47222"/>
                        <a:pt x="498913" y="51913"/>
                        <a:pt x="502229" y="58063"/>
                      </a:cubicBezTo>
                      <a:cubicBezTo>
                        <a:pt x="503638" y="60533"/>
                        <a:pt x="504748" y="63152"/>
                        <a:pt x="505660" y="65855"/>
                      </a:cubicBezTo>
                      <a:cubicBezTo>
                        <a:pt x="506290" y="67860"/>
                        <a:pt x="506771" y="69900"/>
                        <a:pt x="507185" y="71955"/>
                      </a:cubicBezTo>
                      <a:cubicBezTo>
                        <a:pt x="508114" y="76630"/>
                        <a:pt x="508445" y="81387"/>
                        <a:pt x="508114" y="861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45;p9"/>
                <p:cNvSpPr/>
                <p:nvPr/>
              </p:nvSpPr>
              <p:spPr>
                <a:xfrm>
                  <a:off x="1650557" y="1878453"/>
                  <a:ext cx="521849" cy="461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849" h="461190" extrusionOk="0">
                      <a:moveTo>
                        <a:pt x="80691" y="461190"/>
                      </a:moveTo>
                      <a:cubicBezTo>
                        <a:pt x="76828" y="461190"/>
                        <a:pt x="72900" y="461124"/>
                        <a:pt x="69020" y="460759"/>
                      </a:cubicBezTo>
                      <a:cubicBezTo>
                        <a:pt x="63732" y="460129"/>
                        <a:pt x="58560" y="459068"/>
                        <a:pt x="53637" y="457609"/>
                      </a:cubicBezTo>
                      <a:cubicBezTo>
                        <a:pt x="46824" y="455703"/>
                        <a:pt x="40789" y="451990"/>
                        <a:pt x="35286" y="448243"/>
                      </a:cubicBezTo>
                      <a:cubicBezTo>
                        <a:pt x="29931" y="444546"/>
                        <a:pt x="24759" y="439772"/>
                        <a:pt x="19935" y="434070"/>
                      </a:cubicBezTo>
                      <a:lnTo>
                        <a:pt x="19604" y="433672"/>
                      </a:lnTo>
                      <a:cubicBezTo>
                        <a:pt x="16852" y="430423"/>
                        <a:pt x="13984" y="427058"/>
                        <a:pt x="11696" y="423361"/>
                      </a:cubicBezTo>
                      <a:cubicBezTo>
                        <a:pt x="8049" y="417294"/>
                        <a:pt x="5928" y="410480"/>
                        <a:pt x="4353" y="404612"/>
                      </a:cubicBezTo>
                      <a:cubicBezTo>
                        <a:pt x="2861" y="398677"/>
                        <a:pt x="1452" y="392859"/>
                        <a:pt x="573" y="386825"/>
                      </a:cubicBezTo>
                      <a:cubicBezTo>
                        <a:pt x="-173" y="381686"/>
                        <a:pt x="-40" y="376497"/>
                        <a:pt x="142" y="372568"/>
                      </a:cubicBezTo>
                      <a:cubicBezTo>
                        <a:pt x="341" y="367860"/>
                        <a:pt x="689" y="362307"/>
                        <a:pt x="1734" y="356671"/>
                      </a:cubicBezTo>
                      <a:cubicBezTo>
                        <a:pt x="3275" y="348366"/>
                        <a:pt x="6259" y="340491"/>
                        <a:pt x="9177" y="333148"/>
                      </a:cubicBezTo>
                      <a:cubicBezTo>
                        <a:pt x="11398" y="327296"/>
                        <a:pt x="14879" y="322124"/>
                        <a:pt x="18576" y="316902"/>
                      </a:cubicBezTo>
                      <a:cubicBezTo>
                        <a:pt x="21245" y="313205"/>
                        <a:pt x="24146" y="309293"/>
                        <a:pt x="27345" y="305596"/>
                      </a:cubicBezTo>
                      <a:cubicBezTo>
                        <a:pt x="32501" y="299562"/>
                        <a:pt x="38137" y="293163"/>
                        <a:pt x="44337" y="287411"/>
                      </a:cubicBezTo>
                      <a:cubicBezTo>
                        <a:pt x="51316" y="281095"/>
                        <a:pt x="58975" y="274796"/>
                        <a:pt x="68440" y="267535"/>
                      </a:cubicBezTo>
                      <a:cubicBezTo>
                        <a:pt x="79066" y="259362"/>
                        <a:pt x="91549" y="251687"/>
                        <a:pt x="107728" y="243382"/>
                      </a:cubicBezTo>
                      <a:cubicBezTo>
                        <a:pt x="120194" y="237033"/>
                        <a:pt x="133904" y="230949"/>
                        <a:pt x="149619" y="224799"/>
                      </a:cubicBezTo>
                      <a:cubicBezTo>
                        <a:pt x="156333" y="222345"/>
                        <a:pt x="163229" y="220091"/>
                        <a:pt x="169893" y="217903"/>
                      </a:cubicBezTo>
                      <a:cubicBezTo>
                        <a:pt x="173507" y="216726"/>
                        <a:pt x="177237" y="215499"/>
                        <a:pt x="180900" y="214272"/>
                      </a:cubicBezTo>
                      <a:cubicBezTo>
                        <a:pt x="185194" y="212780"/>
                        <a:pt x="199798" y="207393"/>
                        <a:pt x="207407" y="204193"/>
                      </a:cubicBezTo>
                      <a:cubicBezTo>
                        <a:pt x="214817" y="200994"/>
                        <a:pt x="217901" y="198988"/>
                        <a:pt x="223006" y="195640"/>
                      </a:cubicBezTo>
                      <a:cubicBezTo>
                        <a:pt x="224515" y="194645"/>
                        <a:pt x="226239" y="193518"/>
                        <a:pt x="228295" y="192225"/>
                      </a:cubicBezTo>
                      <a:cubicBezTo>
                        <a:pt x="234461" y="188030"/>
                        <a:pt x="236202" y="186389"/>
                        <a:pt x="239368" y="182543"/>
                      </a:cubicBezTo>
                      <a:cubicBezTo>
                        <a:pt x="243628" y="177007"/>
                        <a:pt x="244640" y="175166"/>
                        <a:pt x="246861" y="171105"/>
                      </a:cubicBezTo>
                      <a:cubicBezTo>
                        <a:pt x="247342" y="170210"/>
                        <a:pt x="247889" y="169215"/>
                        <a:pt x="248535" y="168055"/>
                      </a:cubicBezTo>
                      <a:cubicBezTo>
                        <a:pt x="252398" y="160860"/>
                        <a:pt x="255349" y="154346"/>
                        <a:pt x="257520" y="148146"/>
                      </a:cubicBezTo>
                      <a:cubicBezTo>
                        <a:pt x="259460" y="143421"/>
                        <a:pt x="263538" y="127159"/>
                        <a:pt x="265660" y="118008"/>
                      </a:cubicBezTo>
                      <a:lnTo>
                        <a:pt x="266422" y="115157"/>
                      </a:lnTo>
                      <a:cubicBezTo>
                        <a:pt x="268959" y="105642"/>
                        <a:pt x="271578" y="95795"/>
                        <a:pt x="275888" y="86760"/>
                      </a:cubicBezTo>
                      <a:cubicBezTo>
                        <a:pt x="281375" y="75985"/>
                        <a:pt x="289232" y="67000"/>
                        <a:pt x="296178" y="59623"/>
                      </a:cubicBezTo>
                      <a:cubicBezTo>
                        <a:pt x="303472" y="51815"/>
                        <a:pt x="312192" y="44289"/>
                        <a:pt x="323580" y="35934"/>
                      </a:cubicBezTo>
                      <a:cubicBezTo>
                        <a:pt x="329863" y="31293"/>
                        <a:pt x="336594" y="26402"/>
                        <a:pt x="343656" y="21976"/>
                      </a:cubicBezTo>
                      <a:cubicBezTo>
                        <a:pt x="364460" y="8947"/>
                        <a:pt x="393785" y="1586"/>
                        <a:pt x="430835" y="144"/>
                      </a:cubicBezTo>
                      <a:cubicBezTo>
                        <a:pt x="439522" y="-287"/>
                        <a:pt x="447131" y="244"/>
                        <a:pt x="454076" y="1802"/>
                      </a:cubicBezTo>
                      <a:cubicBezTo>
                        <a:pt x="461636" y="3410"/>
                        <a:pt x="468499" y="5830"/>
                        <a:pt x="474466" y="9013"/>
                      </a:cubicBezTo>
                      <a:cubicBezTo>
                        <a:pt x="482225" y="13356"/>
                        <a:pt x="490082" y="19075"/>
                        <a:pt x="498487" y="26452"/>
                      </a:cubicBezTo>
                      <a:cubicBezTo>
                        <a:pt x="511201" y="38156"/>
                        <a:pt x="518877" y="45201"/>
                        <a:pt x="521397" y="64265"/>
                      </a:cubicBezTo>
                      <a:cubicBezTo>
                        <a:pt x="522192" y="69520"/>
                        <a:pt x="521778" y="74907"/>
                        <a:pt x="521380" y="80096"/>
                      </a:cubicBezTo>
                      <a:lnTo>
                        <a:pt x="521330" y="80643"/>
                      </a:lnTo>
                      <a:cubicBezTo>
                        <a:pt x="520468" y="92446"/>
                        <a:pt x="517070" y="103603"/>
                        <a:pt x="513373" y="114941"/>
                      </a:cubicBezTo>
                      <a:cubicBezTo>
                        <a:pt x="510837" y="122600"/>
                        <a:pt x="507870" y="130706"/>
                        <a:pt x="503460" y="138233"/>
                      </a:cubicBezTo>
                      <a:cubicBezTo>
                        <a:pt x="498338" y="146538"/>
                        <a:pt x="492171" y="154130"/>
                        <a:pt x="486186" y="161474"/>
                      </a:cubicBezTo>
                      <a:cubicBezTo>
                        <a:pt x="476108" y="173393"/>
                        <a:pt x="464503" y="184682"/>
                        <a:pt x="450744" y="196004"/>
                      </a:cubicBezTo>
                      <a:cubicBezTo>
                        <a:pt x="445042" y="200463"/>
                        <a:pt x="439074" y="204459"/>
                        <a:pt x="432957" y="208503"/>
                      </a:cubicBezTo>
                      <a:cubicBezTo>
                        <a:pt x="431780" y="209266"/>
                        <a:pt x="430603" y="210012"/>
                        <a:pt x="429443" y="210775"/>
                      </a:cubicBezTo>
                      <a:cubicBezTo>
                        <a:pt x="423342" y="214736"/>
                        <a:pt x="417043" y="218831"/>
                        <a:pt x="410180" y="221633"/>
                      </a:cubicBezTo>
                      <a:cubicBezTo>
                        <a:pt x="398974" y="226572"/>
                        <a:pt x="387038" y="230070"/>
                        <a:pt x="375500" y="233452"/>
                      </a:cubicBezTo>
                      <a:cubicBezTo>
                        <a:pt x="370245" y="234994"/>
                        <a:pt x="364791" y="236585"/>
                        <a:pt x="359503" y="238293"/>
                      </a:cubicBezTo>
                      <a:cubicBezTo>
                        <a:pt x="357232" y="238989"/>
                        <a:pt x="355061" y="239652"/>
                        <a:pt x="352972" y="240282"/>
                      </a:cubicBezTo>
                      <a:cubicBezTo>
                        <a:pt x="342926" y="243316"/>
                        <a:pt x="334240" y="245935"/>
                        <a:pt x="325023" y="250427"/>
                      </a:cubicBezTo>
                      <a:cubicBezTo>
                        <a:pt x="317845" y="254008"/>
                        <a:pt x="313120" y="256660"/>
                        <a:pt x="304119" y="262893"/>
                      </a:cubicBezTo>
                      <a:cubicBezTo>
                        <a:pt x="294554" y="269242"/>
                        <a:pt x="286398" y="275757"/>
                        <a:pt x="275026" y="286151"/>
                      </a:cubicBezTo>
                      <a:cubicBezTo>
                        <a:pt x="264151" y="296263"/>
                        <a:pt x="261830" y="298617"/>
                        <a:pt x="253160" y="307354"/>
                      </a:cubicBezTo>
                      <a:lnTo>
                        <a:pt x="251784" y="308729"/>
                      </a:lnTo>
                      <a:lnTo>
                        <a:pt x="244573" y="316753"/>
                      </a:lnTo>
                      <a:cubicBezTo>
                        <a:pt x="237279" y="325887"/>
                        <a:pt x="234329" y="329832"/>
                        <a:pt x="228759" y="337839"/>
                      </a:cubicBezTo>
                      <a:cubicBezTo>
                        <a:pt x="222194" y="347537"/>
                        <a:pt x="215862" y="357201"/>
                        <a:pt x="209927" y="366534"/>
                      </a:cubicBezTo>
                      <a:cubicBezTo>
                        <a:pt x="209131" y="367811"/>
                        <a:pt x="208336" y="369104"/>
                        <a:pt x="207540" y="370380"/>
                      </a:cubicBezTo>
                      <a:cubicBezTo>
                        <a:pt x="200760" y="381354"/>
                        <a:pt x="193748" y="392710"/>
                        <a:pt x="185326" y="402755"/>
                      </a:cubicBezTo>
                      <a:cubicBezTo>
                        <a:pt x="176988" y="412635"/>
                        <a:pt x="168815" y="420708"/>
                        <a:pt x="160328" y="427422"/>
                      </a:cubicBezTo>
                      <a:cubicBezTo>
                        <a:pt x="150050" y="435247"/>
                        <a:pt x="138695" y="442607"/>
                        <a:pt x="126577" y="449288"/>
                      </a:cubicBezTo>
                      <a:cubicBezTo>
                        <a:pt x="121603" y="452073"/>
                        <a:pt x="114989" y="455537"/>
                        <a:pt x="107844" y="457692"/>
                      </a:cubicBezTo>
                      <a:cubicBezTo>
                        <a:pt x="100998" y="459814"/>
                        <a:pt x="93422" y="460958"/>
                        <a:pt x="85299" y="461074"/>
                      </a:cubicBezTo>
                      <a:lnTo>
                        <a:pt x="83741" y="461074"/>
                      </a:lnTo>
                      <a:cubicBezTo>
                        <a:pt x="82746" y="461074"/>
                        <a:pt x="81752" y="461074"/>
                        <a:pt x="80757" y="461074"/>
                      </a:cubicBezTo>
                      <a:close/>
                      <a:moveTo>
                        <a:pt x="436389" y="708"/>
                      </a:moveTo>
                      <a:cubicBezTo>
                        <a:pt x="434582" y="708"/>
                        <a:pt x="432708" y="758"/>
                        <a:pt x="430802" y="857"/>
                      </a:cubicBezTo>
                      <a:cubicBezTo>
                        <a:pt x="393868" y="2299"/>
                        <a:pt x="364642" y="9610"/>
                        <a:pt x="343937" y="22590"/>
                      </a:cubicBezTo>
                      <a:cubicBezTo>
                        <a:pt x="336892" y="26999"/>
                        <a:pt x="330178" y="31890"/>
                        <a:pt x="323895" y="36515"/>
                      </a:cubicBezTo>
                      <a:cubicBezTo>
                        <a:pt x="312540" y="44836"/>
                        <a:pt x="303854" y="52346"/>
                        <a:pt x="296593" y="60121"/>
                      </a:cubicBezTo>
                      <a:cubicBezTo>
                        <a:pt x="289663" y="67464"/>
                        <a:pt x="281856" y="76416"/>
                        <a:pt x="276402" y="87092"/>
                      </a:cubicBezTo>
                      <a:cubicBezTo>
                        <a:pt x="272125" y="96077"/>
                        <a:pt x="269505" y="105874"/>
                        <a:pt x="266986" y="115373"/>
                      </a:cubicBezTo>
                      <a:lnTo>
                        <a:pt x="266223" y="118207"/>
                      </a:lnTo>
                      <a:cubicBezTo>
                        <a:pt x="264101" y="127358"/>
                        <a:pt x="260007" y="143686"/>
                        <a:pt x="258067" y="148427"/>
                      </a:cubicBezTo>
                      <a:cubicBezTo>
                        <a:pt x="255896" y="154644"/>
                        <a:pt x="252945" y="161192"/>
                        <a:pt x="249049" y="168420"/>
                      </a:cubicBezTo>
                      <a:cubicBezTo>
                        <a:pt x="248403" y="169580"/>
                        <a:pt x="247856" y="170575"/>
                        <a:pt x="247375" y="171470"/>
                      </a:cubicBezTo>
                      <a:cubicBezTo>
                        <a:pt x="245137" y="175548"/>
                        <a:pt x="244126" y="177405"/>
                        <a:pt x="239832" y="182991"/>
                      </a:cubicBezTo>
                      <a:cubicBezTo>
                        <a:pt x="236417" y="187135"/>
                        <a:pt x="234544" y="188777"/>
                        <a:pt x="228609" y="192821"/>
                      </a:cubicBezTo>
                      <a:cubicBezTo>
                        <a:pt x="226554" y="194131"/>
                        <a:pt x="224846" y="195242"/>
                        <a:pt x="223321" y="196236"/>
                      </a:cubicBezTo>
                      <a:cubicBezTo>
                        <a:pt x="218182" y="199602"/>
                        <a:pt x="215083" y="201624"/>
                        <a:pt x="207623" y="204840"/>
                      </a:cubicBezTo>
                      <a:cubicBezTo>
                        <a:pt x="199997" y="208039"/>
                        <a:pt x="185359" y="213427"/>
                        <a:pt x="181066" y="214935"/>
                      </a:cubicBezTo>
                      <a:cubicBezTo>
                        <a:pt x="177402" y="216179"/>
                        <a:pt x="173673" y="217389"/>
                        <a:pt x="170059" y="218582"/>
                      </a:cubicBezTo>
                      <a:cubicBezTo>
                        <a:pt x="163395" y="220754"/>
                        <a:pt x="156515" y="223009"/>
                        <a:pt x="149818" y="225462"/>
                      </a:cubicBezTo>
                      <a:cubicBezTo>
                        <a:pt x="134136" y="231595"/>
                        <a:pt x="120443" y="237663"/>
                        <a:pt x="107994" y="244012"/>
                      </a:cubicBezTo>
                      <a:cubicBezTo>
                        <a:pt x="91847" y="252300"/>
                        <a:pt x="79398" y="259959"/>
                        <a:pt x="68805" y="268099"/>
                      </a:cubicBezTo>
                      <a:cubicBezTo>
                        <a:pt x="59356" y="275343"/>
                        <a:pt x="51714" y="281642"/>
                        <a:pt x="44751" y="287925"/>
                      </a:cubicBezTo>
                      <a:cubicBezTo>
                        <a:pt x="38585" y="293644"/>
                        <a:pt x="32965" y="300026"/>
                        <a:pt x="27809" y="306044"/>
                      </a:cubicBezTo>
                      <a:cubicBezTo>
                        <a:pt x="24627" y="309724"/>
                        <a:pt x="21726" y="313636"/>
                        <a:pt x="19073" y="317300"/>
                      </a:cubicBezTo>
                      <a:cubicBezTo>
                        <a:pt x="15410" y="322488"/>
                        <a:pt x="11945" y="327611"/>
                        <a:pt x="9757" y="333396"/>
                      </a:cubicBezTo>
                      <a:cubicBezTo>
                        <a:pt x="6856" y="340723"/>
                        <a:pt x="3889" y="348564"/>
                        <a:pt x="2347" y="356803"/>
                      </a:cubicBezTo>
                      <a:cubicBezTo>
                        <a:pt x="1319" y="362390"/>
                        <a:pt x="971" y="367927"/>
                        <a:pt x="772" y="372618"/>
                      </a:cubicBezTo>
                      <a:cubicBezTo>
                        <a:pt x="590" y="376530"/>
                        <a:pt x="474" y="381669"/>
                        <a:pt x="1203" y="386758"/>
                      </a:cubicBezTo>
                      <a:cubicBezTo>
                        <a:pt x="2065" y="392759"/>
                        <a:pt x="3474" y="398561"/>
                        <a:pt x="4966" y="404479"/>
                      </a:cubicBezTo>
                      <a:cubicBezTo>
                        <a:pt x="6541" y="410298"/>
                        <a:pt x="8630" y="417062"/>
                        <a:pt x="12243" y="423046"/>
                      </a:cubicBezTo>
                      <a:cubicBezTo>
                        <a:pt x="14515" y="426693"/>
                        <a:pt x="17349" y="430041"/>
                        <a:pt x="20101" y="433274"/>
                      </a:cubicBezTo>
                      <a:lnTo>
                        <a:pt x="20433" y="433672"/>
                      </a:lnTo>
                      <a:cubicBezTo>
                        <a:pt x="25223" y="439325"/>
                        <a:pt x="30346" y="444066"/>
                        <a:pt x="35667" y="447729"/>
                      </a:cubicBezTo>
                      <a:cubicBezTo>
                        <a:pt x="41121" y="451426"/>
                        <a:pt x="47105" y="455123"/>
                        <a:pt x="53836" y="456996"/>
                      </a:cubicBezTo>
                      <a:cubicBezTo>
                        <a:pt x="58726" y="458438"/>
                        <a:pt x="63865" y="459499"/>
                        <a:pt x="69120" y="460129"/>
                      </a:cubicBezTo>
                      <a:cubicBezTo>
                        <a:pt x="73944" y="460577"/>
                        <a:pt x="78901" y="460560"/>
                        <a:pt x="83691" y="460544"/>
                      </a:cubicBezTo>
                      <a:lnTo>
                        <a:pt x="85250" y="460544"/>
                      </a:lnTo>
                      <a:cubicBezTo>
                        <a:pt x="93290" y="460428"/>
                        <a:pt x="100816" y="459300"/>
                        <a:pt x="107596" y="457178"/>
                      </a:cubicBezTo>
                      <a:cubicBezTo>
                        <a:pt x="114674" y="455057"/>
                        <a:pt x="121255" y="451592"/>
                        <a:pt x="126195" y="448840"/>
                      </a:cubicBezTo>
                      <a:cubicBezTo>
                        <a:pt x="138280" y="442176"/>
                        <a:pt x="149602" y="434832"/>
                        <a:pt x="159864" y="427041"/>
                      </a:cubicBezTo>
                      <a:cubicBezTo>
                        <a:pt x="168302" y="420360"/>
                        <a:pt x="176457" y="412320"/>
                        <a:pt x="184763" y="402473"/>
                      </a:cubicBezTo>
                      <a:cubicBezTo>
                        <a:pt x="193167" y="392461"/>
                        <a:pt x="200163" y="381139"/>
                        <a:pt x="206926" y="370181"/>
                      </a:cubicBezTo>
                      <a:cubicBezTo>
                        <a:pt x="207722" y="368888"/>
                        <a:pt x="208518" y="367612"/>
                        <a:pt x="209314" y="366335"/>
                      </a:cubicBezTo>
                      <a:cubicBezTo>
                        <a:pt x="215248" y="356986"/>
                        <a:pt x="221597" y="347321"/>
                        <a:pt x="228162" y="337607"/>
                      </a:cubicBezTo>
                      <a:cubicBezTo>
                        <a:pt x="233748" y="329583"/>
                        <a:pt x="236699" y="325638"/>
                        <a:pt x="243993" y="316521"/>
                      </a:cubicBezTo>
                      <a:lnTo>
                        <a:pt x="244043" y="316471"/>
                      </a:lnTo>
                      <a:lnTo>
                        <a:pt x="251254" y="308431"/>
                      </a:lnTo>
                      <a:lnTo>
                        <a:pt x="252630" y="307038"/>
                      </a:lnTo>
                      <a:cubicBezTo>
                        <a:pt x="261300" y="298286"/>
                        <a:pt x="263621" y="295932"/>
                        <a:pt x="274512" y="285820"/>
                      </a:cubicBezTo>
                      <a:cubicBezTo>
                        <a:pt x="285900" y="275393"/>
                        <a:pt x="294073" y="268861"/>
                        <a:pt x="303671" y="262495"/>
                      </a:cubicBezTo>
                      <a:cubicBezTo>
                        <a:pt x="312706" y="256246"/>
                        <a:pt x="317447" y="253593"/>
                        <a:pt x="324658" y="249996"/>
                      </a:cubicBezTo>
                      <a:cubicBezTo>
                        <a:pt x="333941" y="245471"/>
                        <a:pt x="342644" y="242851"/>
                        <a:pt x="352707" y="239801"/>
                      </a:cubicBezTo>
                      <a:cubicBezTo>
                        <a:pt x="354795" y="239171"/>
                        <a:pt x="356967" y="238508"/>
                        <a:pt x="359221" y="237812"/>
                      </a:cubicBezTo>
                      <a:cubicBezTo>
                        <a:pt x="364526" y="236104"/>
                        <a:pt x="369964" y="234513"/>
                        <a:pt x="375235" y="232971"/>
                      </a:cubicBezTo>
                      <a:cubicBezTo>
                        <a:pt x="386756" y="229606"/>
                        <a:pt x="398675" y="226108"/>
                        <a:pt x="409848" y="221185"/>
                      </a:cubicBezTo>
                      <a:cubicBezTo>
                        <a:pt x="416662" y="218400"/>
                        <a:pt x="422928" y="214322"/>
                        <a:pt x="429012" y="210377"/>
                      </a:cubicBezTo>
                      <a:cubicBezTo>
                        <a:pt x="430189" y="209614"/>
                        <a:pt x="431349" y="208852"/>
                        <a:pt x="432526" y="208105"/>
                      </a:cubicBezTo>
                      <a:cubicBezTo>
                        <a:pt x="438626" y="204077"/>
                        <a:pt x="444578" y="200082"/>
                        <a:pt x="450264" y="195640"/>
                      </a:cubicBezTo>
                      <a:cubicBezTo>
                        <a:pt x="463990" y="184334"/>
                        <a:pt x="475560" y="173078"/>
                        <a:pt x="485606" y="161192"/>
                      </a:cubicBezTo>
                      <a:cubicBezTo>
                        <a:pt x="491574" y="153865"/>
                        <a:pt x="497741" y="146289"/>
                        <a:pt x="502830" y="138034"/>
                      </a:cubicBezTo>
                      <a:cubicBezTo>
                        <a:pt x="507206" y="130557"/>
                        <a:pt x="510157" y="122484"/>
                        <a:pt x="512677" y="114859"/>
                      </a:cubicBezTo>
                      <a:cubicBezTo>
                        <a:pt x="516357" y="103570"/>
                        <a:pt x="519755" y="92446"/>
                        <a:pt x="520617" y="80709"/>
                      </a:cubicBezTo>
                      <a:lnTo>
                        <a:pt x="520667" y="80162"/>
                      </a:lnTo>
                      <a:cubicBezTo>
                        <a:pt x="521065" y="74990"/>
                        <a:pt x="521479" y="69653"/>
                        <a:pt x="520700" y="64464"/>
                      </a:cubicBezTo>
                      <a:lnTo>
                        <a:pt x="520700" y="64464"/>
                      </a:lnTo>
                      <a:cubicBezTo>
                        <a:pt x="518214" y="45632"/>
                        <a:pt x="511036" y="39018"/>
                        <a:pt x="498006" y="27032"/>
                      </a:cubicBezTo>
                      <a:cubicBezTo>
                        <a:pt x="489635" y="19672"/>
                        <a:pt x="481810" y="14003"/>
                        <a:pt x="474102" y="9676"/>
                      </a:cubicBezTo>
                      <a:cubicBezTo>
                        <a:pt x="468200" y="6526"/>
                        <a:pt x="461387" y="4106"/>
                        <a:pt x="453894" y="2515"/>
                      </a:cubicBezTo>
                      <a:cubicBezTo>
                        <a:pt x="448523" y="1321"/>
                        <a:pt x="442771" y="741"/>
                        <a:pt x="436405" y="741"/>
                      </a:cubicBezTo>
                      <a:close/>
                      <a:moveTo>
                        <a:pt x="94152" y="448210"/>
                      </a:moveTo>
                      <a:cubicBezTo>
                        <a:pt x="93488" y="448210"/>
                        <a:pt x="92809" y="448210"/>
                        <a:pt x="92113" y="448210"/>
                      </a:cubicBezTo>
                      <a:cubicBezTo>
                        <a:pt x="81669" y="448310"/>
                        <a:pt x="73961" y="447249"/>
                        <a:pt x="65506" y="444580"/>
                      </a:cubicBezTo>
                      <a:cubicBezTo>
                        <a:pt x="59737" y="442872"/>
                        <a:pt x="54482" y="439673"/>
                        <a:pt x="49609" y="436556"/>
                      </a:cubicBezTo>
                      <a:cubicBezTo>
                        <a:pt x="41270" y="431086"/>
                        <a:pt x="33661" y="423444"/>
                        <a:pt x="25704" y="412503"/>
                      </a:cubicBezTo>
                      <a:cubicBezTo>
                        <a:pt x="19770" y="403767"/>
                        <a:pt x="17399" y="393406"/>
                        <a:pt x="15095" y="383393"/>
                      </a:cubicBezTo>
                      <a:cubicBezTo>
                        <a:pt x="14946" y="382614"/>
                        <a:pt x="14780" y="381851"/>
                        <a:pt x="14631" y="381106"/>
                      </a:cubicBezTo>
                      <a:cubicBezTo>
                        <a:pt x="13951" y="377807"/>
                        <a:pt x="13321" y="374707"/>
                        <a:pt x="13089" y="370397"/>
                      </a:cubicBezTo>
                      <a:cubicBezTo>
                        <a:pt x="12791" y="362224"/>
                        <a:pt x="13288" y="354002"/>
                        <a:pt x="14548" y="345978"/>
                      </a:cubicBezTo>
                      <a:cubicBezTo>
                        <a:pt x="16156" y="337242"/>
                        <a:pt x="17996" y="332451"/>
                        <a:pt x="20549" y="325820"/>
                      </a:cubicBezTo>
                      <a:lnTo>
                        <a:pt x="21295" y="323864"/>
                      </a:lnTo>
                      <a:cubicBezTo>
                        <a:pt x="23615" y="318278"/>
                        <a:pt x="23649" y="318211"/>
                        <a:pt x="25820" y="314946"/>
                      </a:cubicBezTo>
                      <a:cubicBezTo>
                        <a:pt x="26135" y="314465"/>
                        <a:pt x="26483" y="313935"/>
                        <a:pt x="26898" y="313305"/>
                      </a:cubicBezTo>
                      <a:cubicBezTo>
                        <a:pt x="29036" y="310155"/>
                        <a:pt x="29401" y="309674"/>
                        <a:pt x="30744" y="307934"/>
                      </a:cubicBezTo>
                      <a:cubicBezTo>
                        <a:pt x="31357" y="307138"/>
                        <a:pt x="32186" y="306060"/>
                        <a:pt x="33479" y="304336"/>
                      </a:cubicBezTo>
                      <a:lnTo>
                        <a:pt x="34440" y="303226"/>
                      </a:lnTo>
                      <a:cubicBezTo>
                        <a:pt x="37756" y="299380"/>
                        <a:pt x="40607" y="296048"/>
                        <a:pt x="43757" y="292998"/>
                      </a:cubicBezTo>
                      <a:cubicBezTo>
                        <a:pt x="45796" y="291008"/>
                        <a:pt x="49559" y="287908"/>
                        <a:pt x="53206" y="284924"/>
                      </a:cubicBezTo>
                      <a:cubicBezTo>
                        <a:pt x="54565" y="283814"/>
                        <a:pt x="55925" y="282687"/>
                        <a:pt x="57184" y="281642"/>
                      </a:cubicBezTo>
                      <a:lnTo>
                        <a:pt x="65838" y="274978"/>
                      </a:lnTo>
                      <a:cubicBezTo>
                        <a:pt x="71060" y="271348"/>
                        <a:pt x="75850" y="268182"/>
                        <a:pt x="80492" y="265297"/>
                      </a:cubicBezTo>
                      <a:cubicBezTo>
                        <a:pt x="98114" y="255069"/>
                        <a:pt x="117525" y="245868"/>
                        <a:pt x="139838" y="237199"/>
                      </a:cubicBezTo>
                      <a:cubicBezTo>
                        <a:pt x="144281" y="235524"/>
                        <a:pt x="160444" y="230253"/>
                        <a:pt x="165749" y="228512"/>
                      </a:cubicBezTo>
                      <a:cubicBezTo>
                        <a:pt x="177784" y="224401"/>
                        <a:pt x="188642" y="220323"/>
                        <a:pt x="198953" y="216029"/>
                      </a:cubicBezTo>
                      <a:cubicBezTo>
                        <a:pt x="205617" y="213162"/>
                        <a:pt x="211817" y="209133"/>
                        <a:pt x="217818" y="205221"/>
                      </a:cubicBezTo>
                      <a:lnTo>
                        <a:pt x="218796" y="204591"/>
                      </a:lnTo>
                      <a:cubicBezTo>
                        <a:pt x="229372" y="197911"/>
                        <a:pt x="238722" y="189655"/>
                        <a:pt x="246579" y="180057"/>
                      </a:cubicBezTo>
                      <a:cubicBezTo>
                        <a:pt x="251718" y="173990"/>
                        <a:pt x="256459" y="166762"/>
                        <a:pt x="261051" y="157959"/>
                      </a:cubicBezTo>
                      <a:cubicBezTo>
                        <a:pt x="265610" y="149571"/>
                        <a:pt x="269423" y="140454"/>
                        <a:pt x="272373" y="130856"/>
                      </a:cubicBezTo>
                      <a:cubicBezTo>
                        <a:pt x="274213" y="124639"/>
                        <a:pt x="275821" y="118025"/>
                        <a:pt x="277396" y="111643"/>
                      </a:cubicBezTo>
                      <a:cubicBezTo>
                        <a:pt x="281458" y="95065"/>
                        <a:pt x="285304" y="79417"/>
                        <a:pt x="292631" y="69735"/>
                      </a:cubicBezTo>
                      <a:cubicBezTo>
                        <a:pt x="299709" y="60237"/>
                        <a:pt x="304948" y="55579"/>
                        <a:pt x="314728" y="48086"/>
                      </a:cubicBezTo>
                      <a:lnTo>
                        <a:pt x="315375" y="47605"/>
                      </a:lnTo>
                      <a:cubicBezTo>
                        <a:pt x="323415" y="41587"/>
                        <a:pt x="327443" y="38570"/>
                        <a:pt x="338003" y="31807"/>
                      </a:cubicBezTo>
                      <a:cubicBezTo>
                        <a:pt x="344683" y="27762"/>
                        <a:pt x="360249" y="21794"/>
                        <a:pt x="369184" y="19357"/>
                      </a:cubicBezTo>
                      <a:cubicBezTo>
                        <a:pt x="400515" y="10803"/>
                        <a:pt x="414523" y="12047"/>
                        <a:pt x="422895" y="12793"/>
                      </a:cubicBezTo>
                      <a:cubicBezTo>
                        <a:pt x="424470" y="12925"/>
                        <a:pt x="425829" y="13058"/>
                        <a:pt x="427072" y="13091"/>
                      </a:cubicBezTo>
                      <a:cubicBezTo>
                        <a:pt x="440301" y="13472"/>
                        <a:pt x="451258" y="16357"/>
                        <a:pt x="462614" y="22407"/>
                      </a:cubicBezTo>
                      <a:cubicBezTo>
                        <a:pt x="471847" y="27812"/>
                        <a:pt x="480799" y="34608"/>
                        <a:pt x="489204" y="42615"/>
                      </a:cubicBezTo>
                      <a:cubicBezTo>
                        <a:pt x="489751" y="43146"/>
                        <a:pt x="490298" y="43676"/>
                        <a:pt x="490845" y="44206"/>
                      </a:cubicBezTo>
                      <a:cubicBezTo>
                        <a:pt x="495254" y="48450"/>
                        <a:pt x="499796" y="52827"/>
                        <a:pt x="502764" y="58330"/>
                      </a:cubicBezTo>
                      <a:cubicBezTo>
                        <a:pt x="504073" y="60651"/>
                        <a:pt x="505217" y="63204"/>
                        <a:pt x="506212" y="66171"/>
                      </a:cubicBezTo>
                      <a:cubicBezTo>
                        <a:pt x="506925" y="68393"/>
                        <a:pt x="507405" y="70614"/>
                        <a:pt x="507753" y="72321"/>
                      </a:cubicBezTo>
                      <a:cubicBezTo>
                        <a:pt x="508698" y="77096"/>
                        <a:pt x="509013" y="81887"/>
                        <a:pt x="508682" y="86594"/>
                      </a:cubicBezTo>
                      <a:cubicBezTo>
                        <a:pt x="508334" y="93573"/>
                        <a:pt x="507588" y="99740"/>
                        <a:pt x="506361" y="105459"/>
                      </a:cubicBezTo>
                      <a:cubicBezTo>
                        <a:pt x="505267" y="110747"/>
                        <a:pt x="503725" y="115853"/>
                        <a:pt x="501968" y="121506"/>
                      </a:cubicBezTo>
                      <a:lnTo>
                        <a:pt x="501620" y="122617"/>
                      </a:lnTo>
                      <a:cubicBezTo>
                        <a:pt x="499349" y="129695"/>
                        <a:pt x="497409" y="135796"/>
                        <a:pt x="493265" y="144134"/>
                      </a:cubicBezTo>
                      <a:cubicBezTo>
                        <a:pt x="491060" y="148394"/>
                        <a:pt x="489220" y="150815"/>
                        <a:pt x="486684" y="154180"/>
                      </a:cubicBezTo>
                      <a:cubicBezTo>
                        <a:pt x="485938" y="155174"/>
                        <a:pt x="485126" y="156252"/>
                        <a:pt x="484230" y="157462"/>
                      </a:cubicBezTo>
                      <a:lnTo>
                        <a:pt x="481860" y="160413"/>
                      </a:lnTo>
                      <a:cubicBezTo>
                        <a:pt x="475461" y="168386"/>
                        <a:pt x="475212" y="168685"/>
                        <a:pt x="464553" y="179112"/>
                      </a:cubicBezTo>
                      <a:lnTo>
                        <a:pt x="460674" y="182577"/>
                      </a:lnTo>
                      <a:lnTo>
                        <a:pt x="460707" y="182626"/>
                      </a:lnTo>
                      <a:cubicBezTo>
                        <a:pt x="460707" y="182626"/>
                        <a:pt x="460707" y="182626"/>
                        <a:pt x="460707" y="182626"/>
                      </a:cubicBezTo>
                      <a:lnTo>
                        <a:pt x="460707" y="182626"/>
                      </a:lnTo>
                      <a:cubicBezTo>
                        <a:pt x="452866" y="189340"/>
                        <a:pt x="450264" y="191064"/>
                        <a:pt x="443285" y="195706"/>
                      </a:cubicBezTo>
                      <a:cubicBezTo>
                        <a:pt x="442373" y="196319"/>
                        <a:pt x="441378" y="196966"/>
                        <a:pt x="440301" y="197695"/>
                      </a:cubicBezTo>
                      <a:cubicBezTo>
                        <a:pt x="435759" y="200712"/>
                        <a:pt x="427536" y="205868"/>
                        <a:pt x="426757" y="206183"/>
                      </a:cubicBezTo>
                      <a:cubicBezTo>
                        <a:pt x="416264" y="211504"/>
                        <a:pt x="407610" y="214421"/>
                        <a:pt x="399836" y="216776"/>
                      </a:cubicBezTo>
                      <a:lnTo>
                        <a:pt x="393768" y="218582"/>
                      </a:lnTo>
                      <a:cubicBezTo>
                        <a:pt x="384684" y="221301"/>
                        <a:pt x="375285" y="224103"/>
                        <a:pt x="366068" y="226970"/>
                      </a:cubicBezTo>
                      <a:lnTo>
                        <a:pt x="364244" y="227518"/>
                      </a:lnTo>
                      <a:cubicBezTo>
                        <a:pt x="356022" y="230004"/>
                        <a:pt x="347518" y="232557"/>
                        <a:pt x="339511" y="236005"/>
                      </a:cubicBezTo>
                      <a:cubicBezTo>
                        <a:pt x="330261" y="240083"/>
                        <a:pt x="320762" y="245587"/>
                        <a:pt x="309639" y="253295"/>
                      </a:cubicBezTo>
                      <a:cubicBezTo>
                        <a:pt x="298980" y="260506"/>
                        <a:pt x="288171" y="269160"/>
                        <a:pt x="276601" y="279786"/>
                      </a:cubicBezTo>
                      <a:cubicBezTo>
                        <a:pt x="263836" y="291572"/>
                        <a:pt x="250392" y="304370"/>
                        <a:pt x="238440" y="318079"/>
                      </a:cubicBezTo>
                      <a:cubicBezTo>
                        <a:pt x="229322" y="328920"/>
                        <a:pt x="220536" y="340873"/>
                        <a:pt x="211585" y="354599"/>
                      </a:cubicBezTo>
                      <a:cubicBezTo>
                        <a:pt x="206363" y="362473"/>
                        <a:pt x="200975" y="370612"/>
                        <a:pt x="195903" y="378967"/>
                      </a:cubicBezTo>
                      <a:cubicBezTo>
                        <a:pt x="187945" y="391881"/>
                        <a:pt x="181331" y="401943"/>
                        <a:pt x="174932" y="409121"/>
                      </a:cubicBezTo>
                      <a:lnTo>
                        <a:pt x="174850" y="409055"/>
                      </a:lnTo>
                      <a:lnTo>
                        <a:pt x="169893" y="414343"/>
                      </a:lnTo>
                      <a:lnTo>
                        <a:pt x="169843" y="414293"/>
                      </a:lnTo>
                      <a:cubicBezTo>
                        <a:pt x="167987" y="416084"/>
                        <a:pt x="166246" y="417576"/>
                        <a:pt x="163776" y="419482"/>
                      </a:cubicBezTo>
                      <a:cubicBezTo>
                        <a:pt x="160510" y="422001"/>
                        <a:pt x="157012" y="424306"/>
                        <a:pt x="153631" y="426527"/>
                      </a:cubicBezTo>
                      <a:cubicBezTo>
                        <a:pt x="152089" y="427538"/>
                        <a:pt x="150547" y="428550"/>
                        <a:pt x="149022" y="429594"/>
                      </a:cubicBezTo>
                      <a:cubicBezTo>
                        <a:pt x="147514" y="430506"/>
                        <a:pt x="146254" y="431268"/>
                        <a:pt x="145110" y="431948"/>
                      </a:cubicBezTo>
                      <a:cubicBezTo>
                        <a:pt x="140435" y="434783"/>
                        <a:pt x="138098" y="436208"/>
                        <a:pt x="132578" y="439093"/>
                      </a:cubicBezTo>
                      <a:cubicBezTo>
                        <a:pt x="123526" y="443884"/>
                        <a:pt x="118653" y="445574"/>
                        <a:pt x="108839" y="447249"/>
                      </a:cubicBezTo>
                      <a:cubicBezTo>
                        <a:pt x="104529" y="447912"/>
                        <a:pt x="99821" y="448227"/>
                        <a:pt x="94168" y="448227"/>
                      </a:cubicBezTo>
                      <a:close/>
                      <a:moveTo>
                        <a:pt x="92129" y="447547"/>
                      </a:moveTo>
                      <a:cubicBezTo>
                        <a:pt x="98677" y="447630"/>
                        <a:pt x="103949" y="447315"/>
                        <a:pt x="108723" y="446586"/>
                      </a:cubicBezTo>
                      <a:cubicBezTo>
                        <a:pt x="118437" y="444911"/>
                        <a:pt x="123294" y="443254"/>
                        <a:pt x="132263" y="438496"/>
                      </a:cubicBezTo>
                      <a:cubicBezTo>
                        <a:pt x="137750" y="435628"/>
                        <a:pt x="140104" y="434202"/>
                        <a:pt x="144762" y="431384"/>
                      </a:cubicBezTo>
                      <a:cubicBezTo>
                        <a:pt x="145889" y="430688"/>
                        <a:pt x="147166" y="429925"/>
                        <a:pt x="148658" y="429030"/>
                      </a:cubicBezTo>
                      <a:cubicBezTo>
                        <a:pt x="150166" y="428002"/>
                        <a:pt x="151708" y="426991"/>
                        <a:pt x="153249" y="425963"/>
                      </a:cubicBezTo>
                      <a:cubicBezTo>
                        <a:pt x="156631" y="423742"/>
                        <a:pt x="160112" y="421455"/>
                        <a:pt x="163362" y="418951"/>
                      </a:cubicBezTo>
                      <a:cubicBezTo>
                        <a:pt x="166229" y="416730"/>
                        <a:pt x="168136" y="415072"/>
                        <a:pt x="170357" y="412851"/>
                      </a:cubicBezTo>
                      <a:lnTo>
                        <a:pt x="170374" y="412851"/>
                      </a:lnTo>
                      <a:cubicBezTo>
                        <a:pt x="170374" y="412851"/>
                        <a:pt x="175761" y="407132"/>
                        <a:pt x="175761" y="407132"/>
                      </a:cubicBezTo>
                      <a:lnTo>
                        <a:pt x="175794" y="407132"/>
                      </a:lnTo>
                      <a:cubicBezTo>
                        <a:pt x="181746" y="400136"/>
                        <a:pt x="187962" y="390621"/>
                        <a:pt x="195339" y="378652"/>
                      </a:cubicBezTo>
                      <a:cubicBezTo>
                        <a:pt x="200412" y="370281"/>
                        <a:pt x="205816" y="362141"/>
                        <a:pt x="211021" y="354250"/>
                      </a:cubicBezTo>
                      <a:cubicBezTo>
                        <a:pt x="219973" y="340508"/>
                        <a:pt x="228775" y="328539"/>
                        <a:pt x="237926" y="317665"/>
                      </a:cubicBezTo>
                      <a:cubicBezTo>
                        <a:pt x="249911" y="303922"/>
                        <a:pt x="263372" y="291108"/>
                        <a:pt x="276136" y="279321"/>
                      </a:cubicBezTo>
                      <a:cubicBezTo>
                        <a:pt x="287724" y="268679"/>
                        <a:pt x="298565" y="259992"/>
                        <a:pt x="309241" y="252765"/>
                      </a:cubicBezTo>
                      <a:cubicBezTo>
                        <a:pt x="320398" y="245023"/>
                        <a:pt x="329913" y="239519"/>
                        <a:pt x="339213" y="235408"/>
                      </a:cubicBezTo>
                      <a:cubicBezTo>
                        <a:pt x="347269" y="231944"/>
                        <a:pt x="355790" y="229374"/>
                        <a:pt x="364029" y="226888"/>
                      </a:cubicBezTo>
                      <a:lnTo>
                        <a:pt x="365852" y="226340"/>
                      </a:lnTo>
                      <a:cubicBezTo>
                        <a:pt x="375069" y="223473"/>
                        <a:pt x="384469" y="220655"/>
                        <a:pt x="393553" y="217952"/>
                      </a:cubicBezTo>
                      <a:lnTo>
                        <a:pt x="399620" y="216146"/>
                      </a:lnTo>
                      <a:cubicBezTo>
                        <a:pt x="407378" y="213792"/>
                        <a:pt x="415982" y="210891"/>
                        <a:pt x="426459" y="205586"/>
                      </a:cubicBezTo>
                      <a:cubicBezTo>
                        <a:pt x="427172" y="205304"/>
                        <a:pt x="435178" y="200298"/>
                        <a:pt x="439903" y="197148"/>
                      </a:cubicBezTo>
                      <a:cubicBezTo>
                        <a:pt x="440980" y="196419"/>
                        <a:pt x="441975" y="195772"/>
                        <a:pt x="442887" y="195159"/>
                      </a:cubicBezTo>
                      <a:cubicBezTo>
                        <a:pt x="449352" y="190865"/>
                        <a:pt x="452054" y="189075"/>
                        <a:pt x="458652" y="183472"/>
                      </a:cubicBezTo>
                      <a:lnTo>
                        <a:pt x="458652" y="183472"/>
                      </a:lnTo>
                      <a:cubicBezTo>
                        <a:pt x="458652" y="183472"/>
                        <a:pt x="464072" y="178615"/>
                        <a:pt x="464072" y="178615"/>
                      </a:cubicBezTo>
                      <a:cubicBezTo>
                        <a:pt x="474698" y="168237"/>
                        <a:pt x="474947" y="167922"/>
                        <a:pt x="481329" y="159982"/>
                      </a:cubicBezTo>
                      <a:lnTo>
                        <a:pt x="483700" y="157031"/>
                      </a:lnTo>
                      <a:cubicBezTo>
                        <a:pt x="484595" y="155821"/>
                        <a:pt x="485407" y="154743"/>
                        <a:pt x="486153" y="153749"/>
                      </a:cubicBezTo>
                      <a:cubicBezTo>
                        <a:pt x="488673" y="150417"/>
                        <a:pt x="490497" y="148013"/>
                        <a:pt x="492668" y="143803"/>
                      </a:cubicBezTo>
                      <a:cubicBezTo>
                        <a:pt x="496779" y="135514"/>
                        <a:pt x="498636" y="129728"/>
                        <a:pt x="500990" y="122385"/>
                      </a:cubicBezTo>
                      <a:lnTo>
                        <a:pt x="501338" y="121290"/>
                      </a:lnTo>
                      <a:cubicBezTo>
                        <a:pt x="503079" y="115654"/>
                        <a:pt x="504620" y="110565"/>
                        <a:pt x="505714" y="105310"/>
                      </a:cubicBezTo>
                      <a:cubicBezTo>
                        <a:pt x="506925" y="99624"/>
                        <a:pt x="507687" y="93491"/>
                        <a:pt x="508019" y="86545"/>
                      </a:cubicBezTo>
                      <a:lnTo>
                        <a:pt x="508019" y="86545"/>
                      </a:lnTo>
                      <a:cubicBezTo>
                        <a:pt x="508334" y="81887"/>
                        <a:pt x="508019" y="77145"/>
                        <a:pt x="507090" y="72437"/>
                      </a:cubicBezTo>
                      <a:cubicBezTo>
                        <a:pt x="506742" y="70763"/>
                        <a:pt x="506262" y="68558"/>
                        <a:pt x="505582" y="66370"/>
                      </a:cubicBezTo>
                      <a:cubicBezTo>
                        <a:pt x="504604" y="63453"/>
                        <a:pt x="503493" y="60933"/>
                        <a:pt x="502184" y="58645"/>
                      </a:cubicBezTo>
                      <a:cubicBezTo>
                        <a:pt x="499266" y="53224"/>
                        <a:pt x="494740" y="48881"/>
                        <a:pt x="490380" y="44671"/>
                      </a:cubicBezTo>
                      <a:cubicBezTo>
                        <a:pt x="489834" y="44140"/>
                        <a:pt x="489286" y="43610"/>
                        <a:pt x="488739" y="43079"/>
                      </a:cubicBezTo>
                      <a:cubicBezTo>
                        <a:pt x="480368" y="35105"/>
                        <a:pt x="471466" y="28342"/>
                        <a:pt x="462282" y="22971"/>
                      </a:cubicBezTo>
                      <a:cubicBezTo>
                        <a:pt x="451026" y="16970"/>
                        <a:pt x="440151" y="14135"/>
                        <a:pt x="427039" y="13737"/>
                      </a:cubicBezTo>
                      <a:cubicBezTo>
                        <a:pt x="425779" y="13704"/>
                        <a:pt x="424403" y="13572"/>
                        <a:pt x="422828" y="13439"/>
                      </a:cubicBezTo>
                      <a:cubicBezTo>
                        <a:pt x="414507" y="12693"/>
                        <a:pt x="400565" y="11466"/>
                        <a:pt x="369350" y="19987"/>
                      </a:cubicBezTo>
                      <a:cubicBezTo>
                        <a:pt x="360448" y="22424"/>
                        <a:pt x="344965" y="28359"/>
                        <a:pt x="338334" y="32370"/>
                      </a:cubicBezTo>
                      <a:cubicBezTo>
                        <a:pt x="327808" y="39117"/>
                        <a:pt x="323779" y="42134"/>
                        <a:pt x="315756" y="48135"/>
                      </a:cubicBezTo>
                      <a:lnTo>
                        <a:pt x="315109" y="48616"/>
                      </a:lnTo>
                      <a:cubicBezTo>
                        <a:pt x="305379" y="56076"/>
                        <a:pt x="300173" y="60717"/>
                        <a:pt x="293145" y="70150"/>
                      </a:cubicBezTo>
                      <a:cubicBezTo>
                        <a:pt x="285900" y="79715"/>
                        <a:pt x="282071" y="95314"/>
                        <a:pt x="278026" y="111825"/>
                      </a:cubicBezTo>
                      <a:cubicBezTo>
                        <a:pt x="276451" y="118224"/>
                        <a:pt x="274827" y="124838"/>
                        <a:pt x="272987" y="131071"/>
                      </a:cubicBezTo>
                      <a:cubicBezTo>
                        <a:pt x="270019" y="140719"/>
                        <a:pt x="266190" y="149870"/>
                        <a:pt x="261615" y="158291"/>
                      </a:cubicBezTo>
                      <a:cubicBezTo>
                        <a:pt x="257006" y="167127"/>
                        <a:pt x="252249" y="174387"/>
                        <a:pt x="247077" y="180488"/>
                      </a:cubicBezTo>
                      <a:cubicBezTo>
                        <a:pt x="239169" y="190136"/>
                        <a:pt x="229770" y="198424"/>
                        <a:pt x="219144" y="205138"/>
                      </a:cubicBezTo>
                      <a:lnTo>
                        <a:pt x="218182" y="205768"/>
                      </a:lnTo>
                      <a:cubicBezTo>
                        <a:pt x="212165" y="209680"/>
                        <a:pt x="205948" y="213725"/>
                        <a:pt x="199218" y="216626"/>
                      </a:cubicBezTo>
                      <a:cubicBezTo>
                        <a:pt x="188890" y="220936"/>
                        <a:pt x="178016" y="225014"/>
                        <a:pt x="165964" y="229125"/>
                      </a:cubicBezTo>
                      <a:cubicBezTo>
                        <a:pt x="160659" y="230866"/>
                        <a:pt x="144513" y="236138"/>
                        <a:pt x="140087" y="237795"/>
                      </a:cubicBezTo>
                      <a:cubicBezTo>
                        <a:pt x="117807" y="246449"/>
                        <a:pt x="98428" y="255632"/>
                        <a:pt x="80857" y="265844"/>
                      </a:cubicBezTo>
                      <a:cubicBezTo>
                        <a:pt x="76232" y="268712"/>
                        <a:pt x="71441" y="271878"/>
                        <a:pt x="66252" y="275492"/>
                      </a:cubicBezTo>
                      <a:lnTo>
                        <a:pt x="57615" y="282139"/>
                      </a:lnTo>
                      <a:cubicBezTo>
                        <a:pt x="56356" y="283184"/>
                        <a:pt x="54996" y="284311"/>
                        <a:pt x="53637" y="285422"/>
                      </a:cubicBezTo>
                      <a:cubicBezTo>
                        <a:pt x="50006" y="288406"/>
                        <a:pt x="46260" y="291506"/>
                        <a:pt x="44238" y="293462"/>
                      </a:cubicBezTo>
                      <a:cubicBezTo>
                        <a:pt x="41121" y="296495"/>
                        <a:pt x="38270" y="299811"/>
                        <a:pt x="34971" y="303657"/>
                      </a:cubicBezTo>
                      <a:lnTo>
                        <a:pt x="34026" y="304751"/>
                      </a:lnTo>
                      <a:cubicBezTo>
                        <a:pt x="32733" y="306458"/>
                        <a:pt x="31904" y="307536"/>
                        <a:pt x="31291" y="308332"/>
                      </a:cubicBezTo>
                      <a:cubicBezTo>
                        <a:pt x="29965" y="310055"/>
                        <a:pt x="29600" y="310520"/>
                        <a:pt x="27478" y="313669"/>
                      </a:cubicBezTo>
                      <a:cubicBezTo>
                        <a:pt x="27063" y="314299"/>
                        <a:pt x="26715" y="314846"/>
                        <a:pt x="26400" y="315310"/>
                      </a:cubicBezTo>
                      <a:cubicBezTo>
                        <a:pt x="24279" y="318543"/>
                        <a:pt x="24229" y="318593"/>
                        <a:pt x="21941" y="324113"/>
                      </a:cubicBezTo>
                      <a:lnTo>
                        <a:pt x="21195" y="326052"/>
                      </a:lnTo>
                      <a:cubicBezTo>
                        <a:pt x="18659" y="332650"/>
                        <a:pt x="16819" y="337424"/>
                        <a:pt x="15227" y="346094"/>
                      </a:cubicBezTo>
                      <a:cubicBezTo>
                        <a:pt x="13984" y="354068"/>
                        <a:pt x="13487" y="362241"/>
                        <a:pt x="13785" y="370380"/>
                      </a:cubicBezTo>
                      <a:cubicBezTo>
                        <a:pt x="14001" y="374640"/>
                        <a:pt x="14631" y="377724"/>
                        <a:pt x="15310" y="380989"/>
                      </a:cubicBezTo>
                      <a:cubicBezTo>
                        <a:pt x="15459" y="381736"/>
                        <a:pt x="15625" y="382498"/>
                        <a:pt x="15774" y="383261"/>
                      </a:cubicBezTo>
                      <a:cubicBezTo>
                        <a:pt x="18062" y="393207"/>
                        <a:pt x="20433" y="403501"/>
                        <a:pt x="26284" y="412138"/>
                      </a:cubicBezTo>
                      <a:cubicBezTo>
                        <a:pt x="34192" y="422996"/>
                        <a:pt x="41734" y="430589"/>
                        <a:pt x="50006" y="436026"/>
                      </a:cubicBezTo>
                      <a:cubicBezTo>
                        <a:pt x="54847" y="439126"/>
                        <a:pt x="60052" y="442309"/>
                        <a:pt x="65755" y="443983"/>
                      </a:cubicBezTo>
                      <a:cubicBezTo>
                        <a:pt x="74143" y="446635"/>
                        <a:pt x="81802" y="447680"/>
                        <a:pt x="92179" y="4475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1459800" y="1402250"/>
            <a:ext cx="6224400" cy="17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1459800" y="3145744"/>
            <a:ext cx="6224400" cy="5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713225" y="3774725"/>
            <a:ext cx="3061500" cy="812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3" r:id="rId12"/>
    <p:sldLayoutId id="2147483666" r:id="rId13"/>
    <p:sldLayoutId id="2147483678" r:id="rId14"/>
    <p:sldLayoutId id="2147483668" r:id="rId15"/>
    <p:sldLayoutId id="2147483670" r:id="rId16"/>
    <p:sldLayoutId id="2147483671" r:id="rId17"/>
    <p:sldLayoutId id="214748367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://turathna.eg/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hyperlink" Target="https://ayadymisr.com/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forms/d/e/1FAIpQLScK3JDCILTqhlAfzNXawfG4arH2Y8C79JRP1qMagjQZMLGr4Q/viewform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last%20contenet.docx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terial/Email%20Marketing%20campaign.docx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terial/Email%20Marketing%20campaign.docx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terial/Email%20Marketing%20campaign.docx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terial/Email%20Marketing%20campaign.docx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image" Target="../media/image18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3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36.png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terial/Email%20Marketing%20campaign.docx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terial/Email%20Marketing%20campaign.docx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terial/Objectives.docx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rket%20analysis.docx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1"/>
          <p:cNvSpPr txBox="1">
            <a:spLocks noGrp="1"/>
          </p:cNvSpPr>
          <p:nvPr>
            <p:ph type="ctrTitle"/>
          </p:nvPr>
        </p:nvSpPr>
        <p:spPr>
          <a:xfrm>
            <a:off x="3859126" y="1299400"/>
            <a:ext cx="4078800" cy="212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Marketing</a:t>
            </a:r>
            <a:br>
              <a:rPr lang="en" dirty="0"/>
            </a:br>
            <a:r>
              <a:rPr lang="en" dirty="0"/>
              <a:t>strategy</a:t>
            </a:r>
            <a:endParaRPr dirty="0"/>
          </a:p>
        </p:txBody>
      </p:sp>
      <p:sp>
        <p:nvSpPr>
          <p:cNvPr id="824" name="Google Shape;824;p31"/>
          <p:cNvSpPr/>
          <p:nvPr/>
        </p:nvSpPr>
        <p:spPr>
          <a:xfrm>
            <a:off x="1983395" y="-246194"/>
            <a:ext cx="2153553" cy="1902896"/>
          </a:xfrm>
          <a:custGeom>
            <a:avLst/>
            <a:gdLst/>
            <a:ahLst/>
            <a:cxnLst/>
            <a:rect l="l" t="t" r="r" b="b"/>
            <a:pathLst>
              <a:path w="521126" h="460471" extrusionOk="0">
                <a:moveTo>
                  <a:pt x="520696" y="63998"/>
                </a:moveTo>
                <a:cubicBezTo>
                  <a:pt x="518242" y="45349"/>
                  <a:pt x="511147" y="38569"/>
                  <a:pt x="497902" y="26384"/>
                </a:cubicBezTo>
                <a:cubicBezTo>
                  <a:pt x="490492" y="19869"/>
                  <a:pt x="482552" y="13819"/>
                  <a:pt x="473948" y="8978"/>
                </a:cubicBezTo>
                <a:cubicBezTo>
                  <a:pt x="467582" y="5580"/>
                  <a:pt x="460686" y="3276"/>
                  <a:pt x="453641" y="1784"/>
                </a:cubicBezTo>
                <a:cubicBezTo>
                  <a:pt x="446048" y="93"/>
                  <a:pt x="438224" y="-239"/>
                  <a:pt x="430483" y="142"/>
                </a:cubicBezTo>
                <a:cubicBezTo>
                  <a:pt x="384928" y="1933"/>
                  <a:pt x="358935" y="12227"/>
                  <a:pt x="343469" y="21925"/>
                </a:cubicBezTo>
                <a:cubicBezTo>
                  <a:pt x="336572" y="26252"/>
                  <a:pt x="329958" y="31042"/>
                  <a:pt x="323410" y="35866"/>
                </a:cubicBezTo>
                <a:cubicBezTo>
                  <a:pt x="313679" y="42995"/>
                  <a:pt x="304313" y="50686"/>
                  <a:pt x="296058" y="59506"/>
                </a:cubicBezTo>
                <a:cubicBezTo>
                  <a:pt x="288333" y="67711"/>
                  <a:pt x="280972" y="76481"/>
                  <a:pt x="275817" y="86560"/>
                </a:cubicBezTo>
                <a:cubicBezTo>
                  <a:pt x="271109" y="96456"/>
                  <a:pt x="268440" y="107182"/>
                  <a:pt x="265622" y="117741"/>
                </a:cubicBezTo>
                <a:cubicBezTo>
                  <a:pt x="263583" y="126560"/>
                  <a:pt x="259472" y="143088"/>
                  <a:pt x="257466" y="147912"/>
                </a:cubicBezTo>
                <a:cubicBezTo>
                  <a:pt x="255046" y="154808"/>
                  <a:pt x="251929" y="161439"/>
                  <a:pt x="248464" y="167871"/>
                </a:cubicBezTo>
                <a:cubicBezTo>
                  <a:pt x="244818" y="174402"/>
                  <a:pt x="244469" y="175629"/>
                  <a:pt x="239264" y="182393"/>
                </a:cubicBezTo>
                <a:cubicBezTo>
                  <a:pt x="235965" y="186404"/>
                  <a:pt x="234175" y="188029"/>
                  <a:pt x="228124" y="192157"/>
                </a:cubicBezTo>
                <a:cubicBezTo>
                  <a:pt x="219239" y="197776"/>
                  <a:pt x="216868" y="199981"/>
                  <a:pt x="207204" y="204142"/>
                </a:cubicBezTo>
                <a:cubicBezTo>
                  <a:pt x="199529" y="207358"/>
                  <a:pt x="184808" y="212779"/>
                  <a:pt x="180664" y="214221"/>
                </a:cubicBezTo>
                <a:cubicBezTo>
                  <a:pt x="170253" y="217752"/>
                  <a:pt x="159727" y="220968"/>
                  <a:pt x="149399" y="224747"/>
                </a:cubicBezTo>
                <a:cubicBezTo>
                  <a:pt x="135176" y="230317"/>
                  <a:pt x="121151" y="236385"/>
                  <a:pt x="107542" y="243314"/>
                </a:cubicBezTo>
                <a:cubicBezTo>
                  <a:pt x="93882" y="250343"/>
                  <a:pt x="80504" y="258068"/>
                  <a:pt x="68303" y="267434"/>
                </a:cubicBezTo>
                <a:cubicBezTo>
                  <a:pt x="60048" y="273750"/>
                  <a:pt x="51941" y="280314"/>
                  <a:pt x="44233" y="287277"/>
                </a:cubicBezTo>
                <a:cubicBezTo>
                  <a:pt x="38149" y="292913"/>
                  <a:pt x="32645" y="299129"/>
                  <a:pt x="27258" y="305429"/>
                </a:cubicBezTo>
                <a:cubicBezTo>
                  <a:pt x="24141" y="309026"/>
                  <a:pt x="21290" y="312855"/>
                  <a:pt x="18505" y="316701"/>
                </a:cubicBezTo>
                <a:cubicBezTo>
                  <a:pt x="14908" y="321807"/>
                  <a:pt x="11377" y="327012"/>
                  <a:pt x="9139" y="332881"/>
                </a:cubicBezTo>
                <a:cubicBezTo>
                  <a:pt x="6122" y="340506"/>
                  <a:pt x="3221" y="348248"/>
                  <a:pt x="1712" y="356337"/>
                </a:cubicBezTo>
                <a:cubicBezTo>
                  <a:pt x="751" y="361576"/>
                  <a:pt x="370" y="366880"/>
                  <a:pt x="138" y="372185"/>
                </a:cubicBezTo>
                <a:cubicBezTo>
                  <a:pt x="-78" y="376926"/>
                  <a:pt x="-111" y="381684"/>
                  <a:pt x="569" y="386392"/>
                </a:cubicBezTo>
                <a:cubicBezTo>
                  <a:pt x="1431" y="392376"/>
                  <a:pt x="2856" y="398278"/>
                  <a:pt x="4332" y="404146"/>
                </a:cubicBezTo>
                <a:cubicBezTo>
                  <a:pt x="6072" y="410595"/>
                  <a:pt x="8178" y="417060"/>
                  <a:pt x="11642" y="422812"/>
                </a:cubicBezTo>
                <a:cubicBezTo>
                  <a:pt x="14013" y="426625"/>
                  <a:pt x="16963" y="430056"/>
                  <a:pt x="19865" y="433471"/>
                </a:cubicBezTo>
                <a:cubicBezTo>
                  <a:pt x="24357" y="438776"/>
                  <a:pt x="29430" y="443633"/>
                  <a:pt x="35165" y="447595"/>
                </a:cubicBezTo>
                <a:cubicBezTo>
                  <a:pt x="40818" y="451441"/>
                  <a:pt x="46786" y="455055"/>
                  <a:pt x="53417" y="456911"/>
                </a:cubicBezTo>
                <a:cubicBezTo>
                  <a:pt x="58423" y="458387"/>
                  <a:pt x="63562" y="459431"/>
                  <a:pt x="68751" y="460045"/>
                </a:cubicBezTo>
                <a:cubicBezTo>
                  <a:pt x="74122" y="460542"/>
                  <a:pt x="79526" y="460476"/>
                  <a:pt x="84914" y="460459"/>
                </a:cubicBezTo>
                <a:cubicBezTo>
                  <a:pt x="92506" y="460359"/>
                  <a:pt x="100098" y="459348"/>
                  <a:pt x="107359" y="457094"/>
                </a:cubicBezTo>
                <a:cubicBezTo>
                  <a:pt x="113924" y="455121"/>
                  <a:pt x="120057" y="452054"/>
                  <a:pt x="126025" y="448722"/>
                </a:cubicBezTo>
                <a:cubicBezTo>
                  <a:pt x="137745" y="442257"/>
                  <a:pt x="149067" y="434996"/>
                  <a:pt x="159727" y="426890"/>
                </a:cubicBezTo>
                <a:cubicBezTo>
                  <a:pt x="168910" y="419629"/>
                  <a:pt x="177133" y="411208"/>
                  <a:pt x="184675" y="402273"/>
                </a:cubicBezTo>
                <a:cubicBezTo>
                  <a:pt x="194058" y="391100"/>
                  <a:pt x="201568" y="378468"/>
                  <a:pt x="209243" y="366085"/>
                </a:cubicBezTo>
                <a:cubicBezTo>
                  <a:pt x="215376" y="356420"/>
                  <a:pt x="221676" y="346855"/>
                  <a:pt x="228091" y="337373"/>
                </a:cubicBezTo>
                <a:cubicBezTo>
                  <a:pt x="233578" y="329499"/>
                  <a:pt x="236429" y="325669"/>
                  <a:pt x="243906" y="316303"/>
                </a:cubicBezTo>
                <a:cubicBezTo>
                  <a:pt x="243906" y="316303"/>
                  <a:pt x="243922" y="316270"/>
                  <a:pt x="243939" y="316270"/>
                </a:cubicBezTo>
                <a:cubicBezTo>
                  <a:pt x="246343" y="313585"/>
                  <a:pt x="248746" y="310916"/>
                  <a:pt x="251150" y="308230"/>
                </a:cubicBezTo>
                <a:cubicBezTo>
                  <a:pt x="261047" y="298251"/>
                  <a:pt x="262953" y="296261"/>
                  <a:pt x="274391" y="285635"/>
                </a:cubicBezTo>
                <a:cubicBezTo>
                  <a:pt x="284885" y="276037"/>
                  <a:pt x="293339" y="269091"/>
                  <a:pt x="303517" y="262345"/>
                </a:cubicBezTo>
                <a:cubicBezTo>
                  <a:pt x="312303" y="256277"/>
                  <a:pt x="317078" y="253559"/>
                  <a:pt x="324471" y="249862"/>
                </a:cubicBezTo>
                <a:cubicBezTo>
                  <a:pt x="335611" y="244424"/>
                  <a:pt x="345657" y="241822"/>
                  <a:pt x="359002" y="237711"/>
                </a:cubicBezTo>
                <a:cubicBezTo>
                  <a:pt x="375910" y="232257"/>
                  <a:pt x="393349" y="228245"/>
                  <a:pt x="409662" y="221067"/>
                </a:cubicBezTo>
                <a:cubicBezTo>
                  <a:pt x="417784" y="217735"/>
                  <a:pt x="425029" y="212663"/>
                  <a:pt x="432389" y="207955"/>
                </a:cubicBezTo>
                <a:cubicBezTo>
                  <a:pt x="438423" y="203960"/>
                  <a:pt x="444441" y="199931"/>
                  <a:pt x="450143" y="195472"/>
                </a:cubicBezTo>
                <a:cubicBezTo>
                  <a:pt x="462874" y="184995"/>
                  <a:pt x="474876" y="173573"/>
                  <a:pt x="485535" y="160975"/>
                </a:cubicBezTo>
                <a:cubicBezTo>
                  <a:pt x="491619" y="153498"/>
                  <a:pt x="497720" y="145989"/>
                  <a:pt x="502776" y="137767"/>
                </a:cubicBezTo>
                <a:cubicBezTo>
                  <a:pt x="507036" y="130473"/>
                  <a:pt x="510003" y="122516"/>
                  <a:pt x="512656" y="114525"/>
                </a:cubicBezTo>
                <a:cubicBezTo>
                  <a:pt x="516303" y="103385"/>
                  <a:pt x="519734" y="92063"/>
                  <a:pt x="520613" y="80310"/>
                </a:cubicBezTo>
                <a:cubicBezTo>
                  <a:pt x="521027" y="74889"/>
                  <a:pt x="521491" y="69402"/>
                  <a:pt x="520679" y="63998"/>
                </a:cubicBezTo>
                <a:close/>
                <a:moveTo>
                  <a:pt x="508047" y="86145"/>
                </a:moveTo>
                <a:cubicBezTo>
                  <a:pt x="507732" y="92461"/>
                  <a:pt x="507053" y="98760"/>
                  <a:pt x="505743" y="104960"/>
                </a:cubicBezTo>
                <a:cubicBezTo>
                  <a:pt x="504616" y="110381"/>
                  <a:pt x="503008" y="115686"/>
                  <a:pt x="501367" y="120974"/>
                </a:cubicBezTo>
                <a:cubicBezTo>
                  <a:pt x="498897" y="128682"/>
                  <a:pt x="497007" y="134816"/>
                  <a:pt x="492680" y="143535"/>
                </a:cubicBezTo>
                <a:cubicBezTo>
                  <a:pt x="489829" y="149039"/>
                  <a:pt x="487541" y="151559"/>
                  <a:pt x="483662" y="156814"/>
                </a:cubicBezTo>
                <a:cubicBezTo>
                  <a:pt x="474810" y="167788"/>
                  <a:pt x="475821" y="166876"/>
                  <a:pt x="464002" y="178431"/>
                </a:cubicBezTo>
                <a:cubicBezTo>
                  <a:pt x="462228" y="180022"/>
                  <a:pt x="460454" y="181613"/>
                  <a:pt x="458680" y="183205"/>
                </a:cubicBezTo>
                <a:cubicBezTo>
                  <a:pt x="458647" y="183238"/>
                  <a:pt x="458631" y="183255"/>
                  <a:pt x="458597" y="183288"/>
                </a:cubicBezTo>
                <a:lnTo>
                  <a:pt x="460189" y="181945"/>
                </a:lnTo>
                <a:cubicBezTo>
                  <a:pt x="451337" y="189521"/>
                  <a:pt x="449165" y="190747"/>
                  <a:pt x="439816" y="196997"/>
                </a:cubicBezTo>
                <a:cubicBezTo>
                  <a:pt x="435240" y="200047"/>
                  <a:pt x="427084" y="205153"/>
                  <a:pt x="426338" y="205451"/>
                </a:cubicBezTo>
                <a:cubicBezTo>
                  <a:pt x="416375" y="210491"/>
                  <a:pt x="408120" y="213409"/>
                  <a:pt x="399433" y="216028"/>
                </a:cubicBezTo>
                <a:cubicBezTo>
                  <a:pt x="388177" y="219393"/>
                  <a:pt x="376888" y="222742"/>
                  <a:pt x="365665" y="226239"/>
                </a:cubicBezTo>
                <a:cubicBezTo>
                  <a:pt x="356697" y="228958"/>
                  <a:pt x="347679" y="231594"/>
                  <a:pt x="339076" y="235290"/>
                </a:cubicBezTo>
                <a:cubicBezTo>
                  <a:pt x="328499" y="239949"/>
                  <a:pt x="318636" y="246033"/>
                  <a:pt x="309154" y="252614"/>
                </a:cubicBezTo>
                <a:cubicBezTo>
                  <a:pt x="297434" y="260538"/>
                  <a:pt x="286493" y="269572"/>
                  <a:pt x="276082" y="279137"/>
                </a:cubicBezTo>
                <a:cubicBezTo>
                  <a:pt x="262837" y="291371"/>
                  <a:pt x="249758" y="303854"/>
                  <a:pt x="237888" y="317447"/>
                </a:cubicBezTo>
                <a:cubicBezTo>
                  <a:pt x="228141" y="329018"/>
                  <a:pt x="219272" y="341318"/>
                  <a:pt x="211017" y="354000"/>
                </a:cubicBezTo>
                <a:cubicBezTo>
                  <a:pt x="205679" y="362057"/>
                  <a:pt x="200341" y="370113"/>
                  <a:pt x="195334" y="378385"/>
                </a:cubicBezTo>
                <a:cubicBezTo>
                  <a:pt x="187941" y="390370"/>
                  <a:pt x="181028" y="401063"/>
                  <a:pt x="174414" y="408489"/>
                </a:cubicBezTo>
                <a:cubicBezTo>
                  <a:pt x="174812" y="408025"/>
                  <a:pt x="175458" y="407263"/>
                  <a:pt x="175724" y="406931"/>
                </a:cubicBezTo>
                <a:cubicBezTo>
                  <a:pt x="173668" y="409119"/>
                  <a:pt x="171612" y="411307"/>
                  <a:pt x="169557" y="413512"/>
                </a:cubicBezTo>
                <a:cubicBezTo>
                  <a:pt x="169491" y="413579"/>
                  <a:pt x="169441" y="413645"/>
                  <a:pt x="169375" y="413711"/>
                </a:cubicBezTo>
                <a:cubicBezTo>
                  <a:pt x="169690" y="413363"/>
                  <a:pt x="170004" y="413015"/>
                  <a:pt x="170319" y="412683"/>
                </a:cubicBezTo>
                <a:cubicBezTo>
                  <a:pt x="168164" y="414855"/>
                  <a:pt x="166258" y="416546"/>
                  <a:pt x="163307" y="418817"/>
                </a:cubicBezTo>
                <a:cubicBezTo>
                  <a:pt x="158583" y="422447"/>
                  <a:pt x="153494" y="425564"/>
                  <a:pt x="148570" y="428913"/>
                </a:cubicBezTo>
                <a:cubicBezTo>
                  <a:pt x="140994" y="433471"/>
                  <a:pt x="139005" y="434814"/>
                  <a:pt x="132159" y="438395"/>
                </a:cubicBezTo>
                <a:cubicBezTo>
                  <a:pt x="123340" y="443070"/>
                  <a:pt x="118516" y="444810"/>
                  <a:pt x="108520" y="446518"/>
                </a:cubicBezTo>
                <a:cubicBezTo>
                  <a:pt x="103016" y="447363"/>
                  <a:pt x="97446" y="447545"/>
                  <a:pt x="91876" y="447479"/>
                </a:cubicBezTo>
                <a:cubicBezTo>
                  <a:pt x="81946" y="447562"/>
                  <a:pt x="74122" y="446634"/>
                  <a:pt x="65352" y="443865"/>
                </a:cubicBezTo>
                <a:cubicBezTo>
                  <a:pt x="59650" y="442174"/>
                  <a:pt x="54511" y="439058"/>
                  <a:pt x="49521" y="435875"/>
                </a:cubicBezTo>
                <a:cubicBezTo>
                  <a:pt x="40022" y="429642"/>
                  <a:pt x="32347" y="421038"/>
                  <a:pt x="25700" y="411904"/>
                </a:cubicBezTo>
                <a:cubicBezTo>
                  <a:pt x="19848" y="403284"/>
                  <a:pt x="17444" y="392923"/>
                  <a:pt x="15140" y="382911"/>
                </a:cubicBezTo>
                <a:cubicBezTo>
                  <a:pt x="14328" y="378750"/>
                  <a:pt x="13416" y="375235"/>
                  <a:pt x="13151" y="369964"/>
                </a:cubicBezTo>
                <a:cubicBezTo>
                  <a:pt x="12869" y="361841"/>
                  <a:pt x="13350" y="353652"/>
                  <a:pt x="14610" y="345612"/>
                </a:cubicBezTo>
                <a:cubicBezTo>
                  <a:pt x="16350" y="336097"/>
                  <a:pt x="18389" y="331289"/>
                  <a:pt x="21340" y="323564"/>
                </a:cubicBezTo>
                <a:cubicBezTo>
                  <a:pt x="23976" y="317215"/>
                  <a:pt x="23644" y="318061"/>
                  <a:pt x="26910" y="313054"/>
                </a:cubicBezTo>
                <a:cubicBezTo>
                  <a:pt x="30010" y="308479"/>
                  <a:pt x="29330" y="309606"/>
                  <a:pt x="33474" y="304119"/>
                </a:cubicBezTo>
                <a:cubicBezTo>
                  <a:pt x="37221" y="299776"/>
                  <a:pt x="40288" y="296146"/>
                  <a:pt x="43703" y="292813"/>
                </a:cubicBezTo>
                <a:cubicBezTo>
                  <a:pt x="46471" y="290111"/>
                  <a:pt x="52406" y="285387"/>
                  <a:pt x="57113" y="281458"/>
                </a:cubicBezTo>
                <a:cubicBezTo>
                  <a:pt x="59998" y="279237"/>
                  <a:pt x="62882" y="277015"/>
                  <a:pt x="65750" y="274811"/>
                </a:cubicBezTo>
                <a:cubicBezTo>
                  <a:pt x="70541" y="271462"/>
                  <a:pt x="75415" y="268229"/>
                  <a:pt x="80388" y="265146"/>
                </a:cubicBezTo>
                <a:cubicBezTo>
                  <a:pt x="99319" y="254155"/>
                  <a:pt x="119278" y="245005"/>
                  <a:pt x="139668" y="237081"/>
                </a:cubicBezTo>
                <a:cubicBezTo>
                  <a:pt x="143796" y="235522"/>
                  <a:pt x="157820" y="230931"/>
                  <a:pt x="165562" y="228394"/>
                </a:cubicBezTo>
                <a:cubicBezTo>
                  <a:pt x="176768" y="224565"/>
                  <a:pt x="187875" y="220454"/>
                  <a:pt x="198799" y="215895"/>
                </a:cubicBezTo>
                <a:cubicBezTo>
                  <a:pt x="205844" y="212862"/>
                  <a:pt x="212260" y="208601"/>
                  <a:pt x="218692" y="204440"/>
                </a:cubicBezTo>
                <a:cubicBezTo>
                  <a:pt x="229235" y="197793"/>
                  <a:pt x="238651" y="189487"/>
                  <a:pt x="246558" y="179840"/>
                </a:cubicBezTo>
                <a:cubicBezTo>
                  <a:pt x="252277" y="173093"/>
                  <a:pt x="256969" y="165533"/>
                  <a:pt x="261063" y="157692"/>
                </a:cubicBezTo>
                <a:cubicBezTo>
                  <a:pt x="265771" y="149056"/>
                  <a:pt x="269518" y="139938"/>
                  <a:pt x="272419" y="130539"/>
                </a:cubicBezTo>
                <a:cubicBezTo>
                  <a:pt x="278884" y="108607"/>
                  <a:pt x="282448" y="82962"/>
                  <a:pt x="292626" y="69518"/>
                </a:cubicBezTo>
                <a:cubicBezTo>
                  <a:pt x="299605" y="60152"/>
                  <a:pt x="304811" y="55461"/>
                  <a:pt x="314657" y="47918"/>
                </a:cubicBezTo>
                <a:cubicBezTo>
                  <a:pt x="323211" y="41519"/>
                  <a:pt x="327090" y="38602"/>
                  <a:pt x="337899" y="31656"/>
                </a:cubicBezTo>
                <a:cubicBezTo>
                  <a:pt x="344496" y="27661"/>
                  <a:pt x="359930" y="21726"/>
                  <a:pt x="368998" y="19239"/>
                </a:cubicBezTo>
                <a:cubicBezTo>
                  <a:pt x="406131" y="9094"/>
                  <a:pt x="418845" y="12758"/>
                  <a:pt x="426786" y="12990"/>
                </a:cubicBezTo>
                <a:cubicBezTo>
                  <a:pt x="439517" y="13354"/>
                  <a:pt x="450359" y="15957"/>
                  <a:pt x="462195" y="22257"/>
                </a:cubicBezTo>
                <a:cubicBezTo>
                  <a:pt x="471793" y="27876"/>
                  <a:pt x="480662" y="34756"/>
                  <a:pt x="488718" y="42414"/>
                </a:cubicBezTo>
                <a:cubicBezTo>
                  <a:pt x="493658" y="47222"/>
                  <a:pt x="498913" y="51913"/>
                  <a:pt x="502229" y="58063"/>
                </a:cubicBezTo>
                <a:cubicBezTo>
                  <a:pt x="503638" y="60533"/>
                  <a:pt x="504748" y="63152"/>
                  <a:pt x="505660" y="65855"/>
                </a:cubicBezTo>
                <a:cubicBezTo>
                  <a:pt x="506290" y="67860"/>
                  <a:pt x="506771" y="69900"/>
                  <a:pt x="507185" y="71955"/>
                </a:cubicBezTo>
                <a:cubicBezTo>
                  <a:pt x="508114" y="76630"/>
                  <a:pt x="508445" y="81387"/>
                  <a:pt x="508114" y="86145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7" name="Google Shape;827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4781" t="11128" r="27360" b="42032"/>
          <a:stretch/>
        </p:blipFill>
        <p:spPr>
          <a:xfrm>
            <a:off x="1734300" y="3302900"/>
            <a:ext cx="1994700" cy="1301100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2D62564-11F7-4824-B972-073AE248500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6336" b="6336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FFFFF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28" name="Google Shape;828;p31"/>
          <p:cNvGrpSpPr/>
          <p:nvPr/>
        </p:nvGrpSpPr>
        <p:grpSpPr>
          <a:xfrm>
            <a:off x="7875547" y="2284100"/>
            <a:ext cx="779319" cy="1042562"/>
            <a:chOff x="7875547" y="2284100"/>
            <a:chExt cx="779319" cy="1042562"/>
          </a:xfrm>
        </p:grpSpPr>
        <p:sp>
          <p:nvSpPr>
            <p:cNvPr id="829" name="Google Shape;829;p31"/>
            <p:cNvSpPr/>
            <p:nvPr/>
          </p:nvSpPr>
          <p:spPr>
            <a:xfrm>
              <a:off x="7875547" y="2284100"/>
              <a:ext cx="384977" cy="390328"/>
            </a:xfrm>
            <a:custGeom>
              <a:avLst/>
              <a:gdLst/>
              <a:ahLst/>
              <a:cxnLst/>
              <a:rect l="l" t="t" r="r" b="b"/>
              <a:pathLst>
                <a:path w="151715" h="153824" extrusionOk="0">
                  <a:moveTo>
                    <a:pt x="53910" y="0"/>
                  </a:moveTo>
                  <a:cubicBezTo>
                    <a:pt x="26242" y="9267"/>
                    <a:pt x="4824" y="35011"/>
                    <a:pt x="730" y="63889"/>
                  </a:cubicBezTo>
                  <a:cubicBezTo>
                    <a:pt x="-3365" y="92783"/>
                    <a:pt x="10046" y="123451"/>
                    <a:pt x="34033" y="140061"/>
                  </a:cubicBezTo>
                  <a:cubicBezTo>
                    <a:pt x="58021" y="156671"/>
                    <a:pt x="91457" y="158412"/>
                    <a:pt x="117052" y="144388"/>
                  </a:cubicBezTo>
                  <a:cubicBezTo>
                    <a:pt x="131110" y="136679"/>
                    <a:pt x="142465" y="124943"/>
                    <a:pt x="151715" y="112510"/>
                  </a:cubicBezTo>
                  <a:cubicBezTo>
                    <a:pt x="128192" y="127396"/>
                    <a:pt x="95104" y="120782"/>
                    <a:pt x="74979" y="101552"/>
                  </a:cubicBezTo>
                  <a:cubicBezTo>
                    <a:pt x="54854" y="82323"/>
                    <a:pt x="46500" y="53163"/>
                    <a:pt x="47229" y="25347"/>
                  </a:cubicBezTo>
                  <a:cubicBezTo>
                    <a:pt x="47444" y="17058"/>
                    <a:pt x="48539" y="8388"/>
                    <a:pt x="538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8206556" y="2764132"/>
              <a:ext cx="448310" cy="562530"/>
            </a:xfrm>
            <a:custGeom>
              <a:avLst/>
              <a:gdLst/>
              <a:ahLst/>
              <a:cxnLst/>
              <a:rect l="l" t="t" r="r" b="b"/>
              <a:pathLst>
                <a:path w="121411" h="152344" extrusionOk="0">
                  <a:moveTo>
                    <a:pt x="52185" y="45853"/>
                  </a:moveTo>
                  <a:cubicBezTo>
                    <a:pt x="54738" y="30568"/>
                    <a:pt x="57308" y="15284"/>
                    <a:pt x="59860" y="0"/>
                  </a:cubicBezTo>
                  <a:cubicBezTo>
                    <a:pt x="62728" y="15019"/>
                    <a:pt x="65613" y="30038"/>
                    <a:pt x="68481" y="45073"/>
                  </a:cubicBezTo>
                  <a:cubicBezTo>
                    <a:pt x="77200" y="37000"/>
                    <a:pt x="85754" y="27286"/>
                    <a:pt x="91755" y="21766"/>
                  </a:cubicBezTo>
                  <a:cubicBezTo>
                    <a:pt x="89186" y="29126"/>
                    <a:pt x="82522" y="44643"/>
                    <a:pt x="80300" y="52881"/>
                  </a:cubicBezTo>
                  <a:cubicBezTo>
                    <a:pt x="95916" y="54307"/>
                    <a:pt x="105083" y="56164"/>
                    <a:pt x="121412" y="56943"/>
                  </a:cubicBezTo>
                  <a:cubicBezTo>
                    <a:pt x="111300" y="60507"/>
                    <a:pt x="88721" y="68099"/>
                    <a:pt x="84544" y="70387"/>
                  </a:cubicBezTo>
                  <a:cubicBezTo>
                    <a:pt x="87810" y="78294"/>
                    <a:pt x="91092" y="86218"/>
                    <a:pt x="94358" y="94126"/>
                  </a:cubicBezTo>
                  <a:cubicBezTo>
                    <a:pt x="86633" y="88207"/>
                    <a:pt x="79554" y="84245"/>
                    <a:pt x="70984" y="77300"/>
                  </a:cubicBezTo>
                  <a:cubicBezTo>
                    <a:pt x="68464" y="103525"/>
                    <a:pt x="67403" y="125108"/>
                    <a:pt x="64751" y="152345"/>
                  </a:cubicBezTo>
                  <a:cubicBezTo>
                    <a:pt x="61187" y="118627"/>
                    <a:pt x="59098" y="102895"/>
                    <a:pt x="55749" y="78825"/>
                  </a:cubicBezTo>
                  <a:cubicBezTo>
                    <a:pt x="49234" y="86467"/>
                    <a:pt x="39388" y="94905"/>
                    <a:pt x="32326" y="102049"/>
                  </a:cubicBezTo>
                  <a:cubicBezTo>
                    <a:pt x="36569" y="92650"/>
                    <a:pt x="38857" y="81759"/>
                    <a:pt x="43151" y="71465"/>
                  </a:cubicBezTo>
                  <a:cubicBezTo>
                    <a:pt x="16644" y="67121"/>
                    <a:pt x="19959" y="67022"/>
                    <a:pt x="0" y="63441"/>
                  </a:cubicBezTo>
                  <a:cubicBezTo>
                    <a:pt x="14638" y="60507"/>
                    <a:pt x="26126" y="57142"/>
                    <a:pt x="39636" y="53959"/>
                  </a:cubicBezTo>
                  <a:cubicBezTo>
                    <a:pt x="41974" y="53412"/>
                    <a:pt x="34563" y="33121"/>
                    <a:pt x="30817" y="21932"/>
                  </a:cubicBezTo>
                  <a:cubicBezTo>
                    <a:pt x="37332" y="28049"/>
                    <a:pt x="43117" y="37133"/>
                    <a:pt x="52185" y="4585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53453E-E8FE-4C7F-BA84-C43536081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636" y="3230774"/>
            <a:ext cx="2168028" cy="1445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FFFF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74368-E46E-445B-955F-A16C0DC33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768" y="-57379"/>
            <a:ext cx="4387158" cy="3102776"/>
          </a:xfrm>
          <a:prstGeom prst="rect">
            <a:avLst/>
          </a:prstGeom>
        </p:spPr>
      </p:pic>
      <p:sp>
        <p:nvSpPr>
          <p:cNvPr id="14" name="Subtitle 13">
            <a:extLst>
              <a:ext uri="{FF2B5EF4-FFF2-40B4-BE49-F238E27FC236}">
                <a16:creationId xmlns:a16="http://schemas.microsoft.com/office/drawing/2014/main" id="{1EBBD642-C29F-4858-8DDB-41DA6F514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3A568A-7A41-47B9-A5E0-846A1D5C6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826" y="403151"/>
            <a:ext cx="1159896" cy="1159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EF158C-65C1-403F-A351-70C8B16C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61" y="1486503"/>
            <a:ext cx="435087" cy="4137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6B1C89-DD04-4A0E-95FF-2281CEE74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37" y="845138"/>
            <a:ext cx="241350" cy="466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76E02F-18D1-4C5F-A9B0-0D5D041F6997}"/>
              </a:ext>
            </a:extLst>
          </p:cNvPr>
          <p:cNvSpPr txBox="1"/>
          <p:nvPr/>
        </p:nvSpPr>
        <p:spPr>
          <a:xfrm>
            <a:off x="1150547" y="870640"/>
            <a:ext cx="1520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175C6E"/>
                </a:solidFill>
                <a:latin typeface="Bahnschrift" panose="020B0502040204020203" pitchFamily="34" charset="0"/>
              </a:rPr>
              <a:t>52 k follower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485624-6378-4BF9-9A28-B28F6061C145}"/>
              </a:ext>
            </a:extLst>
          </p:cNvPr>
          <p:cNvSpPr txBox="1"/>
          <p:nvPr/>
        </p:nvSpPr>
        <p:spPr>
          <a:xfrm>
            <a:off x="1170344" y="1509073"/>
            <a:ext cx="181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175C6E"/>
                </a:solidFill>
                <a:latin typeface="Bahnschrift" panose="020B0502040204020203" pitchFamily="34" charset="0"/>
              </a:rPr>
              <a:t>38.6 k follower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28293E-33FD-402F-A043-020A10402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47882" y="2098006"/>
            <a:ext cx="425665" cy="4256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D25478-FA11-477B-A2B1-81E8787F8BB3}"/>
              </a:ext>
            </a:extLst>
          </p:cNvPr>
          <p:cNvSpPr txBox="1"/>
          <p:nvPr/>
        </p:nvSpPr>
        <p:spPr>
          <a:xfrm>
            <a:off x="1150547" y="2045387"/>
            <a:ext cx="2375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sng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http://turathna.eg/</a:t>
            </a:r>
            <a:r>
              <a:rPr lang="en-US" sz="1600" b="1" dirty="0">
                <a:solidFill>
                  <a:srgbClr val="175C6E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708F0-6560-4B22-85B8-ADDD7EECB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27" y="97308"/>
            <a:ext cx="765770" cy="7657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842AEB7-95BB-4BAD-9198-51E68468ADFD}"/>
              </a:ext>
            </a:extLst>
          </p:cNvPr>
          <p:cNvSpPr txBox="1"/>
          <p:nvPr/>
        </p:nvSpPr>
        <p:spPr>
          <a:xfrm>
            <a:off x="1150548" y="320072"/>
            <a:ext cx="147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Cairo, Egypt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0FF3D-3803-4A22-8CA6-E5D6036F9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0899" y="2225077"/>
            <a:ext cx="1016925" cy="78580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8F68623-53D7-452D-B2FD-C41A13B606EC}"/>
              </a:ext>
            </a:extLst>
          </p:cNvPr>
          <p:cNvSpPr txBox="1"/>
          <p:nvPr/>
        </p:nvSpPr>
        <p:spPr>
          <a:xfrm>
            <a:off x="7018265" y="2183428"/>
            <a:ext cx="1519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services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1D04A4-AC9B-4C06-B91E-611F58301841}"/>
              </a:ext>
            </a:extLst>
          </p:cNvPr>
          <p:cNvSpPr txBox="1"/>
          <p:nvPr/>
        </p:nvSpPr>
        <p:spPr>
          <a:xfrm>
            <a:off x="7018265" y="2410718"/>
            <a:ext cx="1377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Accessories, antiques, textiles, decorations and crafts inspired by heritage in a modern way.</a:t>
            </a:r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4AA1F-0624-4F3E-998A-65CCB16618FA}"/>
              </a:ext>
            </a:extLst>
          </p:cNvPr>
          <p:cNvSpPr txBox="1"/>
          <p:nvPr/>
        </p:nvSpPr>
        <p:spPr>
          <a:xfrm>
            <a:off x="3265205" y="2137261"/>
            <a:ext cx="2828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It is an exhibition that allows craftsmen and artists to promote their products and encourage young people to take pride in Egypt’s heritage</a:t>
            </a:r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AB923C-4000-4F0E-AF70-D31998DFF907}"/>
              </a:ext>
            </a:extLst>
          </p:cNvPr>
          <p:cNvSpPr txBox="1"/>
          <p:nvPr/>
        </p:nvSpPr>
        <p:spPr>
          <a:xfrm>
            <a:off x="3568409" y="1775208"/>
            <a:ext cx="2375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Handicrafts exhibition</a:t>
            </a:r>
            <a:r>
              <a:rPr lang="en-US" sz="1600" b="1" dirty="0">
                <a:solidFill>
                  <a:srgbClr val="175C6E"/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BA4C8D-6641-4625-98BE-21E455622BBB}"/>
              </a:ext>
            </a:extLst>
          </p:cNvPr>
          <p:cNvSpPr txBox="1"/>
          <p:nvPr/>
        </p:nvSpPr>
        <p:spPr>
          <a:xfrm>
            <a:off x="6309394" y="983099"/>
            <a:ext cx="2029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It allows skilled craftsmen specialized in handicrafts and heritage industries to display artistic pieces inspired by Egyptian heritage</a:t>
            </a:r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         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BD9AC0-CCBF-4DF1-9C78-7F3F12A25FD2}"/>
              </a:ext>
            </a:extLst>
          </p:cNvPr>
          <p:cNvSpPr txBox="1"/>
          <p:nvPr/>
        </p:nvSpPr>
        <p:spPr>
          <a:xfrm>
            <a:off x="1136571" y="2750622"/>
            <a:ext cx="2375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300: 3000 Le</a:t>
            </a:r>
            <a:r>
              <a:rPr lang="en-US" sz="1600" b="1" dirty="0">
                <a:solidFill>
                  <a:srgbClr val="175C6E"/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27134C-5490-4D43-ABDA-32AE2852FC69}"/>
              </a:ext>
            </a:extLst>
          </p:cNvPr>
          <p:cNvSpPr txBox="1"/>
          <p:nvPr/>
        </p:nvSpPr>
        <p:spPr>
          <a:xfrm>
            <a:off x="1159725" y="4039991"/>
            <a:ext cx="1836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Marketing the exhibition and displaying the exhibition products and offers</a:t>
            </a:r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3C0639-BBBE-445D-8418-FFB3D693081B}"/>
              </a:ext>
            </a:extLst>
          </p:cNvPr>
          <p:cNvSpPr txBox="1"/>
          <p:nvPr/>
        </p:nvSpPr>
        <p:spPr>
          <a:xfrm>
            <a:off x="3165412" y="4130107"/>
            <a:ext cx="18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Reels and seminars</a:t>
            </a:r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D4A28C-F083-4C9B-95EF-8C7A7ECE7C93}"/>
              </a:ext>
            </a:extLst>
          </p:cNvPr>
          <p:cNvSpPr txBox="1"/>
          <p:nvPr/>
        </p:nvSpPr>
        <p:spPr>
          <a:xfrm>
            <a:off x="4953537" y="4130107"/>
            <a:ext cx="18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posts and videos </a:t>
            </a:r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1D7938-0809-4227-BB81-972DC7DCB468}"/>
              </a:ext>
            </a:extLst>
          </p:cNvPr>
          <p:cNvSpPr txBox="1"/>
          <p:nvPr/>
        </p:nvSpPr>
        <p:spPr>
          <a:xfrm>
            <a:off x="6734389" y="4106025"/>
            <a:ext cx="18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every day at morning </a:t>
            </a:r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325052-3379-4FC5-B87E-BDA6B760CF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223" y="2616924"/>
            <a:ext cx="713021" cy="594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AD7D69-5027-4ABF-8143-6A3FBFE951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6919" y="287881"/>
            <a:ext cx="921313" cy="92131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44FBCB4-4507-4393-A5FF-86142D7FA28E}"/>
              </a:ext>
            </a:extLst>
          </p:cNvPr>
          <p:cNvSpPr txBox="1"/>
          <p:nvPr/>
        </p:nvSpPr>
        <p:spPr>
          <a:xfrm>
            <a:off x="6401556" y="634018"/>
            <a:ext cx="2297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Value preposition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D35035-FA39-461C-B2DA-C19F9A3BD9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087" y="3695421"/>
            <a:ext cx="672563" cy="67256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0F3F000-CBE4-49AE-A73E-0CFDF946E9ED}"/>
              </a:ext>
            </a:extLst>
          </p:cNvPr>
          <p:cNvSpPr txBox="1"/>
          <p:nvPr/>
        </p:nvSpPr>
        <p:spPr>
          <a:xfrm>
            <a:off x="1170344" y="3748782"/>
            <a:ext cx="91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Content 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A04A28-D6A5-40F9-BA5C-3AE48FDD89FA}"/>
              </a:ext>
            </a:extLst>
          </p:cNvPr>
          <p:cNvSpPr txBox="1"/>
          <p:nvPr/>
        </p:nvSpPr>
        <p:spPr>
          <a:xfrm>
            <a:off x="3141457" y="3750561"/>
            <a:ext cx="1430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Engagement 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497527-40F9-4A7A-A535-52F4F4E2AA7A}"/>
              </a:ext>
            </a:extLst>
          </p:cNvPr>
          <p:cNvSpPr txBox="1"/>
          <p:nvPr/>
        </p:nvSpPr>
        <p:spPr>
          <a:xfrm>
            <a:off x="4960427" y="3750561"/>
            <a:ext cx="91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75C6E"/>
                </a:solidFill>
                <a:latin typeface="Bahnschrift" panose="020B0502040204020203" pitchFamily="34" charset="0"/>
              </a:rPr>
              <a:t>type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85370E-DCEC-43CA-9642-3AC2BD606EBC}"/>
              </a:ext>
            </a:extLst>
          </p:cNvPr>
          <p:cNvSpPr txBox="1"/>
          <p:nvPr/>
        </p:nvSpPr>
        <p:spPr>
          <a:xfrm>
            <a:off x="6739360" y="3758509"/>
            <a:ext cx="1186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Frequency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3A568A-7A41-47B9-A5E0-846A1D5C6C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94943" y="951536"/>
            <a:ext cx="1159896" cy="1159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EF158C-65C1-403F-A351-70C8B16C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61" y="1486503"/>
            <a:ext cx="435087" cy="4137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6B1C89-DD04-4A0E-95FF-2281CEE74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37" y="845138"/>
            <a:ext cx="241350" cy="466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76E02F-18D1-4C5F-A9B0-0D5D041F6997}"/>
              </a:ext>
            </a:extLst>
          </p:cNvPr>
          <p:cNvSpPr txBox="1"/>
          <p:nvPr/>
        </p:nvSpPr>
        <p:spPr>
          <a:xfrm>
            <a:off x="1150547" y="870640"/>
            <a:ext cx="1520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175C6E"/>
                </a:solidFill>
                <a:latin typeface="Bahnschrift" panose="020B0502040204020203" pitchFamily="34" charset="0"/>
              </a:rPr>
              <a:t>31 k follower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485624-6378-4BF9-9A28-B28F6061C145}"/>
              </a:ext>
            </a:extLst>
          </p:cNvPr>
          <p:cNvSpPr txBox="1"/>
          <p:nvPr/>
        </p:nvSpPr>
        <p:spPr>
          <a:xfrm>
            <a:off x="1170344" y="1509073"/>
            <a:ext cx="181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175C6E"/>
                </a:solidFill>
                <a:latin typeface="Bahnschrift" panose="020B0502040204020203" pitchFamily="34" charset="0"/>
              </a:rPr>
              <a:t>6.1 k follower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28293E-33FD-402F-A043-020A10402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47882" y="2098006"/>
            <a:ext cx="425665" cy="4256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D25478-FA11-477B-A2B1-81E8787F8BB3}"/>
              </a:ext>
            </a:extLst>
          </p:cNvPr>
          <p:cNvSpPr txBox="1"/>
          <p:nvPr/>
        </p:nvSpPr>
        <p:spPr>
          <a:xfrm>
            <a:off x="1150546" y="2092959"/>
            <a:ext cx="2375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sng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https://ayadymisr.com/</a:t>
            </a:r>
            <a:r>
              <a:rPr lang="en-US" sz="1600" b="1" dirty="0">
                <a:solidFill>
                  <a:srgbClr val="175C6E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708F0-6560-4B22-85B8-ADDD7EECB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27" y="97308"/>
            <a:ext cx="765770" cy="7657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842AEB7-95BB-4BAD-9198-51E68468ADFD}"/>
              </a:ext>
            </a:extLst>
          </p:cNvPr>
          <p:cNvSpPr txBox="1"/>
          <p:nvPr/>
        </p:nvSpPr>
        <p:spPr>
          <a:xfrm>
            <a:off x="1150548" y="320072"/>
            <a:ext cx="2030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October city, Egypt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0FF3D-3803-4A22-8CA6-E5D6036F9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0899" y="2225077"/>
            <a:ext cx="1016925" cy="78580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8F68623-53D7-452D-B2FD-C41A13B606EC}"/>
              </a:ext>
            </a:extLst>
          </p:cNvPr>
          <p:cNvSpPr txBox="1"/>
          <p:nvPr/>
        </p:nvSpPr>
        <p:spPr>
          <a:xfrm>
            <a:off x="6992713" y="1974432"/>
            <a:ext cx="137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services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1D04A4-AC9B-4C06-B91E-611F58301841}"/>
              </a:ext>
            </a:extLst>
          </p:cNvPr>
          <p:cNvSpPr txBox="1"/>
          <p:nvPr/>
        </p:nvSpPr>
        <p:spPr>
          <a:xfrm>
            <a:off x="7018264" y="2254410"/>
            <a:ext cx="16576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Fashion such as clothing, bags, and </a:t>
            </a:r>
            <a:r>
              <a:rPr lang="en-US" sz="1200" i="0" u="none" strike="noStrike" dirty="0" err="1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jewelry,leather</a:t>
            </a:r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 crafts, Macrame, wooden crafts, metal crafts, pottery, rugs and kilim, seashells crafts </a:t>
            </a:r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4AA1F-0624-4F3E-998A-65CCB16618FA}"/>
              </a:ext>
            </a:extLst>
          </p:cNvPr>
          <p:cNvSpPr txBox="1"/>
          <p:nvPr/>
        </p:nvSpPr>
        <p:spPr>
          <a:xfrm>
            <a:off x="3281894" y="2707483"/>
            <a:ext cx="282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An E-commerce for promoting, marketing and selling handicrafts and heritage products</a:t>
            </a:r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AB923C-4000-4F0E-AF70-D31998DFF907}"/>
              </a:ext>
            </a:extLst>
          </p:cNvPr>
          <p:cNvSpPr txBox="1"/>
          <p:nvPr/>
        </p:nvSpPr>
        <p:spPr>
          <a:xfrm>
            <a:off x="3460077" y="2237960"/>
            <a:ext cx="2727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E-commerce Handicrafts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BA4C8D-6641-4625-98BE-21E455622BBB}"/>
              </a:ext>
            </a:extLst>
          </p:cNvPr>
          <p:cNvSpPr txBox="1"/>
          <p:nvPr/>
        </p:nvSpPr>
        <p:spPr>
          <a:xfrm>
            <a:off x="6377581" y="726437"/>
            <a:ext cx="20292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They support Egyptian women by promoting their handmade products. </a:t>
            </a:r>
            <a:b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</a:br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These products are distinguished by their distinctive Egyptian patterns</a:t>
            </a:r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BD9AC0-CCBF-4DF1-9C78-7F3F12A25FD2}"/>
              </a:ext>
            </a:extLst>
          </p:cNvPr>
          <p:cNvSpPr txBox="1"/>
          <p:nvPr/>
        </p:nvSpPr>
        <p:spPr>
          <a:xfrm>
            <a:off x="1136571" y="2750622"/>
            <a:ext cx="2375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200: 3000 Le</a:t>
            </a:r>
            <a:r>
              <a:rPr lang="en-US" sz="1600" b="1" dirty="0">
                <a:solidFill>
                  <a:srgbClr val="175C6E"/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27134C-5490-4D43-ABDA-32AE2852FC69}"/>
              </a:ext>
            </a:extLst>
          </p:cNvPr>
          <p:cNvSpPr txBox="1"/>
          <p:nvPr/>
        </p:nvSpPr>
        <p:spPr>
          <a:xfrm>
            <a:off x="1145423" y="3995086"/>
            <a:ext cx="1836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Focus on value and selling through the website, offers and discounts.</a:t>
            </a:r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3C0639-BBBE-445D-8418-FFB3D693081B}"/>
              </a:ext>
            </a:extLst>
          </p:cNvPr>
          <p:cNvSpPr txBox="1"/>
          <p:nvPr/>
        </p:nvSpPr>
        <p:spPr>
          <a:xfrm>
            <a:off x="3161043" y="4120442"/>
            <a:ext cx="18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Gifts and offers</a:t>
            </a:r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D4A28C-F083-4C9B-95EF-8C7A7ECE7C93}"/>
              </a:ext>
            </a:extLst>
          </p:cNvPr>
          <p:cNvSpPr txBox="1"/>
          <p:nvPr/>
        </p:nvSpPr>
        <p:spPr>
          <a:xfrm>
            <a:off x="4997870" y="4106570"/>
            <a:ext cx="18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posts and reels</a:t>
            </a:r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1D7938-0809-4227-BB81-972DC7DCB468}"/>
              </a:ext>
            </a:extLst>
          </p:cNvPr>
          <p:cNvSpPr txBox="1"/>
          <p:nvPr/>
        </p:nvSpPr>
        <p:spPr>
          <a:xfrm>
            <a:off x="6763225" y="4114139"/>
            <a:ext cx="18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</a:rPr>
              <a:t>3 times a week</a:t>
            </a:r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325052-3379-4FC5-B87E-BDA6B760CF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223" y="2616924"/>
            <a:ext cx="713021" cy="594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AD7D69-5027-4ABF-8143-6A3FBFE951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167" y="296525"/>
            <a:ext cx="921313" cy="92131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44FBCB4-4507-4393-A5FF-86142D7FA28E}"/>
              </a:ext>
            </a:extLst>
          </p:cNvPr>
          <p:cNvSpPr txBox="1"/>
          <p:nvPr/>
        </p:nvSpPr>
        <p:spPr>
          <a:xfrm>
            <a:off x="6393088" y="379168"/>
            <a:ext cx="208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Value preposition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ED289-527D-4D51-B82E-86F1D2AB2D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087" y="3695421"/>
            <a:ext cx="672563" cy="6725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FE5AA9-3CBB-4B96-A564-89C963A69450}"/>
              </a:ext>
            </a:extLst>
          </p:cNvPr>
          <p:cNvSpPr txBox="1"/>
          <p:nvPr/>
        </p:nvSpPr>
        <p:spPr>
          <a:xfrm>
            <a:off x="1136572" y="3758509"/>
            <a:ext cx="91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Content 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141434-EB38-4F67-9C37-0EA97340CCB6}"/>
              </a:ext>
            </a:extLst>
          </p:cNvPr>
          <p:cNvSpPr txBox="1"/>
          <p:nvPr/>
        </p:nvSpPr>
        <p:spPr>
          <a:xfrm>
            <a:off x="3141457" y="3750561"/>
            <a:ext cx="1430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Engagement 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6A071-5968-4518-B644-C56101808932}"/>
              </a:ext>
            </a:extLst>
          </p:cNvPr>
          <p:cNvSpPr txBox="1"/>
          <p:nvPr/>
        </p:nvSpPr>
        <p:spPr>
          <a:xfrm>
            <a:off x="4960427" y="3750561"/>
            <a:ext cx="91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75C6E"/>
                </a:solidFill>
                <a:latin typeface="Bahnschrift" panose="020B0502040204020203" pitchFamily="34" charset="0"/>
              </a:rPr>
              <a:t>type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04FE9D-B551-4F72-88B1-9A27164B6A64}"/>
              </a:ext>
            </a:extLst>
          </p:cNvPr>
          <p:cNvSpPr txBox="1"/>
          <p:nvPr/>
        </p:nvSpPr>
        <p:spPr>
          <a:xfrm>
            <a:off x="6739360" y="3758509"/>
            <a:ext cx="1186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175C6E"/>
                </a:solidFill>
                <a:effectLst/>
                <a:latin typeface="Bahnschrift" panose="020B0502040204020203" pitchFamily="34" charset="0"/>
              </a:rPr>
              <a:t>Frequency</a:t>
            </a:r>
            <a:endParaRPr lang="en-US" sz="1600" b="1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8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025211" y="2268634"/>
            <a:ext cx="5008599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 persona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8DA0653-4E01-4109-862E-721D04A0E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61E99CD-8109-4C7D-BCD9-91208D7AC39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2237CB3-8CE8-4F87-86BE-E6AAD670B907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  <p:pic>
        <p:nvPicPr>
          <p:cNvPr id="39" name="Picture 38">
            <a:hlinkClick r:id="rId6"/>
            <a:extLst>
              <a:ext uri="{FF2B5EF4-FFF2-40B4-BE49-F238E27FC236}">
                <a16:creationId xmlns:a16="http://schemas.microsoft.com/office/drawing/2014/main" id="{93A5FB0C-920E-4BCE-9E64-03520EBBD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439" y="4392079"/>
            <a:ext cx="1551118" cy="70283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19E1BC7-294C-4DBC-B81C-38FF59EA4586}"/>
              </a:ext>
            </a:extLst>
          </p:cNvPr>
          <p:cNvSpPr/>
          <p:nvPr/>
        </p:nvSpPr>
        <p:spPr>
          <a:xfrm>
            <a:off x="3975035" y="4435800"/>
            <a:ext cx="13296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20375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4"/>
          <p:cNvSpPr txBox="1">
            <a:spLocks noGrp="1"/>
          </p:cNvSpPr>
          <p:nvPr>
            <p:ph type="title" idx="4294967295"/>
          </p:nvPr>
        </p:nvSpPr>
        <p:spPr>
          <a:xfrm>
            <a:off x="1204638" y="1629507"/>
            <a:ext cx="2120900" cy="429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75C6E"/>
                </a:solidFill>
                <a:latin typeface="Bahnschrift" panose="020B0502040204020203" pitchFamily="34" charset="0"/>
              </a:rPr>
              <a:t>Demographics</a:t>
            </a:r>
            <a:endParaRPr sz="1800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889" name="Google Shape;889;p34"/>
          <p:cNvGrpSpPr/>
          <p:nvPr/>
        </p:nvGrpSpPr>
        <p:grpSpPr>
          <a:xfrm>
            <a:off x="7355677" y="3222109"/>
            <a:ext cx="2327804" cy="1819020"/>
            <a:chOff x="7500820" y="3694492"/>
            <a:chExt cx="2327804" cy="1819020"/>
          </a:xfrm>
        </p:grpSpPr>
        <p:sp>
          <p:nvSpPr>
            <p:cNvPr id="890" name="Google Shape;890;p34"/>
            <p:cNvSpPr/>
            <p:nvPr/>
          </p:nvSpPr>
          <p:spPr>
            <a:xfrm rot="1950557" flipH="1">
              <a:off x="7979217" y="4079746"/>
              <a:ext cx="1720148" cy="982547"/>
            </a:xfrm>
            <a:custGeom>
              <a:avLst/>
              <a:gdLst/>
              <a:ahLst/>
              <a:cxnLst/>
              <a:rect l="l" t="t" r="r" b="b"/>
              <a:pathLst>
                <a:path w="426023" h="243344" extrusionOk="0">
                  <a:moveTo>
                    <a:pt x="153020" y="7966"/>
                  </a:moveTo>
                  <a:cubicBezTo>
                    <a:pt x="77627" y="27643"/>
                    <a:pt x="16292" y="93355"/>
                    <a:pt x="1853" y="169925"/>
                  </a:cubicBezTo>
                  <a:cubicBezTo>
                    <a:pt x="-3170" y="196565"/>
                    <a:pt x="1090" y="230598"/>
                    <a:pt x="26221" y="240727"/>
                  </a:cubicBezTo>
                  <a:cubicBezTo>
                    <a:pt x="42683" y="247374"/>
                    <a:pt x="61630" y="240445"/>
                    <a:pt x="76135" y="230233"/>
                  </a:cubicBezTo>
                  <a:cubicBezTo>
                    <a:pt x="90640" y="220022"/>
                    <a:pt x="102825" y="206561"/>
                    <a:pt x="118208" y="197742"/>
                  </a:cubicBezTo>
                  <a:cubicBezTo>
                    <a:pt x="143936" y="182988"/>
                    <a:pt x="175748" y="182972"/>
                    <a:pt x="204775" y="189089"/>
                  </a:cubicBezTo>
                  <a:cubicBezTo>
                    <a:pt x="233801" y="195206"/>
                    <a:pt x="261320" y="206926"/>
                    <a:pt x="289965" y="214618"/>
                  </a:cubicBezTo>
                  <a:cubicBezTo>
                    <a:pt x="318610" y="222293"/>
                    <a:pt x="349726" y="225741"/>
                    <a:pt x="377493" y="215347"/>
                  </a:cubicBezTo>
                  <a:cubicBezTo>
                    <a:pt x="405276" y="204937"/>
                    <a:pt x="428269" y="177601"/>
                    <a:pt x="425849" y="148044"/>
                  </a:cubicBezTo>
                  <a:cubicBezTo>
                    <a:pt x="424406" y="130472"/>
                    <a:pt x="414593" y="114707"/>
                    <a:pt x="403502" y="101014"/>
                  </a:cubicBezTo>
                  <a:cubicBezTo>
                    <a:pt x="354716" y="40772"/>
                    <a:pt x="270338" y="-22669"/>
                    <a:pt x="153004" y="796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 rot="1246111" flipH="1">
              <a:off x="7624646" y="4435045"/>
              <a:ext cx="1135798" cy="906548"/>
            </a:xfrm>
            <a:custGeom>
              <a:avLst/>
              <a:gdLst/>
              <a:ahLst/>
              <a:cxnLst/>
              <a:rect l="l" t="t" r="r" b="b"/>
              <a:pathLst>
                <a:path w="306271" h="244453" extrusionOk="0">
                  <a:moveTo>
                    <a:pt x="78005" y="13593"/>
                  </a:moveTo>
                  <a:cubicBezTo>
                    <a:pt x="45365" y="21086"/>
                    <a:pt x="18493" y="47278"/>
                    <a:pt x="7022" y="78742"/>
                  </a:cubicBezTo>
                  <a:cubicBezTo>
                    <a:pt x="-4450" y="110205"/>
                    <a:pt x="-1300" y="146012"/>
                    <a:pt x="12359" y="176580"/>
                  </a:cubicBezTo>
                  <a:cubicBezTo>
                    <a:pt x="19040" y="191533"/>
                    <a:pt x="28589" y="205839"/>
                    <a:pt x="42563" y="214426"/>
                  </a:cubicBezTo>
                  <a:cubicBezTo>
                    <a:pt x="55709" y="222499"/>
                    <a:pt x="71507" y="224787"/>
                    <a:pt x="86791" y="226892"/>
                  </a:cubicBezTo>
                  <a:cubicBezTo>
                    <a:pt x="123394" y="231932"/>
                    <a:pt x="159996" y="236988"/>
                    <a:pt x="196599" y="242027"/>
                  </a:cubicBezTo>
                  <a:cubicBezTo>
                    <a:pt x="210275" y="243917"/>
                    <a:pt x="224266" y="245791"/>
                    <a:pt x="237810" y="243138"/>
                  </a:cubicBezTo>
                  <a:cubicBezTo>
                    <a:pt x="276153" y="235629"/>
                    <a:pt x="298814" y="194534"/>
                    <a:pt x="304483" y="155876"/>
                  </a:cubicBezTo>
                  <a:cubicBezTo>
                    <a:pt x="311512" y="108000"/>
                    <a:pt x="298068" y="54390"/>
                    <a:pt x="259708" y="24899"/>
                  </a:cubicBezTo>
                  <a:cubicBezTo>
                    <a:pt x="216475" y="-8355"/>
                    <a:pt x="155752" y="-4227"/>
                    <a:pt x="77989" y="1361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34"/>
          <p:cNvGrpSpPr/>
          <p:nvPr/>
        </p:nvGrpSpPr>
        <p:grpSpPr>
          <a:xfrm rot="-3363012">
            <a:off x="17176" y="4049294"/>
            <a:ext cx="1168645" cy="712278"/>
            <a:chOff x="2326752" y="2782869"/>
            <a:chExt cx="306595" cy="186856"/>
          </a:xfrm>
        </p:grpSpPr>
        <p:grpSp>
          <p:nvGrpSpPr>
            <p:cNvPr id="893" name="Google Shape;893;p34"/>
            <p:cNvGrpSpPr/>
            <p:nvPr/>
          </p:nvGrpSpPr>
          <p:grpSpPr>
            <a:xfrm>
              <a:off x="2456419" y="2812764"/>
              <a:ext cx="143582" cy="136467"/>
              <a:chOff x="2456419" y="2812764"/>
              <a:chExt cx="143582" cy="136467"/>
            </a:xfrm>
          </p:grpSpPr>
          <p:sp>
            <p:nvSpPr>
              <p:cNvPr id="894" name="Google Shape;894;p34"/>
              <p:cNvSpPr/>
              <p:nvPr/>
            </p:nvSpPr>
            <p:spPr>
              <a:xfrm>
                <a:off x="2457397" y="2813033"/>
                <a:ext cx="142334" cy="135867"/>
              </a:xfrm>
              <a:custGeom>
                <a:avLst/>
                <a:gdLst/>
                <a:ahLst/>
                <a:cxnLst/>
                <a:rect l="l" t="t" r="r" b="b"/>
                <a:pathLst>
                  <a:path w="142334" h="135867" extrusionOk="0">
                    <a:moveTo>
                      <a:pt x="0" y="134265"/>
                    </a:moveTo>
                    <a:cubicBezTo>
                      <a:pt x="16494" y="126607"/>
                      <a:pt x="35657" y="133039"/>
                      <a:pt x="53743" y="135078"/>
                    </a:cubicBezTo>
                    <a:cubicBezTo>
                      <a:pt x="64204" y="136255"/>
                      <a:pt x="74780" y="135890"/>
                      <a:pt x="85306" y="135426"/>
                    </a:cubicBezTo>
                    <a:cubicBezTo>
                      <a:pt x="93595" y="135061"/>
                      <a:pt x="102016" y="134597"/>
                      <a:pt x="109808" y="131762"/>
                    </a:cubicBezTo>
                    <a:cubicBezTo>
                      <a:pt x="117599" y="128911"/>
                      <a:pt x="124777" y="123291"/>
                      <a:pt x="127495" y="115450"/>
                    </a:cubicBezTo>
                    <a:cubicBezTo>
                      <a:pt x="130347" y="107244"/>
                      <a:pt x="127926" y="98011"/>
                      <a:pt x="130214" y="89623"/>
                    </a:cubicBezTo>
                    <a:cubicBezTo>
                      <a:pt x="131424" y="85180"/>
                      <a:pt x="133861" y="81218"/>
                      <a:pt x="135966" y="77124"/>
                    </a:cubicBezTo>
                    <a:cubicBezTo>
                      <a:pt x="144421" y="60696"/>
                      <a:pt x="145962" y="37554"/>
                      <a:pt x="131225" y="26414"/>
                    </a:cubicBezTo>
                    <a:cubicBezTo>
                      <a:pt x="123484" y="20579"/>
                      <a:pt x="111648" y="18059"/>
                      <a:pt x="109178" y="8676"/>
                    </a:cubicBezTo>
                    <a:cubicBezTo>
                      <a:pt x="108697" y="6869"/>
                      <a:pt x="108647" y="4930"/>
                      <a:pt x="107735" y="3305"/>
                    </a:cubicBezTo>
                    <a:cubicBezTo>
                      <a:pt x="105680" y="-392"/>
                      <a:pt x="100309" y="-690"/>
                      <a:pt x="96413" y="951"/>
                    </a:cubicBezTo>
                    <a:cubicBezTo>
                      <a:pt x="92517" y="2592"/>
                      <a:pt x="89318" y="5610"/>
                      <a:pt x="85406" y="7217"/>
                    </a:cubicBezTo>
                    <a:cubicBezTo>
                      <a:pt x="80947" y="9058"/>
                      <a:pt x="75907" y="8925"/>
                      <a:pt x="71365" y="10516"/>
                    </a:cubicBezTo>
                    <a:cubicBezTo>
                      <a:pt x="65165" y="12704"/>
                      <a:pt x="60540" y="17827"/>
                      <a:pt x="56213" y="22750"/>
                    </a:cubicBezTo>
                    <a:cubicBezTo>
                      <a:pt x="42222" y="38631"/>
                      <a:pt x="27717" y="55540"/>
                      <a:pt x="23473" y="76262"/>
                    </a:cubicBezTo>
                    <a:cubicBezTo>
                      <a:pt x="22014" y="83390"/>
                      <a:pt x="21849" y="90767"/>
                      <a:pt x="20125" y="97828"/>
                    </a:cubicBezTo>
                    <a:cubicBezTo>
                      <a:pt x="17041" y="110494"/>
                      <a:pt x="9233" y="121418"/>
                      <a:pt x="0" y="1342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34"/>
              <p:cNvSpPr/>
              <p:nvPr/>
            </p:nvSpPr>
            <p:spPr>
              <a:xfrm>
                <a:off x="2456419" y="2812764"/>
                <a:ext cx="143582" cy="136467"/>
              </a:xfrm>
              <a:custGeom>
                <a:avLst/>
                <a:gdLst/>
                <a:ahLst/>
                <a:cxnLst/>
                <a:rect l="l" t="t" r="r" b="b"/>
                <a:pathLst>
                  <a:path w="143582" h="136467" extrusionOk="0">
                    <a:moveTo>
                      <a:pt x="713" y="134369"/>
                    </a:moveTo>
                    <a:cubicBezTo>
                      <a:pt x="9814" y="121737"/>
                      <a:pt x="17671" y="110829"/>
                      <a:pt x="20788" y="98065"/>
                    </a:cubicBezTo>
                    <a:cubicBezTo>
                      <a:pt x="21716" y="94219"/>
                      <a:pt x="22214" y="90207"/>
                      <a:pt x="22678" y="86328"/>
                    </a:cubicBezTo>
                    <a:cubicBezTo>
                      <a:pt x="23076" y="83095"/>
                      <a:pt x="23473" y="79763"/>
                      <a:pt x="24137" y="76514"/>
                    </a:cubicBezTo>
                    <a:cubicBezTo>
                      <a:pt x="28496" y="55146"/>
                      <a:pt x="44278" y="37243"/>
                      <a:pt x="56943" y="22854"/>
                    </a:cubicBezTo>
                    <a:cubicBezTo>
                      <a:pt x="61087" y="18146"/>
                      <a:pt x="65795" y="12791"/>
                      <a:pt x="72227" y="10537"/>
                    </a:cubicBezTo>
                    <a:cubicBezTo>
                      <a:pt x="74382" y="9774"/>
                      <a:pt x="76670" y="9393"/>
                      <a:pt x="78875" y="9028"/>
                    </a:cubicBezTo>
                    <a:cubicBezTo>
                      <a:pt x="81361" y="8614"/>
                      <a:pt x="83914" y="8199"/>
                      <a:pt x="86251" y="7238"/>
                    </a:cubicBezTo>
                    <a:cubicBezTo>
                      <a:pt x="88208" y="6442"/>
                      <a:pt x="90014" y="5249"/>
                      <a:pt x="91772" y="4105"/>
                    </a:cubicBezTo>
                    <a:cubicBezTo>
                      <a:pt x="93512" y="2978"/>
                      <a:pt x="95302" y="1800"/>
                      <a:pt x="97242" y="972"/>
                    </a:cubicBezTo>
                    <a:cubicBezTo>
                      <a:pt x="101353" y="-769"/>
                      <a:pt x="106857" y="-305"/>
                      <a:pt x="108946" y="3458"/>
                    </a:cubicBezTo>
                    <a:cubicBezTo>
                      <a:pt x="109575" y="4602"/>
                      <a:pt x="109808" y="5879"/>
                      <a:pt x="110040" y="7122"/>
                    </a:cubicBezTo>
                    <a:cubicBezTo>
                      <a:pt x="110156" y="7719"/>
                      <a:pt x="110255" y="8315"/>
                      <a:pt x="110421" y="8896"/>
                    </a:cubicBezTo>
                    <a:cubicBezTo>
                      <a:pt x="112079" y="15162"/>
                      <a:pt x="117930" y="18262"/>
                      <a:pt x="124130" y="21561"/>
                    </a:cubicBezTo>
                    <a:cubicBezTo>
                      <a:pt x="126949" y="23053"/>
                      <a:pt x="129866" y="24594"/>
                      <a:pt x="132353" y="26467"/>
                    </a:cubicBezTo>
                    <a:cubicBezTo>
                      <a:pt x="139232" y="31656"/>
                      <a:pt x="143095" y="39829"/>
                      <a:pt x="143542" y="50073"/>
                    </a:cubicBezTo>
                    <a:cubicBezTo>
                      <a:pt x="143924" y="58942"/>
                      <a:pt x="141603" y="68971"/>
                      <a:pt x="137177" y="77559"/>
                    </a:cubicBezTo>
                    <a:cubicBezTo>
                      <a:pt x="136729" y="78437"/>
                      <a:pt x="136265" y="79316"/>
                      <a:pt x="135784" y="80178"/>
                    </a:cubicBezTo>
                    <a:cubicBezTo>
                      <a:pt x="134110" y="83311"/>
                      <a:pt x="132369" y="86543"/>
                      <a:pt x="131441" y="89991"/>
                    </a:cubicBezTo>
                    <a:cubicBezTo>
                      <a:pt x="130380" y="93904"/>
                      <a:pt x="130347" y="98098"/>
                      <a:pt x="130314" y="102142"/>
                    </a:cubicBezTo>
                    <a:cubicBezTo>
                      <a:pt x="130281" y="106718"/>
                      <a:pt x="130247" y="111459"/>
                      <a:pt x="128722" y="115835"/>
                    </a:cubicBezTo>
                    <a:cubicBezTo>
                      <a:pt x="126219" y="123080"/>
                      <a:pt x="119704" y="129097"/>
                      <a:pt x="110852" y="132330"/>
                    </a:cubicBezTo>
                    <a:cubicBezTo>
                      <a:pt x="103343" y="135065"/>
                      <a:pt x="95601" y="135612"/>
                      <a:pt x="86268" y="136026"/>
                    </a:cubicBezTo>
                    <a:cubicBezTo>
                      <a:pt x="75493" y="136507"/>
                      <a:pt x="64983" y="136839"/>
                      <a:pt x="54655" y="135678"/>
                    </a:cubicBezTo>
                    <a:cubicBezTo>
                      <a:pt x="50378" y="135197"/>
                      <a:pt x="45969" y="134451"/>
                      <a:pt x="41692" y="133739"/>
                    </a:cubicBezTo>
                    <a:cubicBezTo>
                      <a:pt x="27883" y="131418"/>
                      <a:pt x="13593" y="129031"/>
                      <a:pt x="1078" y="134833"/>
                    </a:cubicBezTo>
                    <a:lnTo>
                      <a:pt x="0" y="135330"/>
                    </a:lnTo>
                    <a:lnTo>
                      <a:pt x="696" y="134369"/>
                    </a:lnTo>
                    <a:close/>
                    <a:moveTo>
                      <a:pt x="131988" y="26965"/>
                    </a:moveTo>
                    <a:cubicBezTo>
                      <a:pt x="129551" y="25125"/>
                      <a:pt x="126650" y="23600"/>
                      <a:pt x="123865" y="22108"/>
                    </a:cubicBezTo>
                    <a:cubicBezTo>
                      <a:pt x="117814" y="18908"/>
                      <a:pt x="111565" y="15593"/>
                      <a:pt x="109841" y="9061"/>
                    </a:cubicBezTo>
                    <a:cubicBezTo>
                      <a:pt x="109675" y="8465"/>
                      <a:pt x="109575" y="7835"/>
                      <a:pt x="109460" y="7238"/>
                    </a:cubicBezTo>
                    <a:cubicBezTo>
                      <a:pt x="109227" y="5995"/>
                      <a:pt x="109012" y="4818"/>
                      <a:pt x="108432" y="3757"/>
                    </a:cubicBezTo>
                    <a:cubicBezTo>
                      <a:pt x="106509" y="292"/>
                      <a:pt x="101370" y="-89"/>
                      <a:pt x="97507" y="1535"/>
                    </a:cubicBezTo>
                    <a:cubicBezTo>
                      <a:pt x="95618" y="2331"/>
                      <a:pt x="93844" y="3491"/>
                      <a:pt x="92136" y="4619"/>
                    </a:cubicBezTo>
                    <a:cubicBezTo>
                      <a:pt x="90363" y="5779"/>
                      <a:pt x="88522" y="6989"/>
                      <a:pt x="86517" y="7801"/>
                    </a:cubicBezTo>
                    <a:cubicBezTo>
                      <a:pt x="84113" y="8796"/>
                      <a:pt x="81510" y="9227"/>
                      <a:pt x="79007" y="9641"/>
                    </a:cubicBezTo>
                    <a:cubicBezTo>
                      <a:pt x="76819" y="10006"/>
                      <a:pt x="74564" y="10371"/>
                      <a:pt x="72459" y="11117"/>
                    </a:cubicBezTo>
                    <a:cubicBezTo>
                      <a:pt x="66176" y="13322"/>
                      <a:pt x="61535" y="18610"/>
                      <a:pt x="57424" y="23268"/>
                    </a:cubicBezTo>
                    <a:cubicBezTo>
                      <a:pt x="44145" y="38353"/>
                      <a:pt x="29093" y="55444"/>
                      <a:pt x="24766" y="76647"/>
                    </a:cubicBezTo>
                    <a:cubicBezTo>
                      <a:pt x="24103" y="79863"/>
                      <a:pt x="23706" y="83195"/>
                      <a:pt x="23324" y="86411"/>
                    </a:cubicBezTo>
                    <a:cubicBezTo>
                      <a:pt x="22860" y="90306"/>
                      <a:pt x="22363" y="94335"/>
                      <a:pt x="21418" y="98230"/>
                    </a:cubicBezTo>
                    <a:cubicBezTo>
                      <a:pt x="18368" y="110796"/>
                      <a:pt x="10775" y="121521"/>
                      <a:pt x="1923" y="133822"/>
                    </a:cubicBezTo>
                    <a:cubicBezTo>
                      <a:pt x="14356" y="128533"/>
                      <a:pt x="28331" y="130871"/>
                      <a:pt x="41841" y="133142"/>
                    </a:cubicBezTo>
                    <a:cubicBezTo>
                      <a:pt x="46101" y="133855"/>
                      <a:pt x="50511" y="134601"/>
                      <a:pt x="54771" y="135081"/>
                    </a:cubicBezTo>
                    <a:cubicBezTo>
                      <a:pt x="65049" y="136242"/>
                      <a:pt x="75543" y="135910"/>
                      <a:pt x="86285" y="135429"/>
                    </a:cubicBezTo>
                    <a:cubicBezTo>
                      <a:pt x="95568" y="135015"/>
                      <a:pt x="103260" y="134485"/>
                      <a:pt x="110686" y="131783"/>
                    </a:cubicBezTo>
                    <a:cubicBezTo>
                      <a:pt x="119356" y="128616"/>
                      <a:pt x="125738" y="122731"/>
                      <a:pt x="128192" y="115670"/>
                    </a:cubicBezTo>
                    <a:cubicBezTo>
                      <a:pt x="129684" y="111376"/>
                      <a:pt x="129717" y="106701"/>
                      <a:pt x="129750" y="102176"/>
                    </a:cubicBezTo>
                    <a:cubicBezTo>
                      <a:pt x="129783" y="98081"/>
                      <a:pt x="129816" y="93854"/>
                      <a:pt x="130894" y="89875"/>
                    </a:cubicBezTo>
                    <a:cubicBezTo>
                      <a:pt x="131855" y="86361"/>
                      <a:pt x="133596" y="83095"/>
                      <a:pt x="135287" y="79929"/>
                    </a:cubicBezTo>
                    <a:cubicBezTo>
                      <a:pt x="135751" y="79067"/>
                      <a:pt x="136215" y="78188"/>
                      <a:pt x="136663" y="77310"/>
                    </a:cubicBezTo>
                    <a:cubicBezTo>
                      <a:pt x="141039" y="68806"/>
                      <a:pt x="143343" y="58893"/>
                      <a:pt x="142962" y="50123"/>
                    </a:cubicBezTo>
                    <a:cubicBezTo>
                      <a:pt x="142780" y="46078"/>
                      <a:pt x="142001" y="41155"/>
                      <a:pt x="139746" y="36480"/>
                    </a:cubicBezTo>
                    <a:cubicBezTo>
                      <a:pt x="138088" y="33032"/>
                      <a:pt x="135618" y="29716"/>
                      <a:pt x="132021" y="269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" name="Google Shape;896;p34"/>
            <p:cNvGrpSpPr/>
            <p:nvPr/>
          </p:nvGrpSpPr>
          <p:grpSpPr>
            <a:xfrm>
              <a:off x="2506117" y="2857813"/>
              <a:ext cx="115903" cy="83965"/>
              <a:chOff x="2506117" y="2857813"/>
              <a:chExt cx="115903" cy="83965"/>
            </a:xfrm>
          </p:grpSpPr>
          <p:sp>
            <p:nvSpPr>
              <p:cNvPr id="897" name="Google Shape;897;p34"/>
              <p:cNvSpPr/>
              <p:nvPr/>
            </p:nvSpPr>
            <p:spPr>
              <a:xfrm>
                <a:off x="2507659" y="2858108"/>
                <a:ext cx="114070" cy="83172"/>
              </a:xfrm>
              <a:custGeom>
                <a:avLst/>
                <a:gdLst/>
                <a:ahLst/>
                <a:cxnLst/>
                <a:rect l="l" t="t" r="r" b="b"/>
                <a:pathLst>
                  <a:path w="114070" h="83172" extrusionOk="0">
                    <a:moveTo>
                      <a:pt x="15500" y="82742"/>
                    </a:moveTo>
                    <a:cubicBezTo>
                      <a:pt x="39736" y="81266"/>
                      <a:pt x="65032" y="79476"/>
                      <a:pt x="85887" y="67010"/>
                    </a:cubicBezTo>
                    <a:cubicBezTo>
                      <a:pt x="90478" y="64258"/>
                      <a:pt x="94954" y="60860"/>
                      <a:pt x="97325" y="56052"/>
                    </a:cubicBezTo>
                    <a:cubicBezTo>
                      <a:pt x="100441" y="49770"/>
                      <a:pt x="99480" y="42177"/>
                      <a:pt x="101933" y="35613"/>
                    </a:cubicBezTo>
                    <a:cubicBezTo>
                      <a:pt x="103939" y="30192"/>
                      <a:pt x="108100" y="25882"/>
                      <a:pt x="111034" y="20892"/>
                    </a:cubicBezTo>
                    <a:cubicBezTo>
                      <a:pt x="113968" y="15902"/>
                      <a:pt x="115527" y="9271"/>
                      <a:pt x="112195" y="4547"/>
                    </a:cubicBezTo>
                    <a:cubicBezTo>
                      <a:pt x="108183" y="-1123"/>
                      <a:pt x="99563" y="-808"/>
                      <a:pt x="93131" y="1795"/>
                    </a:cubicBezTo>
                    <a:cubicBezTo>
                      <a:pt x="86699" y="4398"/>
                      <a:pt x="80698" y="8675"/>
                      <a:pt x="73769" y="9089"/>
                    </a:cubicBezTo>
                    <a:cubicBezTo>
                      <a:pt x="68928" y="9387"/>
                      <a:pt x="64071" y="7730"/>
                      <a:pt x="59297" y="8542"/>
                    </a:cubicBezTo>
                    <a:cubicBezTo>
                      <a:pt x="51903" y="9818"/>
                      <a:pt x="46864" y="16516"/>
                      <a:pt x="42587" y="22682"/>
                    </a:cubicBezTo>
                    <a:cubicBezTo>
                      <a:pt x="36089" y="32082"/>
                      <a:pt x="29524" y="41630"/>
                      <a:pt x="25811" y="52422"/>
                    </a:cubicBezTo>
                    <a:cubicBezTo>
                      <a:pt x="24120" y="57312"/>
                      <a:pt x="23026" y="62468"/>
                      <a:pt x="20406" y="66944"/>
                    </a:cubicBezTo>
                    <a:cubicBezTo>
                      <a:pt x="15947" y="74536"/>
                      <a:pt x="7775" y="79045"/>
                      <a:pt x="0" y="83173"/>
                    </a:cubicBezTo>
                    <a:cubicBezTo>
                      <a:pt x="7112" y="82460"/>
                      <a:pt x="14240" y="81747"/>
                      <a:pt x="15533" y="827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34"/>
              <p:cNvSpPr/>
              <p:nvPr/>
            </p:nvSpPr>
            <p:spPr>
              <a:xfrm>
                <a:off x="2506117" y="2857813"/>
                <a:ext cx="115903" cy="83965"/>
              </a:xfrm>
              <a:custGeom>
                <a:avLst/>
                <a:gdLst/>
                <a:ahLst/>
                <a:cxnLst/>
                <a:rect l="l" t="t" r="r" b="b"/>
                <a:pathLst>
                  <a:path w="115903" h="83965" extrusionOk="0">
                    <a:moveTo>
                      <a:pt x="1359" y="83219"/>
                    </a:moveTo>
                    <a:cubicBezTo>
                      <a:pt x="8372" y="79490"/>
                      <a:pt x="17091" y="74848"/>
                      <a:pt x="21650" y="67106"/>
                    </a:cubicBezTo>
                    <a:cubicBezTo>
                      <a:pt x="23523" y="63907"/>
                      <a:pt x="24650" y="60277"/>
                      <a:pt x="25728" y="56762"/>
                    </a:cubicBezTo>
                    <a:cubicBezTo>
                      <a:pt x="26142" y="55403"/>
                      <a:pt x="26573" y="54010"/>
                      <a:pt x="27038" y="52651"/>
                    </a:cubicBezTo>
                    <a:cubicBezTo>
                      <a:pt x="30801" y="41727"/>
                      <a:pt x="37432" y="32128"/>
                      <a:pt x="43847" y="22829"/>
                    </a:cubicBezTo>
                    <a:cubicBezTo>
                      <a:pt x="48356" y="16297"/>
                      <a:pt x="53379" y="9832"/>
                      <a:pt x="60756" y="8556"/>
                    </a:cubicBezTo>
                    <a:cubicBezTo>
                      <a:pt x="63474" y="8091"/>
                      <a:pt x="66243" y="8406"/>
                      <a:pt x="68928" y="8721"/>
                    </a:cubicBezTo>
                    <a:cubicBezTo>
                      <a:pt x="71017" y="8970"/>
                      <a:pt x="73172" y="9219"/>
                      <a:pt x="75277" y="9086"/>
                    </a:cubicBezTo>
                    <a:cubicBezTo>
                      <a:pt x="80018" y="8804"/>
                      <a:pt x="84428" y="6616"/>
                      <a:pt x="88705" y="4527"/>
                    </a:cubicBezTo>
                    <a:cubicBezTo>
                      <a:pt x="90611" y="3582"/>
                      <a:pt x="92567" y="2621"/>
                      <a:pt x="94557" y="1825"/>
                    </a:cubicBezTo>
                    <a:cubicBezTo>
                      <a:pt x="101304" y="-893"/>
                      <a:pt x="109924" y="-1059"/>
                      <a:pt x="113985" y="4693"/>
                    </a:cubicBezTo>
                    <a:cubicBezTo>
                      <a:pt x="117466" y="9633"/>
                      <a:pt x="115676" y="16546"/>
                      <a:pt x="112841" y="21370"/>
                    </a:cubicBezTo>
                    <a:cubicBezTo>
                      <a:pt x="111764" y="23210"/>
                      <a:pt x="110487" y="24984"/>
                      <a:pt x="109261" y="26708"/>
                    </a:cubicBezTo>
                    <a:cubicBezTo>
                      <a:pt x="107172" y="29625"/>
                      <a:pt x="105017" y="32642"/>
                      <a:pt x="103757" y="36041"/>
                    </a:cubicBezTo>
                    <a:cubicBezTo>
                      <a:pt x="102663" y="38991"/>
                      <a:pt x="102248" y="42224"/>
                      <a:pt x="101851" y="45341"/>
                    </a:cubicBezTo>
                    <a:cubicBezTo>
                      <a:pt x="101370" y="49120"/>
                      <a:pt x="100873" y="53032"/>
                      <a:pt x="99149" y="56514"/>
                    </a:cubicBezTo>
                    <a:cubicBezTo>
                      <a:pt x="96513" y="61835"/>
                      <a:pt x="91291" y="65382"/>
                      <a:pt x="87594" y="67604"/>
                    </a:cubicBezTo>
                    <a:cubicBezTo>
                      <a:pt x="66210" y="80368"/>
                      <a:pt x="40100" y="81960"/>
                      <a:pt x="17075" y="83369"/>
                    </a:cubicBezTo>
                    <a:lnTo>
                      <a:pt x="16959" y="83369"/>
                    </a:lnTo>
                    <a:cubicBezTo>
                      <a:pt x="16959" y="83369"/>
                      <a:pt x="16876" y="83302"/>
                      <a:pt x="16876" y="83302"/>
                    </a:cubicBezTo>
                    <a:cubicBezTo>
                      <a:pt x="15682" y="82407"/>
                      <a:pt x="8189" y="83153"/>
                      <a:pt x="1558" y="83816"/>
                    </a:cubicBezTo>
                    <a:lnTo>
                      <a:pt x="0" y="83965"/>
                    </a:lnTo>
                    <a:lnTo>
                      <a:pt x="1376" y="83236"/>
                    </a:lnTo>
                    <a:close/>
                    <a:moveTo>
                      <a:pt x="87263" y="67040"/>
                    </a:moveTo>
                    <a:cubicBezTo>
                      <a:pt x="90893" y="64868"/>
                      <a:pt x="96015" y="61387"/>
                      <a:pt x="98585" y="56215"/>
                    </a:cubicBezTo>
                    <a:cubicBezTo>
                      <a:pt x="100259" y="52833"/>
                      <a:pt x="100756" y="48971"/>
                      <a:pt x="101237" y="45241"/>
                    </a:cubicBezTo>
                    <a:cubicBezTo>
                      <a:pt x="101635" y="42091"/>
                      <a:pt x="102050" y="38826"/>
                      <a:pt x="103177" y="35809"/>
                    </a:cubicBezTo>
                    <a:cubicBezTo>
                      <a:pt x="104470" y="32344"/>
                      <a:pt x="106641" y="29294"/>
                      <a:pt x="108747" y="26343"/>
                    </a:cubicBezTo>
                    <a:cubicBezTo>
                      <a:pt x="109957" y="24636"/>
                      <a:pt x="111217" y="22878"/>
                      <a:pt x="112294" y="21055"/>
                    </a:cubicBezTo>
                    <a:cubicBezTo>
                      <a:pt x="115029" y="16397"/>
                      <a:pt x="116787" y="9733"/>
                      <a:pt x="113471" y="5041"/>
                    </a:cubicBezTo>
                    <a:cubicBezTo>
                      <a:pt x="110686" y="1096"/>
                      <a:pt x="103823" y="-1258"/>
                      <a:pt x="94772" y="2389"/>
                    </a:cubicBezTo>
                    <a:cubicBezTo>
                      <a:pt x="92816" y="3185"/>
                      <a:pt x="90860" y="4146"/>
                      <a:pt x="88970" y="5074"/>
                    </a:cubicBezTo>
                    <a:cubicBezTo>
                      <a:pt x="84643" y="7213"/>
                      <a:pt x="80184" y="9418"/>
                      <a:pt x="75310" y="9699"/>
                    </a:cubicBezTo>
                    <a:cubicBezTo>
                      <a:pt x="73155" y="9832"/>
                      <a:pt x="70967" y="9567"/>
                      <a:pt x="68862" y="9335"/>
                    </a:cubicBezTo>
                    <a:cubicBezTo>
                      <a:pt x="66226" y="9020"/>
                      <a:pt x="63491" y="8705"/>
                      <a:pt x="60872" y="9169"/>
                    </a:cubicBezTo>
                    <a:cubicBezTo>
                      <a:pt x="53727" y="10396"/>
                      <a:pt x="48803" y="16761"/>
                      <a:pt x="44361" y="23177"/>
                    </a:cubicBezTo>
                    <a:cubicBezTo>
                      <a:pt x="37962" y="32427"/>
                      <a:pt x="31348" y="42008"/>
                      <a:pt x="27618" y="52850"/>
                    </a:cubicBezTo>
                    <a:cubicBezTo>
                      <a:pt x="27154" y="54193"/>
                      <a:pt x="26722" y="55585"/>
                      <a:pt x="26308" y="56945"/>
                    </a:cubicBezTo>
                    <a:cubicBezTo>
                      <a:pt x="25214" y="60492"/>
                      <a:pt x="24087" y="64172"/>
                      <a:pt x="22180" y="67421"/>
                    </a:cubicBezTo>
                    <a:cubicBezTo>
                      <a:pt x="17837" y="74815"/>
                      <a:pt x="9847" y="79390"/>
                      <a:pt x="3034" y="83037"/>
                    </a:cubicBezTo>
                    <a:cubicBezTo>
                      <a:pt x="10842" y="82274"/>
                      <a:pt x="15748" y="81910"/>
                      <a:pt x="17124" y="82722"/>
                    </a:cubicBezTo>
                    <a:cubicBezTo>
                      <a:pt x="40067" y="81330"/>
                      <a:pt x="66044" y="79722"/>
                      <a:pt x="87263" y="6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" name="Google Shape;899;p34"/>
            <p:cNvGrpSpPr/>
            <p:nvPr/>
          </p:nvGrpSpPr>
          <p:grpSpPr>
            <a:xfrm>
              <a:off x="2446274" y="2841343"/>
              <a:ext cx="136510" cy="101661"/>
              <a:chOff x="2446274" y="2841343"/>
              <a:chExt cx="136510" cy="101661"/>
            </a:xfrm>
          </p:grpSpPr>
          <p:sp>
            <p:nvSpPr>
              <p:cNvPr id="900" name="Google Shape;900;p34"/>
              <p:cNvSpPr/>
              <p:nvPr/>
            </p:nvSpPr>
            <p:spPr>
              <a:xfrm>
                <a:off x="2447484" y="2841698"/>
                <a:ext cx="134968" cy="100776"/>
              </a:xfrm>
              <a:custGeom>
                <a:avLst/>
                <a:gdLst/>
                <a:ahLst/>
                <a:cxnLst/>
                <a:rect l="l" t="t" r="r" b="b"/>
                <a:pathLst>
                  <a:path w="134968" h="100776" extrusionOk="0">
                    <a:moveTo>
                      <a:pt x="0" y="100776"/>
                    </a:moveTo>
                    <a:cubicBezTo>
                      <a:pt x="21567" y="96516"/>
                      <a:pt x="43681" y="95306"/>
                      <a:pt x="65198" y="90797"/>
                    </a:cubicBezTo>
                    <a:cubicBezTo>
                      <a:pt x="86716" y="86288"/>
                      <a:pt x="108283" y="77999"/>
                      <a:pt x="123517" y="62135"/>
                    </a:cubicBezTo>
                    <a:cubicBezTo>
                      <a:pt x="127214" y="58272"/>
                      <a:pt x="130712" y="53166"/>
                      <a:pt x="129402" y="47978"/>
                    </a:cubicBezTo>
                    <a:cubicBezTo>
                      <a:pt x="128523" y="44447"/>
                      <a:pt x="125473" y="41446"/>
                      <a:pt x="125689" y="37799"/>
                    </a:cubicBezTo>
                    <a:cubicBezTo>
                      <a:pt x="125838" y="35197"/>
                      <a:pt x="127628" y="33042"/>
                      <a:pt x="129220" y="30970"/>
                    </a:cubicBezTo>
                    <a:cubicBezTo>
                      <a:pt x="132121" y="27223"/>
                      <a:pt x="134707" y="22930"/>
                      <a:pt x="134955" y="18205"/>
                    </a:cubicBezTo>
                    <a:cubicBezTo>
                      <a:pt x="135187" y="13464"/>
                      <a:pt x="132369" y="8308"/>
                      <a:pt x="127728" y="7330"/>
                    </a:cubicBezTo>
                    <a:cubicBezTo>
                      <a:pt x="123782" y="6485"/>
                      <a:pt x="119572" y="8739"/>
                      <a:pt x="115726" y="7529"/>
                    </a:cubicBezTo>
                    <a:cubicBezTo>
                      <a:pt x="112162" y="6419"/>
                      <a:pt x="110056" y="2705"/>
                      <a:pt x="106724" y="998"/>
                    </a:cubicBezTo>
                    <a:cubicBezTo>
                      <a:pt x="100574" y="-2152"/>
                      <a:pt x="93230" y="2672"/>
                      <a:pt x="89169" y="8259"/>
                    </a:cubicBezTo>
                    <a:cubicBezTo>
                      <a:pt x="85108" y="13845"/>
                      <a:pt x="82173" y="20708"/>
                      <a:pt x="76206" y="24173"/>
                    </a:cubicBezTo>
                    <a:cubicBezTo>
                      <a:pt x="71796" y="26726"/>
                      <a:pt x="66491" y="26958"/>
                      <a:pt x="61584" y="28284"/>
                    </a:cubicBezTo>
                    <a:cubicBezTo>
                      <a:pt x="53263" y="30538"/>
                      <a:pt x="45919" y="36191"/>
                      <a:pt x="41609" y="43651"/>
                    </a:cubicBezTo>
                    <a:cubicBezTo>
                      <a:pt x="36105" y="53166"/>
                      <a:pt x="35608" y="64936"/>
                      <a:pt x="30137" y="74468"/>
                    </a:cubicBezTo>
                    <a:cubicBezTo>
                      <a:pt x="23722" y="85658"/>
                      <a:pt x="11521" y="92073"/>
                      <a:pt x="0" y="1007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34"/>
              <p:cNvSpPr/>
              <p:nvPr/>
            </p:nvSpPr>
            <p:spPr>
              <a:xfrm>
                <a:off x="2446274" y="2841343"/>
                <a:ext cx="136510" cy="101661"/>
              </a:xfrm>
              <a:custGeom>
                <a:avLst/>
                <a:gdLst/>
                <a:ahLst/>
                <a:cxnLst/>
                <a:rect l="l" t="t" r="r" b="b"/>
                <a:pathLst>
                  <a:path w="136510" h="101661" extrusionOk="0">
                    <a:moveTo>
                      <a:pt x="1028" y="100883"/>
                    </a:moveTo>
                    <a:cubicBezTo>
                      <a:pt x="3763" y="98811"/>
                      <a:pt x="6565" y="96855"/>
                      <a:pt x="9283" y="94965"/>
                    </a:cubicBezTo>
                    <a:cubicBezTo>
                      <a:pt x="18003" y="88881"/>
                      <a:pt x="26242" y="83129"/>
                      <a:pt x="31099" y="74658"/>
                    </a:cubicBezTo>
                    <a:cubicBezTo>
                      <a:pt x="33801" y="69933"/>
                      <a:pt x="35326" y="64562"/>
                      <a:pt x="36785" y="59357"/>
                    </a:cubicBezTo>
                    <a:cubicBezTo>
                      <a:pt x="38260" y="54085"/>
                      <a:pt x="39802" y="48648"/>
                      <a:pt x="42570" y="43841"/>
                    </a:cubicBezTo>
                    <a:cubicBezTo>
                      <a:pt x="46947" y="36265"/>
                      <a:pt x="54290" y="30612"/>
                      <a:pt x="62728" y="28324"/>
                    </a:cubicBezTo>
                    <a:cubicBezTo>
                      <a:pt x="64303" y="27893"/>
                      <a:pt x="65961" y="27578"/>
                      <a:pt x="67552" y="27263"/>
                    </a:cubicBezTo>
                    <a:cubicBezTo>
                      <a:pt x="70884" y="26617"/>
                      <a:pt x="74332" y="25937"/>
                      <a:pt x="77283" y="24230"/>
                    </a:cubicBezTo>
                    <a:cubicBezTo>
                      <a:pt x="81577" y="21743"/>
                      <a:pt x="84328" y="17383"/>
                      <a:pt x="86997" y="13156"/>
                    </a:cubicBezTo>
                    <a:cubicBezTo>
                      <a:pt x="88008" y="11565"/>
                      <a:pt x="89036" y="9924"/>
                      <a:pt x="90147" y="8398"/>
                    </a:cubicBezTo>
                    <a:cubicBezTo>
                      <a:pt x="92335" y="5381"/>
                      <a:pt x="95286" y="2828"/>
                      <a:pt x="98253" y="1386"/>
                    </a:cubicBezTo>
                    <a:cubicBezTo>
                      <a:pt x="101784" y="-338"/>
                      <a:pt x="105183" y="-454"/>
                      <a:pt x="108084" y="1038"/>
                    </a:cubicBezTo>
                    <a:cubicBezTo>
                      <a:pt x="109592" y="1817"/>
                      <a:pt x="110852" y="2994"/>
                      <a:pt x="112079" y="4122"/>
                    </a:cubicBezTo>
                    <a:cubicBezTo>
                      <a:pt x="113637" y="5564"/>
                      <a:pt x="115112" y="6940"/>
                      <a:pt x="117035" y="7537"/>
                    </a:cubicBezTo>
                    <a:cubicBezTo>
                      <a:pt x="118991" y="8150"/>
                      <a:pt x="121030" y="7835"/>
                      <a:pt x="123202" y="7520"/>
                    </a:cubicBezTo>
                    <a:cubicBezTo>
                      <a:pt x="125108" y="7221"/>
                      <a:pt x="127098" y="6923"/>
                      <a:pt x="129021" y="7338"/>
                    </a:cubicBezTo>
                    <a:cubicBezTo>
                      <a:pt x="133994" y="8398"/>
                      <a:pt x="136729" y="13869"/>
                      <a:pt x="136497" y="18544"/>
                    </a:cubicBezTo>
                    <a:cubicBezTo>
                      <a:pt x="136232" y="23782"/>
                      <a:pt x="133065" y="28440"/>
                      <a:pt x="130711" y="31491"/>
                    </a:cubicBezTo>
                    <a:lnTo>
                      <a:pt x="130446" y="31839"/>
                    </a:lnTo>
                    <a:cubicBezTo>
                      <a:pt x="128938" y="33778"/>
                      <a:pt x="127379" y="35784"/>
                      <a:pt x="127247" y="38138"/>
                    </a:cubicBezTo>
                    <a:cubicBezTo>
                      <a:pt x="127131" y="40227"/>
                      <a:pt x="128109" y="42083"/>
                      <a:pt x="129153" y="44039"/>
                    </a:cubicBezTo>
                    <a:cubicBezTo>
                      <a:pt x="129866" y="45366"/>
                      <a:pt x="130579" y="46742"/>
                      <a:pt x="130960" y="48217"/>
                    </a:cubicBezTo>
                    <a:cubicBezTo>
                      <a:pt x="132038" y="52544"/>
                      <a:pt x="130032" y="57401"/>
                      <a:pt x="124992" y="62656"/>
                    </a:cubicBezTo>
                    <a:cubicBezTo>
                      <a:pt x="111648" y="76548"/>
                      <a:pt x="92518" y="85963"/>
                      <a:pt x="66524" y="91417"/>
                    </a:cubicBezTo>
                    <a:cubicBezTo>
                      <a:pt x="55318" y="93771"/>
                      <a:pt x="43781" y="95247"/>
                      <a:pt x="32624" y="96672"/>
                    </a:cubicBezTo>
                    <a:cubicBezTo>
                      <a:pt x="22329" y="97998"/>
                      <a:pt x="11670" y="99358"/>
                      <a:pt x="1326" y="101397"/>
                    </a:cubicBezTo>
                    <a:lnTo>
                      <a:pt x="0" y="101662"/>
                    </a:lnTo>
                    <a:lnTo>
                      <a:pt x="1078" y="100850"/>
                    </a:lnTo>
                    <a:close/>
                    <a:moveTo>
                      <a:pt x="128573" y="44371"/>
                    </a:moveTo>
                    <a:cubicBezTo>
                      <a:pt x="127545" y="42415"/>
                      <a:pt x="126468" y="40393"/>
                      <a:pt x="126600" y="38138"/>
                    </a:cubicBezTo>
                    <a:cubicBezTo>
                      <a:pt x="126750" y="35585"/>
                      <a:pt x="128374" y="33496"/>
                      <a:pt x="129932" y="31491"/>
                    </a:cubicBezTo>
                    <a:lnTo>
                      <a:pt x="130198" y="31143"/>
                    </a:lnTo>
                    <a:cubicBezTo>
                      <a:pt x="132502" y="28159"/>
                      <a:pt x="135602" y="23600"/>
                      <a:pt x="135867" y="18544"/>
                    </a:cubicBezTo>
                    <a:cubicBezTo>
                      <a:pt x="136082" y="14134"/>
                      <a:pt x="133530" y="8962"/>
                      <a:pt x="128888" y="7984"/>
                    </a:cubicBezTo>
                    <a:cubicBezTo>
                      <a:pt x="127081" y="7603"/>
                      <a:pt x="125158" y="7885"/>
                      <a:pt x="123301" y="8167"/>
                    </a:cubicBezTo>
                    <a:cubicBezTo>
                      <a:pt x="121163" y="8481"/>
                      <a:pt x="118958" y="8829"/>
                      <a:pt x="116869" y="8167"/>
                    </a:cubicBezTo>
                    <a:cubicBezTo>
                      <a:pt x="114814" y="7520"/>
                      <a:pt x="113223" y="6045"/>
                      <a:pt x="111681" y="4602"/>
                    </a:cubicBezTo>
                    <a:cubicBezTo>
                      <a:pt x="110487" y="3492"/>
                      <a:pt x="109244" y="2348"/>
                      <a:pt x="107818" y="1602"/>
                    </a:cubicBezTo>
                    <a:cubicBezTo>
                      <a:pt x="102099" y="-1332"/>
                      <a:pt x="94855" y="2978"/>
                      <a:pt x="90661" y="8763"/>
                    </a:cubicBezTo>
                    <a:cubicBezTo>
                      <a:pt x="89567" y="10272"/>
                      <a:pt x="88539" y="11913"/>
                      <a:pt x="87528" y="13488"/>
                    </a:cubicBezTo>
                    <a:cubicBezTo>
                      <a:pt x="84809" y="17781"/>
                      <a:pt x="82008" y="22207"/>
                      <a:pt x="77598" y="24760"/>
                    </a:cubicBezTo>
                    <a:cubicBezTo>
                      <a:pt x="74564" y="26517"/>
                      <a:pt x="71067" y="27197"/>
                      <a:pt x="67668" y="27860"/>
                    </a:cubicBezTo>
                    <a:cubicBezTo>
                      <a:pt x="66093" y="28175"/>
                      <a:pt x="64452" y="28490"/>
                      <a:pt x="62894" y="28904"/>
                    </a:cubicBezTo>
                    <a:cubicBezTo>
                      <a:pt x="54606" y="31143"/>
                      <a:pt x="47394" y="36696"/>
                      <a:pt x="43101" y="44139"/>
                    </a:cubicBezTo>
                    <a:cubicBezTo>
                      <a:pt x="40366" y="48880"/>
                      <a:pt x="38841" y="54284"/>
                      <a:pt x="37382" y="59523"/>
                    </a:cubicBezTo>
                    <a:cubicBezTo>
                      <a:pt x="35906" y="64761"/>
                      <a:pt x="34381" y="70182"/>
                      <a:pt x="31646" y="74973"/>
                    </a:cubicBezTo>
                    <a:cubicBezTo>
                      <a:pt x="26722" y="83560"/>
                      <a:pt x="18417" y="89345"/>
                      <a:pt x="9648" y="95479"/>
                    </a:cubicBezTo>
                    <a:cubicBezTo>
                      <a:pt x="7294" y="97120"/>
                      <a:pt x="4890" y="98794"/>
                      <a:pt x="2503" y="100568"/>
                    </a:cubicBezTo>
                    <a:cubicBezTo>
                      <a:pt x="12450" y="98662"/>
                      <a:pt x="22645" y="97352"/>
                      <a:pt x="32525" y="96092"/>
                    </a:cubicBezTo>
                    <a:cubicBezTo>
                      <a:pt x="43681" y="94666"/>
                      <a:pt x="55202" y="93191"/>
                      <a:pt x="66375" y="90854"/>
                    </a:cubicBezTo>
                    <a:cubicBezTo>
                      <a:pt x="92252" y="85433"/>
                      <a:pt x="111266" y="76083"/>
                      <a:pt x="124528" y="62274"/>
                    </a:cubicBezTo>
                    <a:cubicBezTo>
                      <a:pt x="129419" y="57185"/>
                      <a:pt x="131375" y="52511"/>
                      <a:pt x="130347" y="48399"/>
                    </a:cubicBezTo>
                    <a:cubicBezTo>
                      <a:pt x="130131" y="47570"/>
                      <a:pt x="129800" y="46758"/>
                      <a:pt x="129419" y="45962"/>
                    </a:cubicBezTo>
                    <a:cubicBezTo>
                      <a:pt x="129153" y="45415"/>
                      <a:pt x="128871" y="44885"/>
                      <a:pt x="128606" y="4437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" name="Google Shape;902;p34"/>
            <p:cNvGrpSpPr/>
            <p:nvPr/>
          </p:nvGrpSpPr>
          <p:grpSpPr>
            <a:xfrm>
              <a:off x="2443538" y="2782869"/>
              <a:ext cx="97093" cy="157384"/>
              <a:chOff x="2443538" y="2782869"/>
              <a:chExt cx="97093" cy="157384"/>
            </a:xfrm>
          </p:grpSpPr>
          <p:sp>
            <p:nvSpPr>
              <p:cNvPr id="903" name="Google Shape;903;p34"/>
              <p:cNvSpPr/>
              <p:nvPr/>
            </p:nvSpPr>
            <p:spPr>
              <a:xfrm>
                <a:off x="2444682" y="2783184"/>
                <a:ext cx="95647" cy="156223"/>
              </a:xfrm>
              <a:custGeom>
                <a:avLst/>
                <a:gdLst/>
                <a:ahLst/>
                <a:cxnLst/>
                <a:rect l="l" t="t" r="r" b="b"/>
                <a:pathLst>
                  <a:path w="95647" h="156223" extrusionOk="0">
                    <a:moveTo>
                      <a:pt x="0" y="156224"/>
                    </a:moveTo>
                    <a:cubicBezTo>
                      <a:pt x="20920" y="146758"/>
                      <a:pt x="42222" y="137027"/>
                      <a:pt x="59164" y="121544"/>
                    </a:cubicBezTo>
                    <a:cubicBezTo>
                      <a:pt x="69110" y="112460"/>
                      <a:pt x="77714" y="100441"/>
                      <a:pt x="77731" y="86981"/>
                    </a:cubicBezTo>
                    <a:cubicBezTo>
                      <a:pt x="77731" y="81925"/>
                      <a:pt x="76537" y="76885"/>
                      <a:pt x="77018" y="71846"/>
                    </a:cubicBezTo>
                    <a:cubicBezTo>
                      <a:pt x="77681" y="65165"/>
                      <a:pt x="81228" y="59197"/>
                      <a:pt x="84030" y="53097"/>
                    </a:cubicBezTo>
                    <a:cubicBezTo>
                      <a:pt x="89650" y="40863"/>
                      <a:pt x="92335" y="27518"/>
                      <a:pt x="94987" y="14306"/>
                    </a:cubicBezTo>
                    <a:cubicBezTo>
                      <a:pt x="95551" y="11538"/>
                      <a:pt x="96082" y="8587"/>
                      <a:pt x="95104" y="5935"/>
                    </a:cubicBezTo>
                    <a:cubicBezTo>
                      <a:pt x="93661" y="2072"/>
                      <a:pt x="89235" y="-16"/>
                      <a:pt x="85107" y="0"/>
                    </a:cubicBezTo>
                    <a:cubicBezTo>
                      <a:pt x="80980" y="0"/>
                      <a:pt x="77068" y="1691"/>
                      <a:pt x="73271" y="3332"/>
                    </a:cubicBezTo>
                    <a:cubicBezTo>
                      <a:pt x="67221" y="5968"/>
                      <a:pt x="61153" y="8587"/>
                      <a:pt x="55103" y="11223"/>
                    </a:cubicBezTo>
                    <a:cubicBezTo>
                      <a:pt x="50992" y="13013"/>
                      <a:pt x="46764" y="14870"/>
                      <a:pt x="43598" y="18053"/>
                    </a:cubicBezTo>
                    <a:cubicBezTo>
                      <a:pt x="40316" y="21352"/>
                      <a:pt x="38476" y="25778"/>
                      <a:pt x="36719" y="30088"/>
                    </a:cubicBezTo>
                    <a:cubicBezTo>
                      <a:pt x="32558" y="40233"/>
                      <a:pt x="28397" y="50395"/>
                      <a:pt x="24236" y="60540"/>
                    </a:cubicBezTo>
                    <a:cubicBezTo>
                      <a:pt x="21451" y="67320"/>
                      <a:pt x="18633" y="74316"/>
                      <a:pt x="18566" y="81643"/>
                    </a:cubicBezTo>
                    <a:cubicBezTo>
                      <a:pt x="18500" y="89070"/>
                      <a:pt x="21302" y="96546"/>
                      <a:pt x="19727" y="103807"/>
                    </a:cubicBezTo>
                    <a:cubicBezTo>
                      <a:pt x="17389" y="114599"/>
                      <a:pt x="5984" y="122091"/>
                      <a:pt x="4940" y="133082"/>
                    </a:cubicBezTo>
                    <a:cubicBezTo>
                      <a:pt x="4559" y="137027"/>
                      <a:pt x="5620" y="141023"/>
                      <a:pt x="5288" y="144968"/>
                    </a:cubicBezTo>
                    <a:cubicBezTo>
                      <a:pt x="4957" y="148913"/>
                      <a:pt x="2536" y="153257"/>
                      <a:pt x="0" y="1562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34"/>
              <p:cNvSpPr/>
              <p:nvPr/>
            </p:nvSpPr>
            <p:spPr>
              <a:xfrm>
                <a:off x="2443538" y="2782869"/>
                <a:ext cx="97093" cy="157384"/>
              </a:xfrm>
              <a:custGeom>
                <a:avLst/>
                <a:gdLst/>
                <a:ahLst/>
                <a:cxnLst/>
                <a:rect l="l" t="t" r="r" b="b"/>
                <a:pathLst>
                  <a:path w="97093" h="157384" extrusionOk="0">
                    <a:moveTo>
                      <a:pt x="912" y="156340"/>
                    </a:moveTo>
                    <a:cubicBezTo>
                      <a:pt x="3216" y="153638"/>
                      <a:pt x="5785" y="149311"/>
                      <a:pt x="6134" y="145250"/>
                    </a:cubicBezTo>
                    <a:cubicBezTo>
                      <a:pt x="6299" y="143327"/>
                      <a:pt x="6134" y="141371"/>
                      <a:pt x="5951" y="139464"/>
                    </a:cubicBezTo>
                    <a:cubicBezTo>
                      <a:pt x="5769" y="137458"/>
                      <a:pt x="5587" y="135403"/>
                      <a:pt x="5785" y="133364"/>
                    </a:cubicBezTo>
                    <a:cubicBezTo>
                      <a:pt x="6349" y="127462"/>
                      <a:pt x="9897" y="122489"/>
                      <a:pt x="13328" y="117682"/>
                    </a:cubicBezTo>
                    <a:cubicBezTo>
                      <a:pt x="16362" y="113455"/>
                      <a:pt x="19478" y="109062"/>
                      <a:pt x="20572" y="104055"/>
                    </a:cubicBezTo>
                    <a:cubicBezTo>
                      <a:pt x="21517" y="99729"/>
                      <a:pt x="20854" y="95220"/>
                      <a:pt x="20224" y="90843"/>
                    </a:cubicBezTo>
                    <a:cubicBezTo>
                      <a:pt x="19810" y="87942"/>
                      <a:pt x="19379" y="84925"/>
                      <a:pt x="19395" y="81958"/>
                    </a:cubicBezTo>
                    <a:cubicBezTo>
                      <a:pt x="19462" y="74465"/>
                      <a:pt x="22446" y="67171"/>
                      <a:pt x="25081" y="60739"/>
                    </a:cubicBezTo>
                    <a:lnTo>
                      <a:pt x="37564" y="30287"/>
                    </a:lnTo>
                    <a:cubicBezTo>
                      <a:pt x="39238" y="26192"/>
                      <a:pt x="41145" y="21550"/>
                      <a:pt x="44510" y="18152"/>
                    </a:cubicBezTo>
                    <a:cubicBezTo>
                      <a:pt x="47759" y="14886"/>
                      <a:pt x="52202" y="12947"/>
                      <a:pt x="56114" y="11256"/>
                    </a:cubicBezTo>
                    <a:lnTo>
                      <a:pt x="74283" y="3365"/>
                    </a:lnTo>
                    <a:cubicBezTo>
                      <a:pt x="77896" y="1807"/>
                      <a:pt x="81975" y="17"/>
                      <a:pt x="86235" y="0"/>
                    </a:cubicBezTo>
                    <a:cubicBezTo>
                      <a:pt x="90081" y="0"/>
                      <a:pt x="94954" y="1906"/>
                      <a:pt x="96529" y="6134"/>
                    </a:cubicBezTo>
                    <a:cubicBezTo>
                      <a:pt x="97574" y="8952"/>
                      <a:pt x="96944" y="12118"/>
                      <a:pt x="96430" y="14671"/>
                    </a:cubicBezTo>
                    <a:cubicBezTo>
                      <a:pt x="93811" y="27700"/>
                      <a:pt x="91109" y="41194"/>
                      <a:pt x="85456" y="53528"/>
                    </a:cubicBezTo>
                    <a:cubicBezTo>
                      <a:pt x="84892" y="54771"/>
                      <a:pt x="84279" y="56031"/>
                      <a:pt x="83682" y="57241"/>
                    </a:cubicBezTo>
                    <a:cubicBezTo>
                      <a:pt x="81378" y="61999"/>
                      <a:pt x="78974" y="66906"/>
                      <a:pt x="78460" y="72177"/>
                    </a:cubicBezTo>
                    <a:cubicBezTo>
                      <a:pt x="78178" y="75078"/>
                      <a:pt x="78460" y="78046"/>
                      <a:pt x="78758" y="80930"/>
                    </a:cubicBezTo>
                    <a:cubicBezTo>
                      <a:pt x="78957" y="83002"/>
                      <a:pt x="79173" y="85157"/>
                      <a:pt x="79173" y="87279"/>
                    </a:cubicBezTo>
                    <a:cubicBezTo>
                      <a:pt x="79140" y="101950"/>
                      <a:pt x="69011" y="114300"/>
                      <a:pt x="60507" y="122075"/>
                    </a:cubicBezTo>
                    <a:cubicBezTo>
                      <a:pt x="43366" y="137757"/>
                      <a:pt x="21965" y="147438"/>
                      <a:pt x="1260" y="156821"/>
                    </a:cubicBezTo>
                    <a:lnTo>
                      <a:pt x="0" y="157384"/>
                    </a:lnTo>
                    <a:lnTo>
                      <a:pt x="895" y="156323"/>
                    </a:lnTo>
                    <a:close/>
                    <a:moveTo>
                      <a:pt x="86268" y="630"/>
                    </a:moveTo>
                    <a:cubicBezTo>
                      <a:pt x="82140" y="630"/>
                      <a:pt x="78112" y="2387"/>
                      <a:pt x="74565" y="3945"/>
                    </a:cubicBezTo>
                    <a:lnTo>
                      <a:pt x="56396" y="11836"/>
                    </a:lnTo>
                    <a:cubicBezTo>
                      <a:pt x="52533" y="13510"/>
                      <a:pt x="48157" y="15417"/>
                      <a:pt x="44991" y="18600"/>
                    </a:cubicBezTo>
                    <a:cubicBezTo>
                      <a:pt x="41708" y="21898"/>
                      <a:pt x="39835" y="26490"/>
                      <a:pt x="38177" y="30535"/>
                    </a:cubicBezTo>
                    <a:lnTo>
                      <a:pt x="25695" y="60988"/>
                    </a:lnTo>
                    <a:cubicBezTo>
                      <a:pt x="23076" y="67370"/>
                      <a:pt x="20108" y="74598"/>
                      <a:pt x="20059" y="81975"/>
                    </a:cubicBezTo>
                    <a:cubicBezTo>
                      <a:pt x="20042" y="84892"/>
                      <a:pt x="20473" y="87876"/>
                      <a:pt x="20887" y="90760"/>
                    </a:cubicBezTo>
                    <a:cubicBezTo>
                      <a:pt x="21517" y="95187"/>
                      <a:pt x="22180" y="99762"/>
                      <a:pt x="21219" y="104188"/>
                    </a:cubicBezTo>
                    <a:cubicBezTo>
                      <a:pt x="20108" y="109327"/>
                      <a:pt x="16942" y="113753"/>
                      <a:pt x="13875" y="118046"/>
                    </a:cubicBezTo>
                    <a:cubicBezTo>
                      <a:pt x="10494" y="122788"/>
                      <a:pt x="6979" y="127678"/>
                      <a:pt x="6449" y="133430"/>
                    </a:cubicBezTo>
                    <a:cubicBezTo>
                      <a:pt x="6266" y="135420"/>
                      <a:pt x="6449" y="137458"/>
                      <a:pt x="6614" y="139431"/>
                    </a:cubicBezTo>
                    <a:cubicBezTo>
                      <a:pt x="6780" y="141354"/>
                      <a:pt x="6963" y="143360"/>
                      <a:pt x="6797" y="145333"/>
                    </a:cubicBezTo>
                    <a:cubicBezTo>
                      <a:pt x="6498" y="149046"/>
                      <a:pt x="4376" y="152975"/>
                      <a:pt x="2255" y="155760"/>
                    </a:cubicBezTo>
                    <a:cubicBezTo>
                      <a:pt x="22545" y="146576"/>
                      <a:pt x="43416" y="136978"/>
                      <a:pt x="60159" y="121660"/>
                    </a:cubicBezTo>
                    <a:cubicBezTo>
                      <a:pt x="68564" y="113968"/>
                      <a:pt x="78609" y="101768"/>
                      <a:pt x="78626" y="87329"/>
                    </a:cubicBezTo>
                    <a:cubicBezTo>
                      <a:pt x="78626" y="85240"/>
                      <a:pt x="78427" y="83102"/>
                      <a:pt x="78211" y="81030"/>
                    </a:cubicBezTo>
                    <a:cubicBezTo>
                      <a:pt x="77930" y="78128"/>
                      <a:pt x="77631" y="75128"/>
                      <a:pt x="77913" y="72161"/>
                    </a:cubicBezTo>
                    <a:cubicBezTo>
                      <a:pt x="78444" y="66790"/>
                      <a:pt x="80864" y="61817"/>
                      <a:pt x="83185" y="57009"/>
                    </a:cubicBezTo>
                    <a:cubicBezTo>
                      <a:pt x="83765" y="55799"/>
                      <a:pt x="84378" y="54539"/>
                      <a:pt x="84942" y="53312"/>
                    </a:cubicBezTo>
                    <a:cubicBezTo>
                      <a:pt x="90578" y="41045"/>
                      <a:pt x="93264" y="27601"/>
                      <a:pt x="95883" y="14588"/>
                    </a:cubicBezTo>
                    <a:cubicBezTo>
                      <a:pt x="96380" y="12118"/>
                      <a:pt x="96993" y="9035"/>
                      <a:pt x="95999" y="6399"/>
                    </a:cubicBezTo>
                    <a:cubicBezTo>
                      <a:pt x="95916" y="6183"/>
                      <a:pt x="95833" y="5984"/>
                      <a:pt x="95734" y="5785"/>
                    </a:cubicBezTo>
                    <a:cubicBezTo>
                      <a:pt x="94026" y="2254"/>
                      <a:pt x="89733" y="647"/>
                      <a:pt x="86285" y="6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34"/>
            <p:cNvGrpSpPr/>
            <p:nvPr/>
          </p:nvGrpSpPr>
          <p:grpSpPr>
            <a:xfrm>
              <a:off x="2461724" y="2914835"/>
              <a:ext cx="171623" cy="46162"/>
              <a:chOff x="2461724" y="2914835"/>
              <a:chExt cx="171623" cy="46162"/>
            </a:xfrm>
          </p:grpSpPr>
          <p:sp>
            <p:nvSpPr>
              <p:cNvPr id="906" name="Google Shape;906;p34"/>
              <p:cNvSpPr/>
              <p:nvPr/>
            </p:nvSpPr>
            <p:spPr>
              <a:xfrm>
                <a:off x="2461823" y="2915175"/>
                <a:ext cx="171200" cy="45497"/>
              </a:xfrm>
              <a:custGeom>
                <a:avLst/>
                <a:gdLst/>
                <a:ahLst/>
                <a:cxnLst/>
                <a:rect l="l" t="t" r="r" b="b"/>
                <a:pathLst>
                  <a:path w="171200" h="45497" extrusionOk="0">
                    <a:moveTo>
                      <a:pt x="23821" y="30068"/>
                    </a:moveTo>
                    <a:cubicBezTo>
                      <a:pt x="41460" y="32356"/>
                      <a:pt x="58567" y="37611"/>
                      <a:pt x="75957" y="41357"/>
                    </a:cubicBezTo>
                    <a:cubicBezTo>
                      <a:pt x="93346" y="45104"/>
                      <a:pt x="111498" y="47341"/>
                      <a:pt x="128871" y="43496"/>
                    </a:cubicBezTo>
                    <a:cubicBezTo>
                      <a:pt x="146244" y="39650"/>
                      <a:pt x="162838" y="28874"/>
                      <a:pt x="169917" y="12546"/>
                    </a:cubicBezTo>
                    <a:cubicBezTo>
                      <a:pt x="171442" y="9032"/>
                      <a:pt x="172138" y="4141"/>
                      <a:pt x="168939" y="2036"/>
                    </a:cubicBezTo>
                    <a:cubicBezTo>
                      <a:pt x="167712" y="1224"/>
                      <a:pt x="166203" y="1058"/>
                      <a:pt x="164745" y="925"/>
                    </a:cubicBezTo>
                    <a:cubicBezTo>
                      <a:pt x="138884" y="-1495"/>
                      <a:pt x="109774" y="-252"/>
                      <a:pt x="91374" y="18083"/>
                    </a:cubicBezTo>
                    <a:cubicBezTo>
                      <a:pt x="87942" y="13623"/>
                      <a:pt x="84378" y="9048"/>
                      <a:pt x="79488" y="6247"/>
                    </a:cubicBezTo>
                    <a:cubicBezTo>
                      <a:pt x="74598" y="3445"/>
                      <a:pt x="68000" y="2865"/>
                      <a:pt x="63574" y="6329"/>
                    </a:cubicBezTo>
                    <a:cubicBezTo>
                      <a:pt x="60905" y="8435"/>
                      <a:pt x="59380" y="11667"/>
                      <a:pt x="57026" y="14121"/>
                    </a:cubicBezTo>
                    <a:cubicBezTo>
                      <a:pt x="54539" y="16707"/>
                      <a:pt x="51240" y="18331"/>
                      <a:pt x="47975" y="19857"/>
                    </a:cubicBezTo>
                    <a:cubicBezTo>
                      <a:pt x="32906" y="26902"/>
                      <a:pt x="15566" y="33035"/>
                      <a:pt x="0" y="27151"/>
                    </a:cubicBezTo>
                    <a:cubicBezTo>
                      <a:pt x="10792" y="30383"/>
                      <a:pt x="22131" y="31742"/>
                      <a:pt x="23821" y="30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34"/>
              <p:cNvSpPr/>
              <p:nvPr/>
            </p:nvSpPr>
            <p:spPr>
              <a:xfrm>
                <a:off x="2461724" y="2914835"/>
                <a:ext cx="171623" cy="46162"/>
              </a:xfrm>
              <a:custGeom>
                <a:avLst/>
                <a:gdLst/>
                <a:ahLst/>
                <a:cxnLst/>
                <a:rect l="l" t="t" r="r" b="b"/>
                <a:pathLst>
                  <a:path w="171623" h="46162" extrusionOk="0">
                    <a:moveTo>
                      <a:pt x="182" y="27192"/>
                    </a:moveTo>
                    <a:cubicBezTo>
                      <a:pt x="2686" y="27938"/>
                      <a:pt x="5139" y="28568"/>
                      <a:pt x="7476" y="29099"/>
                    </a:cubicBezTo>
                    <a:cubicBezTo>
                      <a:pt x="21070" y="31187"/>
                      <a:pt x="35376" y="25783"/>
                      <a:pt x="47941" y="19915"/>
                    </a:cubicBezTo>
                    <a:cubicBezTo>
                      <a:pt x="51439" y="18290"/>
                      <a:pt x="54523" y="16732"/>
                      <a:pt x="56893" y="14245"/>
                    </a:cubicBezTo>
                    <a:cubicBezTo>
                      <a:pt x="57854" y="13251"/>
                      <a:pt x="58700" y="12090"/>
                      <a:pt x="59512" y="10963"/>
                    </a:cubicBezTo>
                    <a:cubicBezTo>
                      <a:pt x="60673" y="9355"/>
                      <a:pt x="61883" y="7681"/>
                      <a:pt x="63474" y="6437"/>
                    </a:cubicBezTo>
                    <a:cubicBezTo>
                      <a:pt x="68265" y="2674"/>
                      <a:pt x="75095" y="3669"/>
                      <a:pt x="79736" y="6321"/>
                    </a:cubicBezTo>
                    <a:cubicBezTo>
                      <a:pt x="84643" y="9123"/>
                      <a:pt x="88290" y="13781"/>
                      <a:pt x="91506" y="17959"/>
                    </a:cubicBezTo>
                    <a:cubicBezTo>
                      <a:pt x="111366" y="-1569"/>
                      <a:pt x="142879" y="-1105"/>
                      <a:pt x="164877" y="967"/>
                    </a:cubicBezTo>
                    <a:cubicBezTo>
                      <a:pt x="166220" y="1100"/>
                      <a:pt x="167877" y="1249"/>
                      <a:pt x="169220" y="2127"/>
                    </a:cubicBezTo>
                    <a:cubicBezTo>
                      <a:pt x="172569" y="4332"/>
                      <a:pt x="171906" y="9372"/>
                      <a:pt x="170314" y="13019"/>
                    </a:cubicBezTo>
                    <a:cubicBezTo>
                      <a:pt x="163700" y="28253"/>
                      <a:pt x="148283" y="39890"/>
                      <a:pt x="129054" y="44151"/>
                    </a:cubicBezTo>
                    <a:cubicBezTo>
                      <a:pt x="110172" y="48328"/>
                      <a:pt x="90793" y="45195"/>
                      <a:pt x="76007" y="42012"/>
                    </a:cubicBezTo>
                    <a:cubicBezTo>
                      <a:pt x="70138" y="40752"/>
                      <a:pt x="64204" y="39294"/>
                      <a:pt x="58468" y="37868"/>
                    </a:cubicBezTo>
                    <a:cubicBezTo>
                      <a:pt x="47262" y="35100"/>
                      <a:pt x="35658" y="32248"/>
                      <a:pt x="24020" y="30740"/>
                    </a:cubicBezTo>
                    <a:cubicBezTo>
                      <a:pt x="22280" y="32099"/>
                      <a:pt x="15102" y="31386"/>
                      <a:pt x="7559" y="29745"/>
                    </a:cubicBezTo>
                    <a:cubicBezTo>
                      <a:pt x="5006" y="29364"/>
                      <a:pt x="2487" y="28734"/>
                      <a:pt x="0" y="27789"/>
                    </a:cubicBezTo>
                    <a:lnTo>
                      <a:pt x="199" y="27209"/>
                    </a:lnTo>
                    <a:close/>
                    <a:moveTo>
                      <a:pt x="168839" y="2625"/>
                    </a:moveTo>
                    <a:cubicBezTo>
                      <a:pt x="167646" y="1829"/>
                      <a:pt x="166054" y="1680"/>
                      <a:pt x="164778" y="1564"/>
                    </a:cubicBezTo>
                    <a:cubicBezTo>
                      <a:pt x="142813" y="-492"/>
                      <a:pt x="111316" y="-973"/>
                      <a:pt x="91655" y="18622"/>
                    </a:cubicBezTo>
                    <a:lnTo>
                      <a:pt x="91407" y="18870"/>
                    </a:lnTo>
                    <a:lnTo>
                      <a:pt x="91191" y="18589"/>
                    </a:lnTo>
                    <a:cubicBezTo>
                      <a:pt x="87959" y="14395"/>
                      <a:pt x="84312" y="9637"/>
                      <a:pt x="79405" y="6835"/>
                    </a:cubicBezTo>
                    <a:cubicBezTo>
                      <a:pt x="74946" y="4283"/>
                      <a:pt x="68398" y="3321"/>
                      <a:pt x="63839" y="6902"/>
                    </a:cubicBezTo>
                    <a:cubicBezTo>
                      <a:pt x="62314" y="8112"/>
                      <a:pt x="61137" y="9736"/>
                      <a:pt x="59993" y="11311"/>
                    </a:cubicBezTo>
                    <a:cubicBezTo>
                      <a:pt x="59164" y="12455"/>
                      <a:pt x="58319" y="13632"/>
                      <a:pt x="57324" y="14660"/>
                    </a:cubicBezTo>
                    <a:cubicBezTo>
                      <a:pt x="54871" y="17213"/>
                      <a:pt x="51737" y="18804"/>
                      <a:pt x="48190" y="20462"/>
                    </a:cubicBezTo>
                    <a:cubicBezTo>
                      <a:pt x="37282" y="25551"/>
                      <a:pt x="25081" y="30292"/>
                      <a:pt x="13096" y="30160"/>
                    </a:cubicBezTo>
                    <a:cubicBezTo>
                      <a:pt x="18716" y="31038"/>
                      <a:pt x="22827" y="31038"/>
                      <a:pt x="23689" y="30176"/>
                    </a:cubicBezTo>
                    <a:lnTo>
                      <a:pt x="23788" y="30077"/>
                    </a:lnTo>
                    <a:lnTo>
                      <a:pt x="23937" y="30077"/>
                    </a:lnTo>
                    <a:cubicBezTo>
                      <a:pt x="35658" y="31618"/>
                      <a:pt x="47311" y="34486"/>
                      <a:pt x="58584" y="37255"/>
                    </a:cubicBezTo>
                    <a:cubicBezTo>
                      <a:pt x="64320" y="38664"/>
                      <a:pt x="70238" y="40122"/>
                      <a:pt x="76089" y="41382"/>
                    </a:cubicBezTo>
                    <a:cubicBezTo>
                      <a:pt x="90810" y="44548"/>
                      <a:pt x="110106" y="47665"/>
                      <a:pt x="128871" y="43521"/>
                    </a:cubicBezTo>
                    <a:cubicBezTo>
                      <a:pt x="147902" y="39310"/>
                      <a:pt x="163170" y="27806"/>
                      <a:pt x="169701" y="12753"/>
                    </a:cubicBezTo>
                    <a:cubicBezTo>
                      <a:pt x="170845" y="10118"/>
                      <a:pt x="171508" y="6736"/>
                      <a:pt x="170381" y="4398"/>
                    </a:cubicBezTo>
                    <a:cubicBezTo>
                      <a:pt x="170033" y="3686"/>
                      <a:pt x="169535" y="3089"/>
                      <a:pt x="168839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8" name="Google Shape;908;p34"/>
            <p:cNvGrpSpPr/>
            <p:nvPr/>
          </p:nvGrpSpPr>
          <p:grpSpPr>
            <a:xfrm>
              <a:off x="2326752" y="2881404"/>
              <a:ext cx="187455" cy="88321"/>
              <a:chOff x="2326752" y="2881404"/>
              <a:chExt cx="187455" cy="88321"/>
            </a:xfrm>
          </p:grpSpPr>
          <p:sp>
            <p:nvSpPr>
              <p:cNvPr id="909" name="Google Shape;909;p34"/>
              <p:cNvSpPr/>
              <p:nvPr/>
            </p:nvSpPr>
            <p:spPr>
              <a:xfrm>
                <a:off x="2327863" y="2882117"/>
                <a:ext cx="184570" cy="87280"/>
              </a:xfrm>
              <a:custGeom>
                <a:avLst/>
                <a:gdLst/>
                <a:ahLst/>
                <a:cxnLst/>
                <a:rect l="l" t="t" r="r" b="b"/>
                <a:pathLst>
                  <a:path w="184570" h="87280" extrusionOk="0">
                    <a:moveTo>
                      <a:pt x="108962" y="68033"/>
                    </a:moveTo>
                    <a:cubicBezTo>
                      <a:pt x="132319" y="78228"/>
                      <a:pt x="159987" y="63325"/>
                      <a:pt x="184571" y="70006"/>
                    </a:cubicBezTo>
                    <a:cubicBezTo>
                      <a:pt x="168043" y="58998"/>
                      <a:pt x="146692" y="55534"/>
                      <a:pt x="127545" y="60772"/>
                    </a:cubicBezTo>
                    <a:cubicBezTo>
                      <a:pt x="145001" y="57341"/>
                      <a:pt x="164960" y="52003"/>
                      <a:pt x="172337" y="35823"/>
                    </a:cubicBezTo>
                    <a:cubicBezTo>
                      <a:pt x="157136" y="40664"/>
                      <a:pt x="141918" y="45505"/>
                      <a:pt x="126716" y="50328"/>
                    </a:cubicBezTo>
                    <a:cubicBezTo>
                      <a:pt x="135950" y="35426"/>
                      <a:pt x="140144" y="17456"/>
                      <a:pt x="138486" y="0"/>
                    </a:cubicBezTo>
                    <a:cubicBezTo>
                      <a:pt x="129418" y="9897"/>
                      <a:pt x="122605" y="21865"/>
                      <a:pt x="118726" y="34713"/>
                    </a:cubicBezTo>
                    <a:cubicBezTo>
                      <a:pt x="115759" y="44510"/>
                      <a:pt x="114184" y="55351"/>
                      <a:pt x="107188" y="62828"/>
                    </a:cubicBezTo>
                    <a:cubicBezTo>
                      <a:pt x="100342" y="70138"/>
                      <a:pt x="89865" y="72525"/>
                      <a:pt x="80002" y="74266"/>
                    </a:cubicBezTo>
                    <a:cubicBezTo>
                      <a:pt x="53594" y="78924"/>
                      <a:pt x="26822" y="81477"/>
                      <a:pt x="0" y="81908"/>
                    </a:cubicBezTo>
                    <a:cubicBezTo>
                      <a:pt x="10891" y="88274"/>
                      <a:pt x="24369" y="87810"/>
                      <a:pt x="36901" y="86401"/>
                    </a:cubicBezTo>
                    <a:cubicBezTo>
                      <a:pt x="61833" y="83599"/>
                      <a:pt x="86434" y="77847"/>
                      <a:pt x="108979" y="68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34"/>
              <p:cNvSpPr/>
              <p:nvPr/>
            </p:nvSpPr>
            <p:spPr>
              <a:xfrm>
                <a:off x="2326752" y="2881404"/>
                <a:ext cx="187455" cy="88321"/>
              </a:xfrm>
              <a:custGeom>
                <a:avLst/>
                <a:gdLst/>
                <a:ahLst/>
                <a:cxnLst/>
                <a:rect l="l" t="t" r="r" b="b"/>
                <a:pathLst>
                  <a:path w="187455" h="88321" extrusionOk="0">
                    <a:moveTo>
                      <a:pt x="1111" y="82322"/>
                    </a:moveTo>
                    <a:cubicBezTo>
                      <a:pt x="27833" y="81891"/>
                      <a:pt x="54738" y="79322"/>
                      <a:pt x="81063" y="74697"/>
                    </a:cubicBezTo>
                    <a:cubicBezTo>
                      <a:pt x="90561" y="73023"/>
                      <a:pt x="101270" y="70636"/>
                      <a:pt x="108067" y="63342"/>
                    </a:cubicBezTo>
                    <a:cubicBezTo>
                      <a:pt x="113554" y="57490"/>
                      <a:pt x="115709" y="49400"/>
                      <a:pt x="117798" y="41592"/>
                    </a:cubicBezTo>
                    <a:cubicBezTo>
                      <a:pt x="118345" y="39520"/>
                      <a:pt x="118925" y="37398"/>
                      <a:pt x="119538" y="35343"/>
                    </a:cubicBezTo>
                    <a:cubicBezTo>
                      <a:pt x="123434" y="22479"/>
                      <a:pt x="130297" y="10427"/>
                      <a:pt x="139365" y="514"/>
                    </a:cubicBezTo>
                    <a:lnTo>
                      <a:pt x="139829" y="0"/>
                    </a:lnTo>
                    <a:lnTo>
                      <a:pt x="139895" y="696"/>
                    </a:lnTo>
                    <a:cubicBezTo>
                      <a:pt x="141553" y="17986"/>
                      <a:pt x="137508" y="35641"/>
                      <a:pt x="128523" y="50511"/>
                    </a:cubicBezTo>
                    <a:lnTo>
                      <a:pt x="174028" y="36039"/>
                    </a:lnTo>
                    <a:lnTo>
                      <a:pt x="173746" y="36669"/>
                    </a:lnTo>
                    <a:cubicBezTo>
                      <a:pt x="168126" y="49002"/>
                      <a:pt x="155378" y="55136"/>
                      <a:pt x="140906" y="59031"/>
                    </a:cubicBezTo>
                    <a:cubicBezTo>
                      <a:pt x="156605" y="57722"/>
                      <a:pt x="172751" y="61717"/>
                      <a:pt x="185880" y="70470"/>
                    </a:cubicBezTo>
                    <a:lnTo>
                      <a:pt x="187455" y="71531"/>
                    </a:lnTo>
                    <a:lnTo>
                      <a:pt x="185615" y="71033"/>
                    </a:lnTo>
                    <a:cubicBezTo>
                      <a:pt x="174276" y="67950"/>
                      <a:pt x="162092" y="69508"/>
                      <a:pt x="150306" y="71000"/>
                    </a:cubicBezTo>
                    <a:cubicBezTo>
                      <a:pt x="136712" y="72724"/>
                      <a:pt x="122672" y="74531"/>
                      <a:pt x="110089" y="69077"/>
                    </a:cubicBezTo>
                    <a:cubicBezTo>
                      <a:pt x="88987" y="78261"/>
                      <a:pt x="64751" y="84428"/>
                      <a:pt x="38045" y="87428"/>
                    </a:cubicBezTo>
                    <a:cubicBezTo>
                      <a:pt x="25264" y="88871"/>
                      <a:pt x="11919" y="89302"/>
                      <a:pt x="962" y="82903"/>
                    </a:cubicBezTo>
                    <a:lnTo>
                      <a:pt x="0" y="82339"/>
                    </a:lnTo>
                    <a:lnTo>
                      <a:pt x="1111" y="82339"/>
                    </a:lnTo>
                    <a:close/>
                    <a:moveTo>
                      <a:pt x="136132" y="60192"/>
                    </a:moveTo>
                    <a:cubicBezTo>
                      <a:pt x="133679" y="60755"/>
                      <a:pt x="131209" y="61286"/>
                      <a:pt x="128722" y="61767"/>
                    </a:cubicBezTo>
                    <a:lnTo>
                      <a:pt x="128573" y="61170"/>
                    </a:lnTo>
                    <a:cubicBezTo>
                      <a:pt x="131026" y="60507"/>
                      <a:pt x="133496" y="59976"/>
                      <a:pt x="136000" y="59578"/>
                    </a:cubicBezTo>
                    <a:cubicBezTo>
                      <a:pt x="151980" y="55849"/>
                      <a:pt x="166568" y="49997"/>
                      <a:pt x="172851" y="37017"/>
                    </a:cubicBezTo>
                    <a:lnTo>
                      <a:pt x="127098" y="51572"/>
                    </a:lnTo>
                    <a:lnTo>
                      <a:pt x="127545" y="50859"/>
                    </a:lnTo>
                    <a:cubicBezTo>
                      <a:pt x="136646" y="36171"/>
                      <a:pt x="140823" y="18633"/>
                      <a:pt x="139332" y="1426"/>
                    </a:cubicBezTo>
                    <a:cubicBezTo>
                      <a:pt x="130546" y="11173"/>
                      <a:pt x="123915" y="22943"/>
                      <a:pt x="120102" y="35492"/>
                    </a:cubicBezTo>
                    <a:cubicBezTo>
                      <a:pt x="119489" y="37531"/>
                      <a:pt x="118908" y="39669"/>
                      <a:pt x="118361" y="41725"/>
                    </a:cubicBezTo>
                    <a:cubicBezTo>
                      <a:pt x="116256" y="49616"/>
                      <a:pt x="114084" y="57772"/>
                      <a:pt x="108498" y="63739"/>
                    </a:cubicBezTo>
                    <a:cubicBezTo>
                      <a:pt x="101552" y="71166"/>
                      <a:pt x="90744" y="73586"/>
                      <a:pt x="81145" y="75277"/>
                    </a:cubicBezTo>
                    <a:cubicBezTo>
                      <a:pt x="55169" y="79852"/>
                      <a:pt x="28629" y="82422"/>
                      <a:pt x="2238" y="82903"/>
                    </a:cubicBezTo>
                    <a:cubicBezTo>
                      <a:pt x="12847" y="88638"/>
                      <a:pt x="25662" y="88174"/>
                      <a:pt x="37962" y="86798"/>
                    </a:cubicBezTo>
                    <a:cubicBezTo>
                      <a:pt x="64651" y="83798"/>
                      <a:pt x="88871" y="77631"/>
                      <a:pt x="109940" y="68447"/>
                    </a:cubicBezTo>
                    <a:lnTo>
                      <a:pt x="110056" y="68398"/>
                    </a:lnTo>
                    <a:lnTo>
                      <a:pt x="110172" y="68447"/>
                    </a:lnTo>
                    <a:cubicBezTo>
                      <a:pt x="122622" y="73885"/>
                      <a:pt x="136646" y="72094"/>
                      <a:pt x="150190" y="70370"/>
                    </a:cubicBezTo>
                    <a:cubicBezTo>
                      <a:pt x="161412" y="68945"/>
                      <a:pt x="173000" y="67469"/>
                      <a:pt x="183924" y="69956"/>
                    </a:cubicBezTo>
                    <a:cubicBezTo>
                      <a:pt x="169834" y="61120"/>
                      <a:pt x="152511" y="57639"/>
                      <a:pt x="136099" y="601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953A540-0D5E-41B2-9D87-662E7017327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7136" r="27136"/>
          <a:stretch>
            <a:fillRect/>
          </a:stretch>
        </p:blipFill>
        <p:spPr>
          <a:xfrm>
            <a:off x="7045887" y="244535"/>
            <a:ext cx="1838384" cy="2680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Google Shape;851;p33">
            <a:extLst>
              <a:ext uri="{FF2B5EF4-FFF2-40B4-BE49-F238E27FC236}">
                <a16:creationId xmlns:a16="http://schemas.microsoft.com/office/drawing/2014/main" id="{30C51D3B-0E51-4BD4-91C8-805E6E5801B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37410" y="1647074"/>
            <a:ext cx="2789176" cy="1005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Age: 24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Gender: Female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Location: Cairo  “El </a:t>
            </a:r>
            <a:r>
              <a:rPr lang="en-US" b="1" dirty="0" err="1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Shorouk</a:t>
            </a: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”  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Education: Bachelor’s degree in Fine Arts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Status: Freelance Illustrator (Painter)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6" name="Google Shape;886;p34">
            <a:extLst>
              <a:ext uri="{FF2B5EF4-FFF2-40B4-BE49-F238E27FC236}">
                <a16:creationId xmlns:a16="http://schemas.microsoft.com/office/drawing/2014/main" id="{C9C5A210-BAC1-45BD-BF80-76C51073E8FA}"/>
              </a:ext>
            </a:extLst>
          </p:cNvPr>
          <p:cNvSpPr txBox="1">
            <a:spLocks/>
          </p:cNvSpPr>
          <p:nvPr/>
        </p:nvSpPr>
        <p:spPr>
          <a:xfrm rot="16200000">
            <a:off x="2516639" y="664490"/>
            <a:ext cx="1197046" cy="4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 sz="1800" dirty="0">
                <a:solidFill>
                  <a:srgbClr val="175C6E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</a:rPr>
              <a:t>Interests</a:t>
            </a:r>
            <a:endParaRPr lang="en-US" sz="1800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Google Shape;851;p33">
            <a:extLst>
              <a:ext uri="{FF2B5EF4-FFF2-40B4-BE49-F238E27FC236}">
                <a16:creationId xmlns:a16="http://schemas.microsoft.com/office/drawing/2014/main" id="{5CF6A313-8496-45C7-88D8-5DF7D89519D0}"/>
              </a:ext>
            </a:extLst>
          </p:cNvPr>
          <p:cNvSpPr txBox="1">
            <a:spLocks/>
          </p:cNvSpPr>
          <p:nvPr/>
        </p:nvSpPr>
        <p:spPr>
          <a:xfrm>
            <a:off x="3262517" y="94237"/>
            <a:ext cx="1197047" cy="141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rtl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Fashion Trends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Design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Art crafts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Graphic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Photography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Travel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cultural heritage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9" name="Google Shape;886;p34">
            <a:extLst>
              <a:ext uri="{FF2B5EF4-FFF2-40B4-BE49-F238E27FC236}">
                <a16:creationId xmlns:a16="http://schemas.microsoft.com/office/drawing/2014/main" id="{9CD3B4E8-5631-432A-80AF-60B7A7C47463}"/>
              </a:ext>
            </a:extLst>
          </p:cNvPr>
          <p:cNvSpPr txBox="1">
            <a:spLocks/>
          </p:cNvSpPr>
          <p:nvPr/>
        </p:nvSpPr>
        <p:spPr>
          <a:xfrm rot="16200000">
            <a:off x="3437331" y="2048493"/>
            <a:ext cx="967151" cy="4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 sz="1800" dirty="0">
                <a:solidFill>
                  <a:srgbClr val="175C6E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</a:rPr>
              <a:t>Goals </a:t>
            </a:r>
            <a:endParaRPr lang="en-US" sz="1800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Google Shape;851;p33">
            <a:extLst>
              <a:ext uri="{FF2B5EF4-FFF2-40B4-BE49-F238E27FC236}">
                <a16:creationId xmlns:a16="http://schemas.microsoft.com/office/drawing/2014/main" id="{776704A5-CDB2-43F0-A6EE-B9F86509EC01}"/>
              </a:ext>
            </a:extLst>
          </p:cNvPr>
          <p:cNvSpPr txBox="1">
            <a:spLocks/>
          </p:cNvSpPr>
          <p:nvPr/>
        </p:nvSpPr>
        <p:spPr>
          <a:xfrm>
            <a:off x="4062486" y="1632838"/>
            <a:ext cx="2242796" cy="130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rtl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Creative Growth 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Develop Skills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Cultural Representation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Eco-Friendly Art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Support Local Artisans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Personal Brand Development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1" name="Google Shape;886;p34">
            <a:extLst>
              <a:ext uri="{FF2B5EF4-FFF2-40B4-BE49-F238E27FC236}">
                <a16:creationId xmlns:a16="http://schemas.microsoft.com/office/drawing/2014/main" id="{6F49DB09-EB6A-497E-9CEE-FCC4D1201F59}"/>
              </a:ext>
            </a:extLst>
          </p:cNvPr>
          <p:cNvSpPr txBox="1">
            <a:spLocks/>
          </p:cNvSpPr>
          <p:nvPr/>
        </p:nvSpPr>
        <p:spPr>
          <a:xfrm rot="16200000">
            <a:off x="1085357" y="3639329"/>
            <a:ext cx="1263862" cy="4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 sz="1800" dirty="0">
                <a:solidFill>
                  <a:srgbClr val="175C6E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</a:rPr>
              <a:t>Obstacles</a:t>
            </a:r>
            <a:endParaRPr lang="en-US" sz="1800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42" name="Google Shape;851;p33">
            <a:extLst>
              <a:ext uri="{FF2B5EF4-FFF2-40B4-BE49-F238E27FC236}">
                <a16:creationId xmlns:a16="http://schemas.microsoft.com/office/drawing/2014/main" id="{A04F6ACA-4AB8-4557-BAC4-E8F0F25EEFE3}"/>
              </a:ext>
            </a:extLst>
          </p:cNvPr>
          <p:cNvSpPr txBox="1">
            <a:spLocks/>
          </p:cNvSpPr>
          <p:nvPr/>
        </p:nvSpPr>
        <p:spPr>
          <a:xfrm>
            <a:off x="1941586" y="3185634"/>
            <a:ext cx="2120900" cy="141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rtl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Finding Unique Resources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Budget Constraints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Market Competition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Time Management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Balancing Projects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Finding Inspiration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Limited Access to Workshops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3" name="Google Shape;886;p34">
            <a:extLst>
              <a:ext uri="{FF2B5EF4-FFF2-40B4-BE49-F238E27FC236}">
                <a16:creationId xmlns:a16="http://schemas.microsoft.com/office/drawing/2014/main" id="{7E61B274-88EE-4E07-9768-F7FF32A5E08D}"/>
              </a:ext>
            </a:extLst>
          </p:cNvPr>
          <p:cNvSpPr txBox="1">
            <a:spLocks/>
          </p:cNvSpPr>
          <p:nvPr/>
        </p:nvSpPr>
        <p:spPr>
          <a:xfrm rot="16200000">
            <a:off x="4091141" y="4059774"/>
            <a:ext cx="1242211" cy="4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 sz="1800" dirty="0">
                <a:solidFill>
                  <a:srgbClr val="175C6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Thoughts </a:t>
            </a:r>
          </a:p>
        </p:txBody>
      </p:sp>
      <p:sp>
        <p:nvSpPr>
          <p:cNvPr id="44" name="Google Shape;851;p33">
            <a:extLst>
              <a:ext uri="{FF2B5EF4-FFF2-40B4-BE49-F238E27FC236}">
                <a16:creationId xmlns:a16="http://schemas.microsoft.com/office/drawing/2014/main" id="{D756EE43-FD96-4CED-9187-6F905C98339C}"/>
              </a:ext>
            </a:extLst>
          </p:cNvPr>
          <p:cNvSpPr txBox="1">
            <a:spLocks/>
          </p:cNvSpPr>
          <p:nvPr/>
        </p:nvSpPr>
        <p:spPr>
          <a:xfrm>
            <a:off x="4882879" y="3732956"/>
            <a:ext cx="2635608" cy="124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rtl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Attend Local Craft Workshops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She needs to Join Artisan Collectives 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She needs Networking Opportunities</a:t>
            </a: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She needs Inspiration for Her Work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accent3">
                    <a:lumMod val="10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She needs Learning Opportunities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54AB9-153C-4622-AC2F-962A8561C9C5}"/>
              </a:ext>
            </a:extLst>
          </p:cNvPr>
          <p:cNvSpPr txBox="1"/>
          <p:nvPr/>
        </p:nvSpPr>
        <p:spPr>
          <a:xfrm>
            <a:off x="6415752" y="159663"/>
            <a:ext cx="915122" cy="302597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wordArtVert" wrap="square" rtlCol="0">
            <a:spAutoFit/>
          </a:bodyPr>
          <a:lstStyle/>
          <a:p>
            <a:r>
              <a:rPr lang="en-US" sz="4000" dirty="0">
                <a:solidFill>
                  <a:srgbClr val="175C6E"/>
                </a:solidFill>
              </a:rPr>
              <a:t>SARA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4"/>
          <p:cNvSpPr txBox="1">
            <a:spLocks noGrp="1"/>
          </p:cNvSpPr>
          <p:nvPr>
            <p:ph type="title" idx="4294967295"/>
          </p:nvPr>
        </p:nvSpPr>
        <p:spPr>
          <a:xfrm>
            <a:off x="837808" y="1871172"/>
            <a:ext cx="2120900" cy="429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75C6E"/>
                </a:solidFill>
                <a:latin typeface="Bahnschrift" panose="020B0502040204020203" pitchFamily="34" charset="0"/>
              </a:rPr>
              <a:t>Demographics</a:t>
            </a:r>
            <a:endParaRPr sz="1800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889" name="Google Shape;889;p34"/>
          <p:cNvGrpSpPr/>
          <p:nvPr/>
        </p:nvGrpSpPr>
        <p:grpSpPr>
          <a:xfrm>
            <a:off x="7355677" y="3222109"/>
            <a:ext cx="2327804" cy="1819020"/>
            <a:chOff x="7500820" y="3694492"/>
            <a:chExt cx="2327804" cy="1819020"/>
          </a:xfrm>
        </p:grpSpPr>
        <p:sp>
          <p:nvSpPr>
            <p:cNvPr id="890" name="Google Shape;890;p34"/>
            <p:cNvSpPr/>
            <p:nvPr/>
          </p:nvSpPr>
          <p:spPr>
            <a:xfrm rot="1950557" flipH="1">
              <a:off x="7979217" y="4079746"/>
              <a:ext cx="1720148" cy="982547"/>
            </a:xfrm>
            <a:custGeom>
              <a:avLst/>
              <a:gdLst/>
              <a:ahLst/>
              <a:cxnLst/>
              <a:rect l="l" t="t" r="r" b="b"/>
              <a:pathLst>
                <a:path w="426023" h="243344" extrusionOk="0">
                  <a:moveTo>
                    <a:pt x="153020" y="7966"/>
                  </a:moveTo>
                  <a:cubicBezTo>
                    <a:pt x="77627" y="27643"/>
                    <a:pt x="16292" y="93355"/>
                    <a:pt x="1853" y="169925"/>
                  </a:cubicBezTo>
                  <a:cubicBezTo>
                    <a:pt x="-3170" y="196565"/>
                    <a:pt x="1090" y="230598"/>
                    <a:pt x="26221" y="240727"/>
                  </a:cubicBezTo>
                  <a:cubicBezTo>
                    <a:pt x="42683" y="247374"/>
                    <a:pt x="61630" y="240445"/>
                    <a:pt x="76135" y="230233"/>
                  </a:cubicBezTo>
                  <a:cubicBezTo>
                    <a:pt x="90640" y="220022"/>
                    <a:pt x="102825" y="206561"/>
                    <a:pt x="118208" y="197742"/>
                  </a:cubicBezTo>
                  <a:cubicBezTo>
                    <a:pt x="143936" y="182988"/>
                    <a:pt x="175748" y="182972"/>
                    <a:pt x="204775" y="189089"/>
                  </a:cubicBezTo>
                  <a:cubicBezTo>
                    <a:pt x="233801" y="195206"/>
                    <a:pt x="261320" y="206926"/>
                    <a:pt x="289965" y="214618"/>
                  </a:cubicBezTo>
                  <a:cubicBezTo>
                    <a:pt x="318610" y="222293"/>
                    <a:pt x="349726" y="225741"/>
                    <a:pt x="377493" y="215347"/>
                  </a:cubicBezTo>
                  <a:cubicBezTo>
                    <a:pt x="405276" y="204937"/>
                    <a:pt x="428269" y="177601"/>
                    <a:pt x="425849" y="148044"/>
                  </a:cubicBezTo>
                  <a:cubicBezTo>
                    <a:pt x="424406" y="130472"/>
                    <a:pt x="414593" y="114707"/>
                    <a:pt x="403502" y="101014"/>
                  </a:cubicBezTo>
                  <a:cubicBezTo>
                    <a:pt x="354716" y="40772"/>
                    <a:pt x="270338" y="-22669"/>
                    <a:pt x="153004" y="796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 rot="1246111" flipH="1">
              <a:off x="7624646" y="4435045"/>
              <a:ext cx="1135798" cy="906548"/>
            </a:xfrm>
            <a:custGeom>
              <a:avLst/>
              <a:gdLst/>
              <a:ahLst/>
              <a:cxnLst/>
              <a:rect l="l" t="t" r="r" b="b"/>
              <a:pathLst>
                <a:path w="306271" h="244453" extrusionOk="0">
                  <a:moveTo>
                    <a:pt x="78005" y="13593"/>
                  </a:moveTo>
                  <a:cubicBezTo>
                    <a:pt x="45365" y="21086"/>
                    <a:pt x="18493" y="47278"/>
                    <a:pt x="7022" y="78742"/>
                  </a:cubicBezTo>
                  <a:cubicBezTo>
                    <a:pt x="-4450" y="110205"/>
                    <a:pt x="-1300" y="146012"/>
                    <a:pt x="12359" y="176580"/>
                  </a:cubicBezTo>
                  <a:cubicBezTo>
                    <a:pt x="19040" y="191533"/>
                    <a:pt x="28589" y="205839"/>
                    <a:pt x="42563" y="214426"/>
                  </a:cubicBezTo>
                  <a:cubicBezTo>
                    <a:pt x="55709" y="222499"/>
                    <a:pt x="71507" y="224787"/>
                    <a:pt x="86791" y="226892"/>
                  </a:cubicBezTo>
                  <a:cubicBezTo>
                    <a:pt x="123394" y="231932"/>
                    <a:pt x="159996" y="236988"/>
                    <a:pt x="196599" y="242027"/>
                  </a:cubicBezTo>
                  <a:cubicBezTo>
                    <a:pt x="210275" y="243917"/>
                    <a:pt x="224266" y="245791"/>
                    <a:pt x="237810" y="243138"/>
                  </a:cubicBezTo>
                  <a:cubicBezTo>
                    <a:pt x="276153" y="235629"/>
                    <a:pt x="298814" y="194534"/>
                    <a:pt x="304483" y="155876"/>
                  </a:cubicBezTo>
                  <a:cubicBezTo>
                    <a:pt x="311512" y="108000"/>
                    <a:pt x="298068" y="54390"/>
                    <a:pt x="259708" y="24899"/>
                  </a:cubicBezTo>
                  <a:cubicBezTo>
                    <a:pt x="216475" y="-8355"/>
                    <a:pt x="155752" y="-4227"/>
                    <a:pt x="77989" y="1361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851;p33">
            <a:extLst>
              <a:ext uri="{FF2B5EF4-FFF2-40B4-BE49-F238E27FC236}">
                <a16:creationId xmlns:a16="http://schemas.microsoft.com/office/drawing/2014/main" id="{30C51D3B-0E51-4BD4-91C8-805E6E5801B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1681" y="1936283"/>
            <a:ext cx="4110790" cy="1005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Age: 34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Gender: male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Nationality: American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Location: Cairo, Egypt Education: Master’s degree in Fine Arts</a:t>
            </a:r>
            <a:endParaRPr lang="en-US" b="1" dirty="0"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Calibri" panose="020F0502020204030204" pitchFamily="34" charset="0"/>
              </a:rPr>
              <a:t>Status: Freelance Graphic Designer 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6" name="Google Shape;886;p34">
            <a:extLst>
              <a:ext uri="{FF2B5EF4-FFF2-40B4-BE49-F238E27FC236}">
                <a16:creationId xmlns:a16="http://schemas.microsoft.com/office/drawing/2014/main" id="{C9C5A210-BAC1-45BD-BF80-76C51073E8FA}"/>
              </a:ext>
            </a:extLst>
          </p:cNvPr>
          <p:cNvSpPr txBox="1">
            <a:spLocks/>
          </p:cNvSpPr>
          <p:nvPr/>
        </p:nvSpPr>
        <p:spPr>
          <a:xfrm rot="16200000">
            <a:off x="1786970" y="690961"/>
            <a:ext cx="1197046" cy="4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 sz="1800" dirty="0">
                <a:solidFill>
                  <a:srgbClr val="175C6E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</a:rPr>
              <a:t>Interests</a:t>
            </a:r>
            <a:endParaRPr lang="en-US" sz="1800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Google Shape;851;p33">
            <a:extLst>
              <a:ext uri="{FF2B5EF4-FFF2-40B4-BE49-F238E27FC236}">
                <a16:creationId xmlns:a16="http://schemas.microsoft.com/office/drawing/2014/main" id="{5CF6A313-8496-45C7-88D8-5DF7D89519D0}"/>
              </a:ext>
            </a:extLst>
          </p:cNvPr>
          <p:cNvSpPr txBox="1">
            <a:spLocks/>
          </p:cNvSpPr>
          <p:nvPr/>
        </p:nvSpPr>
        <p:spPr>
          <a:xfrm>
            <a:off x="2526538" y="226328"/>
            <a:ext cx="1837311" cy="141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rtl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Design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Art crafts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Graphic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Photography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Travel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cultural experiences.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local crafts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39" name="Google Shape;886;p34">
            <a:extLst>
              <a:ext uri="{FF2B5EF4-FFF2-40B4-BE49-F238E27FC236}">
                <a16:creationId xmlns:a16="http://schemas.microsoft.com/office/drawing/2014/main" id="{9CD3B4E8-5631-432A-80AF-60B7A7C47463}"/>
              </a:ext>
            </a:extLst>
          </p:cNvPr>
          <p:cNvSpPr txBox="1">
            <a:spLocks/>
          </p:cNvSpPr>
          <p:nvPr/>
        </p:nvSpPr>
        <p:spPr>
          <a:xfrm rot="16200000">
            <a:off x="3733928" y="1633962"/>
            <a:ext cx="967151" cy="4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 sz="1800" dirty="0">
                <a:solidFill>
                  <a:srgbClr val="175C6E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</a:rPr>
              <a:t>Goals </a:t>
            </a:r>
            <a:endParaRPr lang="en-US" sz="1800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Google Shape;851;p33">
            <a:extLst>
              <a:ext uri="{FF2B5EF4-FFF2-40B4-BE49-F238E27FC236}">
                <a16:creationId xmlns:a16="http://schemas.microsoft.com/office/drawing/2014/main" id="{776704A5-CDB2-43F0-A6EE-B9F86509EC01}"/>
              </a:ext>
            </a:extLst>
          </p:cNvPr>
          <p:cNvSpPr txBox="1">
            <a:spLocks/>
          </p:cNvSpPr>
          <p:nvPr/>
        </p:nvSpPr>
        <p:spPr>
          <a:xfrm>
            <a:off x="4322471" y="1407850"/>
            <a:ext cx="3442399" cy="130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rtl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Cultural Immersion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Artistic Inspiration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Documenting Cultural Practices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Promoting Cultural Exchange</a:t>
            </a:r>
            <a:endParaRPr lang="en-US" b="1" dirty="0"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Calibri" panose="020F0502020204030204" pitchFamily="34" charset="0"/>
              </a:rPr>
              <a:t>Reducing Environmental Impact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1" name="Google Shape;886;p34">
            <a:extLst>
              <a:ext uri="{FF2B5EF4-FFF2-40B4-BE49-F238E27FC236}">
                <a16:creationId xmlns:a16="http://schemas.microsoft.com/office/drawing/2014/main" id="{6F49DB09-EB6A-497E-9CEE-FCC4D1201F59}"/>
              </a:ext>
            </a:extLst>
          </p:cNvPr>
          <p:cNvSpPr txBox="1">
            <a:spLocks/>
          </p:cNvSpPr>
          <p:nvPr/>
        </p:nvSpPr>
        <p:spPr>
          <a:xfrm rot="16200000">
            <a:off x="1152167" y="3602855"/>
            <a:ext cx="1263862" cy="4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 sz="1800" dirty="0">
                <a:solidFill>
                  <a:srgbClr val="175C6E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</a:rPr>
              <a:t>Obstacles</a:t>
            </a:r>
            <a:endParaRPr lang="en-US" sz="1800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42" name="Google Shape;851;p33">
            <a:extLst>
              <a:ext uri="{FF2B5EF4-FFF2-40B4-BE49-F238E27FC236}">
                <a16:creationId xmlns:a16="http://schemas.microsoft.com/office/drawing/2014/main" id="{A04F6ACA-4AB8-4557-BAC4-E8F0F25EEFE3}"/>
              </a:ext>
            </a:extLst>
          </p:cNvPr>
          <p:cNvSpPr txBox="1">
            <a:spLocks/>
          </p:cNvSpPr>
          <p:nvPr/>
        </p:nvSpPr>
        <p:spPr>
          <a:xfrm>
            <a:off x="1941585" y="3185634"/>
            <a:ext cx="3255305" cy="141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rtl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Language Barrier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Cultural Sensitivity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Finding Authenticity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Finding Resources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Finding Relevant Events</a:t>
            </a:r>
            <a:endParaRPr lang="en-US" b="1" dirty="0"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Calibri" panose="020F0502020204030204" pitchFamily="34" charset="0"/>
              </a:rPr>
              <a:t>Balancing Work and Exploration</a:t>
            </a:r>
            <a:endParaRPr lang="en-US" b="1" dirty="0">
              <a:solidFill>
                <a:schemeClr val="accent3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3" name="Google Shape;886;p34">
            <a:extLst>
              <a:ext uri="{FF2B5EF4-FFF2-40B4-BE49-F238E27FC236}">
                <a16:creationId xmlns:a16="http://schemas.microsoft.com/office/drawing/2014/main" id="{7E61B274-88EE-4E07-9768-F7FF32A5E08D}"/>
              </a:ext>
            </a:extLst>
          </p:cNvPr>
          <p:cNvSpPr txBox="1">
            <a:spLocks/>
          </p:cNvSpPr>
          <p:nvPr/>
        </p:nvSpPr>
        <p:spPr>
          <a:xfrm rot="16200000">
            <a:off x="4091141" y="4059774"/>
            <a:ext cx="1242211" cy="4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 sz="1800" dirty="0">
                <a:solidFill>
                  <a:srgbClr val="175C6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Thoughts </a:t>
            </a:r>
          </a:p>
        </p:txBody>
      </p:sp>
      <p:sp>
        <p:nvSpPr>
          <p:cNvPr id="44" name="Google Shape;851;p33">
            <a:extLst>
              <a:ext uri="{FF2B5EF4-FFF2-40B4-BE49-F238E27FC236}">
                <a16:creationId xmlns:a16="http://schemas.microsoft.com/office/drawing/2014/main" id="{D756EE43-FD96-4CED-9187-6F905C98339C}"/>
              </a:ext>
            </a:extLst>
          </p:cNvPr>
          <p:cNvSpPr txBox="1">
            <a:spLocks/>
          </p:cNvSpPr>
          <p:nvPr/>
        </p:nvSpPr>
        <p:spPr>
          <a:xfrm>
            <a:off x="4863252" y="3854038"/>
            <a:ext cx="4045315" cy="124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rtl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Expanding His Expat Community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He need Inspiration and Learning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Need Cultural Orientation Workshops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D0D0D"/>
                </a:solidFill>
                <a:effectLst/>
                <a:latin typeface="+mj-lt"/>
                <a:ea typeface="Times New Roman" panose="02020603050405020304" pitchFamily="18" charset="0"/>
              </a:rPr>
              <a:t>Collaboration with Local Artists:</a:t>
            </a:r>
            <a:endParaRPr lang="en-US" b="1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0CD98C7-9E3E-4BF6-8CFD-DEFE10B58E7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7149" b="7149"/>
          <a:stretch>
            <a:fillRect/>
          </a:stretch>
        </p:blipFill>
        <p:spPr>
          <a:xfrm>
            <a:off x="6704576" y="267752"/>
            <a:ext cx="2340614" cy="3009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92" name="Google Shape;892;p34"/>
          <p:cNvGrpSpPr/>
          <p:nvPr/>
        </p:nvGrpSpPr>
        <p:grpSpPr>
          <a:xfrm rot="-3363012">
            <a:off x="-290440" y="3435401"/>
            <a:ext cx="1168645" cy="712278"/>
            <a:chOff x="2326752" y="2782869"/>
            <a:chExt cx="306595" cy="186856"/>
          </a:xfrm>
        </p:grpSpPr>
        <p:grpSp>
          <p:nvGrpSpPr>
            <p:cNvPr id="893" name="Google Shape;893;p34"/>
            <p:cNvGrpSpPr/>
            <p:nvPr/>
          </p:nvGrpSpPr>
          <p:grpSpPr>
            <a:xfrm>
              <a:off x="2456419" y="2812764"/>
              <a:ext cx="143582" cy="136467"/>
              <a:chOff x="2456419" y="2812764"/>
              <a:chExt cx="143582" cy="136467"/>
            </a:xfrm>
          </p:grpSpPr>
          <p:sp>
            <p:nvSpPr>
              <p:cNvPr id="894" name="Google Shape;894;p34"/>
              <p:cNvSpPr/>
              <p:nvPr/>
            </p:nvSpPr>
            <p:spPr>
              <a:xfrm>
                <a:off x="2457397" y="2813033"/>
                <a:ext cx="142334" cy="135867"/>
              </a:xfrm>
              <a:custGeom>
                <a:avLst/>
                <a:gdLst/>
                <a:ahLst/>
                <a:cxnLst/>
                <a:rect l="l" t="t" r="r" b="b"/>
                <a:pathLst>
                  <a:path w="142334" h="135867" extrusionOk="0">
                    <a:moveTo>
                      <a:pt x="0" y="134265"/>
                    </a:moveTo>
                    <a:cubicBezTo>
                      <a:pt x="16494" y="126607"/>
                      <a:pt x="35657" y="133039"/>
                      <a:pt x="53743" y="135078"/>
                    </a:cubicBezTo>
                    <a:cubicBezTo>
                      <a:pt x="64204" y="136255"/>
                      <a:pt x="74780" y="135890"/>
                      <a:pt x="85306" y="135426"/>
                    </a:cubicBezTo>
                    <a:cubicBezTo>
                      <a:pt x="93595" y="135061"/>
                      <a:pt x="102016" y="134597"/>
                      <a:pt x="109808" y="131762"/>
                    </a:cubicBezTo>
                    <a:cubicBezTo>
                      <a:pt x="117599" y="128911"/>
                      <a:pt x="124777" y="123291"/>
                      <a:pt x="127495" y="115450"/>
                    </a:cubicBezTo>
                    <a:cubicBezTo>
                      <a:pt x="130347" y="107244"/>
                      <a:pt x="127926" y="98011"/>
                      <a:pt x="130214" y="89623"/>
                    </a:cubicBezTo>
                    <a:cubicBezTo>
                      <a:pt x="131424" y="85180"/>
                      <a:pt x="133861" y="81218"/>
                      <a:pt x="135966" y="77124"/>
                    </a:cubicBezTo>
                    <a:cubicBezTo>
                      <a:pt x="144421" y="60696"/>
                      <a:pt x="145962" y="37554"/>
                      <a:pt x="131225" y="26414"/>
                    </a:cubicBezTo>
                    <a:cubicBezTo>
                      <a:pt x="123484" y="20579"/>
                      <a:pt x="111648" y="18059"/>
                      <a:pt x="109178" y="8676"/>
                    </a:cubicBezTo>
                    <a:cubicBezTo>
                      <a:pt x="108697" y="6869"/>
                      <a:pt x="108647" y="4930"/>
                      <a:pt x="107735" y="3305"/>
                    </a:cubicBezTo>
                    <a:cubicBezTo>
                      <a:pt x="105680" y="-392"/>
                      <a:pt x="100309" y="-690"/>
                      <a:pt x="96413" y="951"/>
                    </a:cubicBezTo>
                    <a:cubicBezTo>
                      <a:pt x="92517" y="2592"/>
                      <a:pt x="89318" y="5610"/>
                      <a:pt x="85406" y="7217"/>
                    </a:cubicBezTo>
                    <a:cubicBezTo>
                      <a:pt x="80947" y="9058"/>
                      <a:pt x="75907" y="8925"/>
                      <a:pt x="71365" y="10516"/>
                    </a:cubicBezTo>
                    <a:cubicBezTo>
                      <a:pt x="65165" y="12704"/>
                      <a:pt x="60540" y="17827"/>
                      <a:pt x="56213" y="22750"/>
                    </a:cubicBezTo>
                    <a:cubicBezTo>
                      <a:pt x="42222" y="38631"/>
                      <a:pt x="27717" y="55540"/>
                      <a:pt x="23473" y="76262"/>
                    </a:cubicBezTo>
                    <a:cubicBezTo>
                      <a:pt x="22014" y="83390"/>
                      <a:pt x="21849" y="90767"/>
                      <a:pt x="20125" y="97828"/>
                    </a:cubicBezTo>
                    <a:cubicBezTo>
                      <a:pt x="17041" y="110494"/>
                      <a:pt x="9233" y="121418"/>
                      <a:pt x="0" y="1342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34"/>
              <p:cNvSpPr/>
              <p:nvPr/>
            </p:nvSpPr>
            <p:spPr>
              <a:xfrm>
                <a:off x="2456419" y="2812764"/>
                <a:ext cx="143582" cy="136467"/>
              </a:xfrm>
              <a:custGeom>
                <a:avLst/>
                <a:gdLst/>
                <a:ahLst/>
                <a:cxnLst/>
                <a:rect l="l" t="t" r="r" b="b"/>
                <a:pathLst>
                  <a:path w="143582" h="136467" extrusionOk="0">
                    <a:moveTo>
                      <a:pt x="713" y="134369"/>
                    </a:moveTo>
                    <a:cubicBezTo>
                      <a:pt x="9814" y="121737"/>
                      <a:pt x="17671" y="110829"/>
                      <a:pt x="20788" y="98065"/>
                    </a:cubicBezTo>
                    <a:cubicBezTo>
                      <a:pt x="21716" y="94219"/>
                      <a:pt x="22214" y="90207"/>
                      <a:pt x="22678" y="86328"/>
                    </a:cubicBezTo>
                    <a:cubicBezTo>
                      <a:pt x="23076" y="83095"/>
                      <a:pt x="23473" y="79763"/>
                      <a:pt x="24137" y="76514"/>
                    </a:cubicBezTo>
                    <a:cubicBezTo>
                      <a:pt x="28496" y="55146"/>
                      <a:pt x="44278" y="37243"/>
                      <a:pt x="56943" y="22854"/>
                    </a:cubicBezTo>
                    <a:cubicBezTo>
                      <a:pt x="61087" y="18146"/>
                      <a:pt x="65795" y="12791"/>
                      <a:pt x="72227" y="10537"/>
                    </a:cubicBezTo>
                    <a:cubicBezTo>
                      <a:pt x="74382" y="9774"/>
                      <a:pt x="76670" y="9393"/>
                      <a:pt x="78875" y="9028"/>
                    </a:cubicBezTo>
                    <a:cubicBezTo>
                      <a:pt x="81361" y="8614"/>
                      <a:pt x="83914" y="8199"/>
                      <a:pt x="86251" y="7238"/>
                    </a:cubicBezTo>
                    <a:cubicBezTo>
                      <a:pt x="88208" y="6442"/>
                      <a:pt x="90014" y="5249"/>
                      <a:pt x="91772" y="4105"/>
                    </a:cubicBezTo>
                    <a:cubicBezTo>
                      <a:pt x="93512" y="2978"/>
                      <a:pt x="95302" y="1800"/>
                      <a:pt x="97242" y="972"/>
                    </a:cubicBezTo>
                    <a:cubicBezTo>
                      <a:pt x="101353" y="-769"/>
                      <a:pt x="106857" y="-305"/>
                      <a:pt x="108946" y="3458"/>
                    </a:cubicBezTo>
                    <a:cubicBezTo>
                      <a:pt x="109575" y="4602"/>
                      <a:pt x="109808" y="5879"/>
                      <a:pt x="110040" y="7122"/>
                    </a:cubicBezTo>
                    <a:cubicBezTo>
                      <a:pt x="110156" y="7719"/>
                      <a:pt x="110255" y="8315"/>
                      <a:pt x="110421" y="8896"/>
                    </a:cubicBezTo>
                    <a:cubicBezTo>
                      <a:pt x="112079" y="15162"/>
                      <a:pt x="117930" y="18262"/>
                      <a:pt x="124130" y="21561"/>
                    </a:cubicBezTo>
                    <a:cubicBezTo>
                      <a:pt x="126949" y="23053"/>
                      <a:pt x="129866" y="24594"/>
                      <a:pt x="132353" y="26467"/>
                    </a:cubicBezTo>
                    <a:cubicBezTo>
                      <a:pt x="139232" y="31656"/>
                      <a:pt x="143095" y="39829"/>
                      <a:pt x="143542" y="50073"/>
                    </a:cubicBezTo>
                    <a:cubicBezTo>
                      <a:pt x="143924" y="58942"/>
                      <a:pt x="141603" y="68971"/>
                      <a:pt x="137177" y="77559"/>
                    </a:cubicBezTo>
                    <a:cubicBezTo>
                      <a:pt x="136729" y="78437"/>
                      <a:pt x="136265" y="79316"/>
                      <a:pt x="135784" y="80178"/>
                    </a:cubicBezTo>
                    <a:cubicBezTo>
                      <a:pt x="134110" y="83311"/>
                      <a:pt x="132369" y="86543"/>
                      <a:pt x="131441" y="89991"/>
                    </a:cubicBezTo>
                    <a:cubicBezTo>
                      <a:pt x="130380" y="93904"/>
                      <a:pt x="130347" y="98098"/>
                      <a:pt x="130314" y="102142"/>
                    </a:cubicBezTo>
                    <a:cubicBezTo>
                      <a:pt x="130281" y="106718"/>
                      <a:pt x="130247" y="111459"/>
                      <a:pt x="128722" y="115835"/>
                    </a:cubicBezTo>
                    <a:cubicBezTo>
                      <a:pt x="126219" y="123080"/>
                      <a:pt x="119704" y="129097"/>
                      <a:pt x="110852" y="132330"/>
                    </a:cubicBezTo>
                    <a:cubicBezTo>
                      <a:pt x="103343" y="135065"/>
                      <a:pt x="95601" y="135612"/>
                      <a:pt x="86268" y="136026"/>
                    </a:cubicBezTo>
                    <a:cubicBezTo>
                      <a:pt x="75493" y="136507"/>
                      <a:pt x="64983" y="136839"/>
                      <a:pt x="54655" y="135678"/>
                    </a:cubicBezTo>
                    <a:cubicBezTo>
                      <a:pt x="50378" y="135197"/>
                      <a:pt x="45969" y="134451"/>
                      <a:pt x="41692" y="133739"/>
                    </a:cubicBezTo>
                    <a:cubicBezTo>
                      <a:pt x="27883" y="131418"/>
                      <a:pt x="13593" y="129031"/>
                      <a:pt x="1078" y="134833"/>
                    </a:cubicBezTo>
                    <a:lnTo>
                      <a:pt x="0" y="135330"/>
                    </a:lnTo>
                    <a:lnTo>
                      <a:pt x="696" y="134369"/>
                    </a:lnTo>
                    <a:close/>
                    <a:moveTo>
                      <a:pt x="131988" y="26965"/>
                    </a:moveTo>
                    <a:cubicBezTo>
                      <a:pt x="129551" y="25125"/>
                      <a:pt x="126650" y="23600"/>
                      <a:pt x="123865" y="22108"/>
                    </a:cubicBezTo>
                    <a:cubicBezTo>
                      <a:pt x="117814" y="18908"/>
                      <a:pt x="111565" y="15593"/>
                      <a:pt x="109841" y="9061"/>
                    </a:cubicBezTo>
                    <a:cubicBezTo>
                      <a:pt x="109675" y="8465"/>
                      <a:pt x="109575" y="7835"/>
                      <a:pt x="109460" y="7238"/>
                    </a:cubicBezTo>
                    <a:cubicBezTo>
                      <a:pt x="109227" y="5995"/>
                      <a:pt x="109012" y="4818"/>
                      <a:pt x="108432" y="3757"/>
                    </a:cubicBezTo>
                    <a:cubicBezTo>
                      <a:pt x="106509" y="292"/>
                      <a:pt x="101370" y="-89"/>
                      <a:pt x="97507" y="1535"/>
                    </a:cubicBezTo>
                    <a:cubicBezTo>
                      <a:pt x="95618" y="2331"/>
                      <a:pt x="93844" y="3491"/>
                      <a:pt x="92136" y="4619"/>
                    </a:cubicBezTo>
                    <a:cubicBezTo>
                      <a:pt x="90363" y="5779"/>
                      <a:pt x="88522" y="6989"/>
                      <a:pt x="86517" y="7801"/>
                    </a:cubicBezTo>
                    <a:cubicBezTo>
                      <a:pt x="84113" y="8796"/>
                      <a:pt x="81510" y="9227"/>
                      <a:pt x="79007" y="9641"/>
                    </a:cubicBezTo>
                    <a:cubicBezTo>
                      <a:pt x="76819" y="10006"/>
                      <a:pt x="74564" y="10371"/>
                      <a:pt x="72459" y="11117"/>
                    </a:cubicBezTo>
                    <a:cubicBezTo>
                      <a:pt x="66176" y="13322"/>
                      <a:pt x="61535" y="18610"/>
                      <a:pt x="57424" y="23268"/>
                    </a:cubicBezTo>
                    <a:cubicBezTo>
                      <a:pt x="44145" y="38353"/>
                      <a:pt x="29093" y="55444"/>
                      <a:pt x="24766" y="76647"/>
                    </a:cubicBezTo>
                    <a:cubicBezTo>
                      <a:pt x="24103" y="79863"/>
                      <a:pt x="23706" y="83195"/>
                      <a:pt x="23324" y="86411"/>
                    </a:cubicBezTo>
                    <a:cubicBezTo>
                      <a:pt x="22860" y="90306"/>
                      <a:pt x="22363" y="94335"/>
                      <a:pt x="21418" y="98230"/>
                    </a:cubicBezTo>
                    <a:cubicBezTo>
                      <a:pt x="18368" y="110796"/>
                      <a:pt x="10775" y="121521"/>
                      <a:pt x="1923" y="133822"/>
                    </a:cubicBezTo>
                    <a:cubicBezTo>
                      <a:pt x="14356" y="128533"/>
                      <a:pt x="28331" y="130871"/>
                      <a:pt x="41841" y="133142"/>
                    </a:cubicBezTo>
                    <a:cubicBezTo>
                      <a:pt x="46101" y="133855"/>
                      <a:pt x="50511" y="134601"/>
                      <a:pt x="54771" y="135081"/>
                    </a:cubicBezTo>
                    <a:cubicBezTo>
                      <a:pt x="65049" y="136242"/>
                      <a:pt x="75543" y="135910"/>
                      <a:pt x="86285" y="135429"/>
                    </a:cubicBezTo>
                    <a:cubicBezTo>
                      <a:pt x="95568" y="135015"/>
                      <a:pt x="103260" y="134485"/>
                      <a:pt x="110686" y="131783"/>
                    </a:cubicBezTo>
                    <a:cubicBezTo>
                      <a:pt x="119356" y="128616"/>
                      <a:pt x="125738" y="122731"/>
                      <a:pt x="128192" y="115670"/>
                    </a:cubicBezTo>
                    <a:cubicBezTo>
                      <a:pt x="129684" y="111376"/>
                      <a:pt x="129717" y="106701"/>
                      <a:pt x="129750" y="102176"/>
                    </a:cubicBezTo>
                    <a:cubicBezTo>
                      <a:pt x="129783" y="98081"/>
                      <a:pt x="129816" y="93854"/>
                      <a:pt x="130894" y="89875"/>
                    </a:cubicBezTo>
                    <a:cubicBezTo>
                      <a:pt x="131855" y="86361"/>
                      <a:pt x="133596" y="83095"/>
                      <a:pt x="135287" y="79929"/>
                    </a:cubicBezTo>
                    <a:cubicBezTo>
                      <a:pt x="135751" y="79067"/>
                      <a:pt x="136215" y="78188"/>
                      <a:pt x="136663" y="77310"/>
                    </a:cubicBezTo>
                    <a:cubicBezTo>
                      <a:pt x="141039" y="68806"/>
                      <a:pt x="143343" y="58893"/>
                      <a:pt x="142962" y="50123"/>
                    </a:cubicBezTo>
                    <a:cubicBezTo>
                      <a:pt x="142780" y="46078"/>
                      <a:pt x="142001" y="41155"/>
                      <a:pt x="139746" y="36480"/>
                    </a:cubicBezTo>
                    <a:cubicBezTo>
                      <a:pt x="138088" y="33032"/>
                      <a:pt x="135618" y="29716"/>
                      <a:pt x="132021" y="269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" name="Google Shape;896;p34"/>
            <p:cNvGrpSpPr/>
            <p:nvPr/>
          </p:nvGrpSpPr>
          <p:grpSpPr>
            <a:xfrm>
              <a:off x="2506117" y="2857813"/>
              <a:ext cx="115903" cy="83965"/>
              <a:chOff x="2506117" y="2857813"/>
              <a:chExt cx="115903" cy="83965"/>
            </a:xfrm>
          </p:grpSpPr>
          <p:sp>
            <p:nvSpPr>
              <p:cNvPr id="897" name="Google Shape;897;p34"/>
              <p:cNvSpPr/>
              <p:nvPr/>
            </p:nvSpPr>
            <p:spPr>
              <a:xfrm>
                <a:off x="2507659" y="2858108"/>
                <a:ext cx="114070" cy="83172"/>
              </a:xfrm>
              <a:custGeom>
                <a:avLst/>
                <a:gdLst/>
                <a:ahLst/>
                <a:cxnLst/>
                <a:rect l="l" t="t" r="r" b="b"/>
                <a:pathLst>
                  <a:path w="114070" h="83172" extrusionOk="0">
                    <a:moveTo>
                      <a:pt x="15500" y="82742"/>
                    </a:moveTo>
                    <a:cubicBezTo>
                      <a:pt x="39736" y="81266"/>
                      <a:pt x="65032" y="79476"/>
                      <a:pt x="85887" y="67010"/>
                    </a:cubicBezTo>
                    <a:cubicBezTo>
                      <a:pt x="90478" y="64258"/>
                      <a:pt x="94954" y="60860"/>
                      <a:pt x="97325" y="56052"/>
                    </a:cubicBezTo>
                    <a:cubicBezTo>
                      <a:pt x="100441" y="49770"/>
                      <a:pt x="99480" y="42177"/>
                      <a:pt x="101933" y="35613"/>
                    </a:cubicBezTo>
                    <a:cubicBezTo>
                      <a:pt x="103939" y="30192"/>
                      <a:pt x="108100" y="25882"/>
                      <a:pt x="111034" y="20892"/>
                    </a:cubicBezTo>
                    <a:cubicBezTo>
                      <a:pt x="113968" y="15902"/>
                      <a:pt x="115527" y="9271"/>
                      <a:pt x="112195" y="4547"/>
                    </a:cubicBezTo>
                    <a:cubicBezTo>
                      <a:pt x="108183" y="-1123"/>
                      <a:pt x="99563" y="-808"/>
                      <a:pt x="93131" y="1795"/>
                    </a:cubicBezTo>
                    <a:cubicBezTo>
                      <a:pt x="86699" y="4398"/>
                      <a:pt x="80698" y="8675"/>
                      <a:pt x="73769" y="9089"/>
                    </a:cubicBezTo>
                    <a:cubicBezTo>
                      <a:pt x="68928" y="9387"/>
                      <a:pt x="64071" y="7730"/>
                      <a:pt x="59297" y="8542"/>
                    </a:cubicBezTo>
                    <a:cubicBezTo>
                      <a:pt x="51903" y="9818"/>
                      <a:pt x="46864" y="16516"/>
                      <a:pt x="42587" y="22682"/>
                    </a:cubicBezTo>
                    <a:cubicBezTo>
                      <a:pt x="36089" y="32082"/>
                      <a:pt x="29524" y="41630"/>
                      <a:pt x="25811" y="52422"/>
                    </a:cubicBezTo>
                    <a:cubicBezTo>
                      <a:pt x="24120" y="57312"/>
                      <a:pt x="23026" y="62468"/>
                      <a:pt x="20406" y="66944"/>
                    </a:cubicBezTo>
                    <a:cubicBezTo>
                      <a:pt x="15947" y="74536"/>
                      <a:pt x="7775" y="79045"/>
                      <a:pt x="0" y="83173"/>
                    </a:cubicBezTo>
                    <a:cubicBezTo>
                      <a:pt x="7112" y="82460"/>
                      <a:pt x="14240" y="81747"/>
                      <a:pt x="15533" y="827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34"/>
              <p:cNvSpPr/>
              <p:nvPr/>
            </p:nvSpPr>
            <p:spPr>
              <a:xfrm>
                <a:off x="2506117" y="2857813"/>
                <a:ext cx="115903" cy="83965"/>
              </a:xfrm>
              <a:custGeom>
                <a:avLst/>
                <a:gdLst/>
                <a:ahLst/>
                <a:cxnLst/>
                <a:rect l="l" t="t" r="r" b="b"/>
                <a:pathLst>
                  <a:path w="115903" h="83965" extrusionOk="0">
                    <a:moveTo>
                      <a:pt x="1359" y="83219"/>
                    </a:moveTo>
                    <a:cubicBezTo>
                      <a:pt x="8372" y="79490"/>
                      <a:pt x="17091" y="74848"/>
                      <a:pt x="21650" y="67106"/>
                    </a:cubicBezTo>
                    <a:cubicBezTo>
                      <a:pt x="23523" y="63907"/>
                      <a:pt x="24650" y="60277"/>
                      <a:pt x="25728" y="56762"/>
                    </a:cubicBezTo>
                    <a:cubicBezTo>
                      <a:pt x="26142" y="55403"/>
                      <a:pt x="26573" y="54010"/>
                      <a:pt x="27038" y="52651"/>
                    </a:cubicBezTo>
                    <a:cubicBezTo>
                      <a:pt x="30801" y="41727"/>
                      <a:pt x="37432" y="32128"/>
                      <a:pt x="43847" y="22829"/>
                    </a:cubicBezTo>
                    <a:cubicBezTo>
                      <a:pt x="48356" y="16297"/>
                      <a:pt x="53379" y="9832"/>
                      <a:pt x="60756" y="8556"/>
                    </a:cubicBezTo>
                    <a:cubicBezTo>
                      <a:pt x="63474" y="8091"/>
                      <a:pt x="66243" y="8406"/>
                      <a:pt x="68928" y="8721"/>
                    </a:cubicBezTo>
                    <a:cubicBezTo>
                      <a:pt x="71017" y="8970"/>
                      <a:pt x="73172" y="9219"/>
                      <a:pt x="75277" y="9086"/>
                    </a:cubicBezTo>
                    <a:cubicBezTo>
                      <a:pt x="80018" y="8804"/>
                      <a:pt x="84428" y="6616"/>
                      <a:pt x="88705" y="4527"/>
                    </a:cubicBezTo>
                    <a:cubicBezTo>
                      <a:pt x="90611" y="3582"/>
                      <a:pt x="92567" y="2621"/>
                      <a:pt x="94557" y="1825"/>
                    </a:cubicBezTo>
                    <a:cubicBezTo>
                      <a:pt x="101304" y="-893"/>
                      <a:pt x="109924" y="-1059"/>
                      <a:pt x="113985" y="4693"/>
                    </a:cubicBezTo>
                    <a:cubicBezTo>
                      <a:pt x="117466" y="9633"/>
                      <a:pt x="115676" y="16546"/>
                      <a:pt x="112841" y="21370"/>
                    </a:cubicBezTo>
                    <a:cubicBezTo>
                      <a:pt x="111764" y="23210"/>
                      <a:pt x="110487" y="24984"/>
                      <a:pt x="109261" y="26708"/>
                    </a:cubicBezTo>
                    <a:cubicBezTo>
                      <a:pt x="107172" y="29625"/>
                      <a:pt x="105017" y="32642"/>
                      <a:pt x="103757" y="36041"/>
                    </a:cubicBezTo>
                    <a:cubicBezTo>
                      <a:pt x="102663" y="38991"/>
                      <a:pt x="102248" y="42224"/>
                      <a:pt x="101851" y="45341"/>
                    </a:cubicBezTo>
                    <a:cubicBezTo>
                      <a:pt x="101370" y="49120"/>
                      <a:pt x="100873" y="53032"/>
                      <a:pt x="99149" y="56514"/>
                    </a:cubicBezTo>
                    <a:cubicBezTo>
                      <a:pt x="96513" y="61835"/>
                      <a:pt x="91291" y="65382"/>
                      <a:pt x="87594" y="67604"/>
                    </a:cubicBezTo>
                    <a:cubicBezTo>
                      <a:pt x="66210" y="80368"/>
                      <a:pt x="40100" y="81960"/>
                      <a:pt x="17075" y="83369"/>
                    </a:cubicBezTo>
                    <a:lnTo>
                      <a:pt x="16959" y="83369"/>
                    </a:lnTo>
                    <a:cubicBezTo>
                      <a:pt x="16959" y="83369"/>
                      <a:pt x="16876" y="83302"/>
                      <a:pt x="16876" y="83302"/>
                    </a:cubicBezTo>
                    <a:cubicBezTo>
                      <a:pt x="15682" y="82407"/>
                      <a:pt x="8189" y="83153"/>
                      <a:pt x="1558" y="83816"/>
                    </a:cubicBezTo>
                    <a:lnTo>
                      <a:pt x="0" y="83965"/>
                    </a:lnTo>
                    <a:lnTo>
                      <a:pt x="1376" y="83236"/>
                    </a:lnTo>
                    <a:close/>
                    <a:moveTo>
                      <a:pt x="87263" y="67040"/>
                    </a:moveTo>
                    <a:cubicBezTo>
                      <a:pt x="90893" y="64868"/>
                      <a:pt x="96015" y="61387"/>
                      <a:pt x="98585" y="56215"/>
                    </a:cubicBezTo>
                    <a:cubicBezTo>
                      <a:pt x="100259" y="52833"/>
                      <a:pt x="100756" y="48971"/>
                      <a:pt x="101237" y="45241"/>
                    </a:cubicBezTo>
                    <a:cubicBezTo>
                      <a:pt x="101635" y="42091"/>
                      <a:pt x="102050" y="38826"/>
                      <a:pt x="103177" y="35809"/>
                    </a:cubicBezTo>
                    <a:cubicBezTo>
                      <a:pt x="104470" y="32344"/>
                      <a:pt x="106641" y="29294"/>
                      <a:pt x="108747" y="26343"/>
                    </a:cubicBezTo>
                    <a:cubicBezTo>
                      <a:pt x="109957" y="24636"/>
                      <a:pt x="111217" y="22878"/>
                      <a:pt x="112294" y="21055"/>
                    </a:cubicBezTo>
                    <a:cubicBezTo>
                      <a:pt x="115029" y="16397"/>
                      <a:pt x="116787" y="9733"/>
                      <a:pt x="113471" y="5041"/>
                    </a:cubicBezTo>
                    <a:cubicBezTo>
                      <a:pt x="110686" y="1096"/>
                      <a:pt x="103823" y="-1258"/>
                      <a:pt x="94772" y="2389"/>
                    </a:cubicBezTo>
                    <a:cubicBezTo>
                      <a:pt x="92816" y="3185"/>
                      <a:pt x="90860" y="4146"/>
                      <a:pt x="88970" y="5074"/>
                    </a:cubicBezTo>
                    <a:cubicBezTo>
                      <a:pt x="84643" y="7213"/>
                      <a:pt x="80184" y="9418"/>
                      <a:pt x="75310" y="9699"/>
                    </a:cubicBezTo>
                    <a:cubicBezTo>
                      <a:pt x="73155" y="9832"/>
                      <a:pt x="70967" y="9567"/>
                      <a:pt x="68862" y="9335"/>
                    </a:cubicBezTo>
                    <a:cubicBezTo>
                      <a:pt x="66226" y="9020"/>
                      <a:pt x="63491" y="8705"/>
                      <a:pt x="60872" y="9169"/>
                    </a:cubicBezTo>
                    <a:cubicBezTo>
                      <a:pt x="53727" y="10396"/>
                      <a:pt x="48803" y="16761"/>
                      <a:pt x="44361" y="23177"/>
                    </a:cubicBezTo>
                    <a:cubicBezTo>
                      <a:pt x="37962" y="32427"/>
                      <a:pt x="31348" y="42008"/>
                      <a:pt x="27618" y="52850"/>
                    </a:cubicBezTo>
                    <a:cubicBezTo>
                      <a:pt x="27154" y="54193"/>
                      <a:pt x="26722" y="55585"/>
                      <a:pt x="26308" y="56945"/>
                    </a:cubicBezTo>
                    <a:cubicBezTo>
                      <a:pt x="25214" y="60492"/>
                      <a:pt x="24087" y="64172"/>
                      <a:pt x="22180" y="67421"/>
                    </a:cubicBezTo>
                    <a:cubicBezTo>
                      <a:pt x="17837" y="74815"/>
                      <a:pt x="9847" y="79390"/>
                      <a:pt x="3034" y="83037"/>
                    </a:cubicBezTo>
                    <a:cubicBezTo>
                      <a:pt x="10842" y="82274"/>
                      <a:pt x="15748" y="81910"/>
                      <a:pt x="17124" y="82722"/>
                    </a:cubicBezTo>
                    <a:cubicBezTo>
                      <a:pt x="40067" y="81330"/>
                      <a:pt x="66044" y="79722"/>
                      <a:pt x="87263" y="6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" name="Google Shape;899;p34"/>
            <p:cNvGrpSpPr/>
            <p:nvPr/>
          </p:nvGrpSpPr>
          <p:grpSpPr>
            <a:xfrm>
              <a:off x="2446274" y="2841343"/>
              <a:ext cx="136510" cy="101661"/>
              <a:chOff x="2446274" y="2841343"/>
              <a:chExt cx="136510" cy="101661"/>
            </a:xfrm>
          </p:grpSpPr>
          <p:sp>
            <p:nvSpPr>
              <p:cNvPr id="900" name="Google Shape;900;p34"/>
              <p:cNvSpPr/>
              <p:nvPr/>
            </p:nvSpPr>
            <p:spPr>
              <a:xfrm>
                <a:off x="2447484" y="2841698"/>
                <a:ext cx="134968" cy="100776"/>
              </a:xfrm>
              <a:custGeom>
                <a:avLst/>
                <a:gdLst/>
                <a:ahLst/>
                <a:cxnLst/>
                <a:rect l="l" t="t" r="r" b="b"/>
                <a:pathLst>
                  <a:path w="134968" h="100776" extrusionOk="0">
                    <a:moveTo>
                      <a:pt x="0" y="100776"/>
                    </a:moveTo>
                    <a:cubicBezTo>
                      <a:pt x="21567" y="96516"/>
                      <a:pt x="43681" y="95306"/>
                      <a:pt x="65198" y="90797"/>
                    </a:cubicBezTo>
                    <a:cubicBezTo>
                      <a:pt x="86716" y="86288"/>
                      <a:pt x="108283" y="77999"/>
                      <a:pt x="123517" y="62135"/>
                    </a:cubicBezTo>
                    <a:cubicBezTo>
                      <a:pt x="127214" y="58272"/>
                      <a:pt x="130712" y="53166"/>
                      <a:pt x="129402" y="47978"/>
                    </a:cubicBezTo>
                    <a:cubicBezTo>
                      <a:pt x="128523" y="44447"/>
                      <a:pt x="125473" y="41446"/>
                      <a:pt x="125689" y="37799"/>
                    </a:cubicBezTo>
                    <a:cubicBezTo>
                      <a:pt x="125838" y="35197"/>
                      <a:pt x="127628" y="33042"/>
                      <a:pt x="129220" y="30970"/>
                    </a:cubicBezTo>
                    <a:cubicBezTo>
                      <a:pt x="132121" y="27223"/>
                      <a:pt x="134707" y="22930"/>
                      <a:pt x="134955" y="18205"/>
                    </a:cubicBezTo>
                    <a:cubicBezTo>
                      <a:pt x="135187" y="13464"/>
                      <a:pt x="132369" y="8308"/>
                      <a:pt x="127728" y="7330"/>
                    </a:cubicBezTo>
                    <a:cubicBezTo>
                      <a:pt x="123782" y="6485"/>
                      <a:pt x="119572" y="8739"/>
                      <a:pt x="115726" y="7529"/>
                    </a:cubicBezTo>
                    <a:cubicBezTo>
                      <a:pt x="112162" y="6419"/>
                      <a:pt x="110056" y="2705"/>
                      <a:pt x="106724" y="998"/>
                    </a:cubicBezTo>
                    <a:cubicBezTo>
                      <a:pt x="100574" y="-2152"/>
                      <a:pt x="93230" y="2672"/>
                      <a:pt x="89169" y="8259"/>
                    </a:cubicBezTo>
                    <a:cubicBezTo>
                      <a:pt x="85108" y="13845"/>
                      <a:pt x="82173" y="20708"/>
                      <a:pt x="76206" y="24173"/>
                    </a:cubicBezTo>
                    <a:cubicBezTo>
                      <a:pt x="71796" y="26726"/>
                      <a:pt x="66491" y="26958"/>
                      <a:pt x="61584" y="28284"/>
                    </a:cubicBezTo>
                    <a:cubicBezTo>
                      <a:pt x="53263" y="30538"/>
                      <a:pt x="45919" y="36191"/>
                      <a:pt x="41609" y="43651"/>
                    </a:cubicBezTo>
                    <a:cubicBezTo>
                      <a:pt x="36105" y="53166"/>
                      <a:pt x="35608" y="64936"/>
                      <a:pt x="30137" y="74468"/>
                    </a:cubicBezTo>
                    <a:cubicBezTo>
                      <a:pt x="23722" y="85658"/>
                      <a:pt x="11521" y="92073"/>
                      <a:pt x="0" y="1007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34"/>
              <p:cNvSpPr/>
              <p:nvPr/>
            </p:nvSpPr>
            <p:spPr>
              <a:xfrm>
                <a:off x="2446274" y="2841343"/>
                <a:ext cx="136510" cy="101661"/>
              </a:xfrm>
              <a:custGeom>
                <a:avLst/>
                <a:gdLst/>
                <a:ahLst/>
                <a:cxnLst/>
                <a:rect l="l" t="t" r="r" b="b"/>
                <a:pathLst>
                  <a:path w="136510" h="101661" extrusionOk="0">
                    <a:moveTo>
                      <a:pt x="1028" y="100883"/>
                    </a:moveTo>
                    <a:cubicBezTo>
                      <a:pt x="3763" y="98811"/>
                      <a:pt x="6565" y="96855"/>
                      <a:pt x="9283" y="94965"/>
                    </a:cubicBezTo>
                    <a:cubicBezTo>
                      <a:pt x="18003" y="88881"/>
                      <a:pt x="26242" y="83129"/>
                      <a:pt x="31099" y="74658"/>
                    </a:cubicBezTo>
                    <a:cubicBezTo>
                      <a:pt x="33801" y="69933"/>
                      <a:pt x="35326" y="64562"/>
                      <a:pt x="36785" y="59357"/>
                    </a:cubicBezTo>
                    <a:cubicBezTo>
                      <a:pt x="38260" y="54085"/>
                      <a:pt x="39802" y="48648"/>
                      <a:pt x="42570" y="43841"/>
                    </a:cubicBezTo>
                    <a:cubicBezTo>
                      <a:pt x="46947" y="36265"/>
                      <a:pt x="54290" y="30612"/>
                      <a:pt x="62728" y="28324"/>
                    </a:cubicBezTo>
                    <a:cubicBezTo>
                      <a:pt x="64303" y="27893"/>
                      <a:pt x="65961" y="27578"/>
                      <a:pt x="67552" y="27263"/>
                    </a:cubicBezTo>
                    <a:cubicBezTo>
                      <a:pt x="70884" y="26617"/>
                      <a:pt x="74332" y="25937"/>
                      <a:pt x="77283" y="24230"/>
                    </a:cubicBezTo>
                    <a:cubicBezTo>
                      <a:pt x="81577" y="21743"/>
                      <a:pt x="84328" y="17383"/>
                      <a:pt x="86997" y="13156"/>
                    </a:cubicBezTo>
                    <a:cubicBezTo>
                      <a:pt x="88008" y="11565"/>
                      <a:pt x="89036" y="9924"/>
                      <a:pt x="90147" y="8398"/>
                    </a:cubicBezTo>
                    <a:cubicBezTo>
                      <a:pt x="92335" y="5381"/>
                      <a:pt x="95286" y="2828"/>
                      <a:pt x="98253" y="1386"/>
                    </a:cubicBezTo>
                    <a:cubicBezTo>
                      <a:pt x="101784" y="-338"/>
                      <a:pt x="105183" y="-454"/>
                      <a:pt x="108084" y="1038"/>
                    </a:cubicBezTo>
                    <a:cubicBezTo>
                      <a:pt x="109592" y="1817"/>
                      <a:pt x="110852" y="2994"/>
                      <a:pt x="112079" y="4122"/>
                    </a:cubicBezTo>
                    <a:cubicBezTo>
                      <a:pt x="113637" y="5564"/>
                      <a:pt x="115112" y="6940"/>
                      <a:pt x="117035" y="7537"/>
                    </a:cubicBezTo>
                    <a:cubicBezTo>
                      <a:pt x="118991" y="8150"/>
                      <a:pt x="121030" y="7835"/>
                      <a:pt x="123202" y="7520"/>
                    </a:cubicBezTo>
                    <a:cubicBezTo>
                      <a:pt x="125108" y="7221"/>
                      <a:pt x="127098" y="6923"/>
                      <a:pt x="129021" y="7338"/>
                    </a:cubicBezTo>
                    <a:cubicBezTo>
                      <a:pt x="133994" y="8398"/>
                      <a:pt x="136729" y="13869"/>
                      <a:pt x="136497" y="18544"/>
                    </a:cubicBezTo>
                    <a:cubicBezTo>
                      <a:pt x="136232" y="23782"/>
                      <a:pt x="133065" y="28440"/>
                      <a:pt x="130711" y="31491"/>
                    </a:cubicBezTo>
                    <a:lnTo>
                      <a:pt x="130446" y="31839"/>
                    </a:lnTo>
                    <a:cubicBezTo>
                      <a:pt x="128938" y="33778"/>
                      <a:pt x="127379" y="35784"/>
                      <a:pt x="127247" y="38138"/>
                    </a:cubicBezTo>
                    <a:cubicBezTo>
                      <a:pt x="127131" y="40227"/>
                      <a:pt x="128109" y="42083"/>
                      <a:pt x="129153" y="44039"/>
                    </a:cubicBezTo>
                    <a:cubicBezTo>
                      <a:pt x="129866" y="45366"/>
                      <a:pt x="130579" y="46742"/>
                      <a:pt x="130960" y="48217"/>
                    </a:cubicBezTo>
                    <a:cubicBezTo>
                      <a:pt x="132038" y="52544"/>
                      <a:pt x="130032" y="57401"/>
                      <a:pt x="124992" y="62656"/>
                    </a:cubicBezTo>
                    <a:cubicBezTo>
                      <a:pt x="111648" y="76548"/>
                      <a:pt x="92518" y="85963"/>
                      <a:pt x="66524" y="91417"/>
                    </a:cubicBezTo>
                    <a:cubicBezTo>
                      <a:pt x="55318" y="93771"/>
                      <a:pt x="43781" y="95247"/>
                      <a:pt x="32624" y="96672"/>
                    </a:cubicBezTo>
                    <a:cubicBezTo>
                      <a:pt x="22329" y="97998"/>
                      <a:pt x="11670" y="99358"/>
                      <a:pt x="1326" y="101397"/>
                    </a:cubicBezTo>
                    <a:lnTo>
                      <a:pt x="0" y="101662"/>
                    </a:lnTo>
                    <a:lnTo>
                      <a:pt x="1078" y="100850"/>
                    </a:lnTo>
                    <a:close/>
                    <a:moveTo>
                      <a:pt x="128573" y="44371"/>
                    </a:moveTo>
                    <a:cubicBezTo>
                      <a:pt x="127545" y="42415"/>
                      <a:pt x="126468" y="40393"/>
                      <a:pt x="126600" y="38138"/>
                    </a:cubicBezTo>
                    <a:cubicBezTo>
                      <a:pt x="126750" y="35585"/>
                      <a:pt x="128374" y="33496"/>
                      <a:pt x="129932" y="31491"/>
                    </a:cubicBezTo>
                    <a:lnTo>
                      <a:pt x="130198" y="31143"/>
                    </a:lnTo>
                    <a:cubicBezTo>
                      <a:pt x="132502" y="28159"/>
                      <a:pt x="135602" y="23600"/>
                      <a:pt x="135867" y="18544"/>
                    </a:cubicBezTo>
                    <a:cubicBezTo>
                      <a:pt x="136082" y="14134"/>
                      <a:pt x="133530" y="8962"/>
                      <a:pt x="128888" y="7984"/>
                    </a:cubicBezTo>
                    <a:cubicBezTo>
                      <a:pt x="127081" y="7603"/>
                      <a:pt x="125158" y="7885"/>
                      <a:pt x="123301" y="8167"/>
                    </a:cubicBezTo>
                    <a:cubicBezTo>
                      <a:pt x="121163" y="8481"/>
                      <a:pt x="118958" y="8829"/>
                      <a:pt x="116869" y="8167"/>
                    </a:cubicBezTo>
                    <a:cubicBezTo>
                      <a:pt x="114814" y="7520"/>
                      <a:pt x="113223" y="6045"/>
                      <a:pt x="111681" y="4602"/>
                    </a:cubicBezTo>
                    <a:cubicBezTo>
                      <a:pt x="110487" y="3492"/>
                      <a:pt x="109244" y="2348"/>
                      <a:pt x="107818" y="1602"/>
                    </a:cubicBezTo>
                    <a:cubicBezTo>
                      <a:pt x="102099" y="-1332"/>
                      <a:pt x="94855" y="2978"/>
                      <a:pt x="90661" y="8763"/>
                    </a:cubicBezTo>
                    <a:cubicBezTo>
                      <a:pt x="89567" y="10272"/>
                      <a:pt x="88539" y="11913"/>
                      <a:pt x="87528" y="13488"/>
                    </a:cubicBezTo>
                    <a:cubicBezTo>
                      <a:pt x="84809" y="17781"/>
                      <a:pt x="82008" y="22207"/>
                      <a:pt x="77598" y="24760"/>
                    </a:cubicBezTo>
                    <a:cubicBezTo>
                      <a:pt x="74564" y="26517"/>
                      <a:pt x="71067" y="27197"/>
                      <a:pt x="67668" y="27860"/>
                    </a:cubicBezTo>
                    <a:cubicBezTo>
                      <a:pt x="66093" y="28175"/>
                      <a:pt x="64452" y="28490"/>
                      <a:pt x="62894" y="28904"/>
                    </a:cubicBezTo>
                    <a:cubicBezTo>
                      <a:pt x="54606" y="31143"/>
                      <a:pt x="47394" y="36696"/>
                      <a:pt x="43101" y="44139"/>
                    </a:cubicBezTo>
                    <a:cubicBezTo>
                      <a:pt x="40366" y="48880"/>
                      <a:pt x="38841" y="54284"/>
                      <a:pt x="37382" y="59523"/>
                    </a:cubicBezTo>
                    <a:cubicBezTo>
                      <a:pt x="35906" y="64761"/>
                      <a:pt x="34381" y="70182"/>
                      <a:pt x="31646" y="74973"/>
                    </a:cubicBezTo>
                    <a:cubicBezTo>
                      <a:pt x="26722" y="83560"/>
                      <a:pt x="18417" y="89345"/>
                      <a:pt x="9648" y="95479"/>
                    </a:cubicBezTo>
                    <a:cubicBezTo>
                      <a:pt x="7294" y="97120"/>
                      <a:pt x="4890" y="98794"/>
                      <a:pt x="2503" y="100568"/>
                    </a:cubicBezTo>
                    <a:cubicBezTo>
                      <a:pt x="12450" y="98662"/>
                      <a:pt x="22645" y="97352"/>
                      <a:pt x="32525" y="96092"/>
                    </a:cubicBezTo>
                    <a:cubicBezTo>
                      <a:pt x="43681" y="94666"/>
                      <a:pt x="55202" y="93191"/>
                      <a:pt x="66375" y="90854"/>
                    </a:cubicBezTo>
                    <a:cubicBezTo>
                      <a:pt x="92252" y="85433"/>
                      <a:pt x="111266" y="76083"/>
                      <a:pt x="124528" y="62274"/>
                    </a:cubicBezTo>
                    <a:cubicBezTo>
                      <a:pt x="129419" y="57185"/>
                      <a:pt x="131375" y="52511"/>
                      <a:pt x="130347" y="48399"/>
                    </a:cubicBezTo>
                    <a:cubicBezTo>
                      <a:pt x="130131" y="47570"/>
                      <a:pt x="129800" y="46758"/>
                      <a:pt x="129419" y="45962"/>
                    </a:cubicBezTo>
                    <a:cubicBezTo>
                      <a:pt x="129153" y="45415"/>
                      <a:pt x="128871" y="44885"/>
                      <a:pt x="128606" y="4437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" name="Google Shape;902;p34"/>
            <p:cNvGrpSpPr/>
            <p:nvPr/>
          </p:nvGrpSpPr>
          <p:grpSpPr>
            <a:xfrm>
              <a:off x="2443538" y="2782869"/>
              <a:ext cx="97093" cy="157384"/>
              <a:chOff x="2443538" y="2782869"/>
              <a:chExt cx="97093" cy="157384"/>
            </a:xfrm>
          </p:grpSpPr>
          <p:sp>
            <p:nvSpPr>
              <p:cNvPr id="903" name="Google Shape;903;p34"/>
              <p:cNvSpPr/>
              <p:nvPr/>
            </p:nvSpPr>
            <p:spPr>
              <a:xfrm>
                <a:off x="2444682" y="2783184"/>
                <a:ext cx="95647" cy="156223"/>
              </a:xfrm>
              <a:custGeom>
                <a:avLst/>
                <a:gdLst/>
                <a:ahLst/>
                <a:cxnLst/>
                <a:rect l="l" t="t" r="r" b="b"/>
                <a:pathLst>
                  <a:path w="95647" h="156223" extrusionOk="0">
                    <a:moveTo>
                      <a:pt x="0" y="156224"/>
                    </a:moveTo>
                    <a:cubicBezTo>
                      <a:pt x="20920" y="146758"/>
                      <a:pt x="42222" y="137027"/>
                      <a:pt x="59164" y="121544"/>
                    </a:cubicBezTo>
                    <a:cubicBezTo>
                      <a:pt x="69110" y="112460"/>
                      <a:pt x="77714" y="100441"/>
                      <a:pt x="77731" y="86981"/>
                    </a:cubicBezTo>
                    <a:cubicBezTo>
                      <a:pt x="77731" y="81925"/>
                      <a:pt x="76537" y="76885"/>
                      <a:pt x="77018" y="71846"/>
                    </a:cubicBezTo>
                    <a:cubicBezTo>
                      <a:pt x="77681" y="65165"/>
                      <a:pt x="81228" y="59197"/>
                      <a:pt x="84030" y="53097"/>
                    </a:cubicBezTo>
                    <a:cubicBezTo>
                      <a:pt x="89650" y="40863"/>
                      <a:pt x="92335" y="27518"/>
                      <a:pt x="94987" y="14306"/>
                    </a:cubicBezTo>
                    <a:cubicBezTo>
                      <a:pt x="95551" y="11538"/>
                      <a:pt x="96082" y="8587"/>
                      <a:pt x="95104" y="5935"/>
                    </a:cubicBezTo>
                    <a:cubicBezTo>
                      <a:pt x="93661" y="2072"/>
                      <a:pt x="89235" y="-16"/>
                      <a:pt x="85107" y="0"/>
                    </a:cubicBezTo>
                    <a:cubicBezTo>
                      <a:pt x="80980" y="0"/>
                      <a:pt x="77068" y="1691"/>
                      <a:pt x="73271" y="3332"/>
                    </a:cubicBezTo>
                    <a:cubicBezTo>
                      <a:pt x="67221" y="5968"/>
                      <a:pt x="61153" y="8587"/>
                      <a:pt x="55103" y="11223"/>
                    </a:cubicBezTo>
                    <a:cubicBezTo>
                      <a:pt x="50992" y="13013"/>
                      <a:pt x="46764" y="14870"/>
                      <a:pt x="43598" y="18053"/>
                    </a:cubicBezTo>
                    <a:cubicBezTo>
                      <a:pt x="40316" y="21352"/>
                      <a:pt x="38476" y="25778"/>
                      <a:pt x="36719" y="30088"/>
                    </a:cubicBezTo>
                    <a:cubicBezTo>
                      <a:pt x="32558" y="40233"/>
                      <a:pt x="28397" y="50395"/>
                      <a:pt x="24236" y="60540"/>
                    </a:cubicBezTo>
                    <a:cubicBezTo>
                      <a:pt x="21451" y="67320"/>
                      <a:pt x="18633" y="74316"/>
                      <a:pt x="18566" y="81643"/>
                    </a:cubicBezTo>
                    <a:cubicBezTo>
                      <a:pt x="18500" y="89070"/>
                      <a:pt x="21302" y="96546"/>
                      <a:pt x="19727" y="103807"/>
                    </a:cubicBezTo>
                    <a:cubicBezTo>
                      <a:pt x="17389" y="114599"/>
                      <a:pt x="5984" y="122091"/>
                      <a:pt x="4940" y="133082"/>
                    </a:cubicBezTo>
                    <a:cubicBezTo>
                      <a:pt x="4559" y="137027"/>
                      <a:pt x="5620" y="141023"/>
                      <a:pt x="5288" y="144968"/>
                    </a:cubicBezTo>
                    <a:cubicBezTo>
                      <a:pt x="4957" y="148913"/>
                      <a:pt x="2536" y="153257"/>
                      <a:pt x="0" y="1562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34"/>
              <p:cNvSpPr/>
              <p:nvPr/>
            </p:nvSpPr>
            <p:spPr>
              <a:xfrm>
                <a:off x="2443538" y="2782869"/>
                <a:ext cx="97093" cy="157384"/>
              </a:xfrm>
              <a:custGeom>
                <a:avLst/>
                <a:gdLst/>
                <a:ahLst/>
                <a:cxnLst/>
                <a:rect l="l" t="t" r="r" b="b"/>
                <a:pathLst>
                  <a:path w="97093" h="157384" extrusionOk="0">
                    <a:moveTo>
                      <a:pt x="912" y="156340"/>
                    </a:moveTo>
                    <a:cubicBezTo>
                      <a:pt x="3216" y="153638"/>
                      <a:pt x="5785" y="149311"/>
                      <a:pt x="6134" y="145250"/>
                    </a:cubicBezTo>
                    <a:cubicBezTo>
                      <a:pt x="6299" y="143327"/>
                      <a:pt x="6134" y="141371"/>
                      <a:pt x="5951" y="139464"/>
                    </a:cubicBezTo>
                    <a:cubicBezTo>
                      <a:pt x="5769" y="137458"/>
                      <a:pt x="5587" y="135403"/>
                      <a:pt x="5785" y="133364"/>
                    </a:cubicBezTo>
                    <a:cubicBezTo>
                      <a:pt x="6349" y="127462"/>
                      <a:pt x="9897" y="122489"/>
                      <a:pt x="13328" y="117682"/>
                    </a:cubicBezTo>
                    <a:cubicBezTo>
                      <a:pt x="16362" y="113455"/>
                      <a:pt x="19478" y="109062"/>
                      <a:pt x="20572" y="104055"/>
                    </a:cubicBezTo>
                    <a:cubicBezTo>
                      <a:pt x="21517" y="99729"/>
                      <a:pt x="20854" y="95220"/>
                      <a:pt x="20224" y="90843"/>
                    </a:cubicBezTo>
                    <a:cubicBezTo>
                      <a:pt x="19810" y="87942"/>
                      <a:pt x="19379" y="84925"/>
                      <a:pt x="19395" y="81958"/>
                    </a:cubicBezTo>
                    <a:cubicBezTo>
                      <a:pt x="19462" y="74465"/>
                      <a:pt x="22446" y="67171"/>
                      <a:pt x="25081" y="60739"/>
                    </a:cubicBezTo>
                    <a:lnTo>
                      <a:pt x="37564" y="30287"/>
                    </a:lnTo>
                    <a:cubicBezTo>
                      <a:pt x="39238" y="26192"/>
                      <a:pt x="41145" y="21550"/>
                      <a:pt x="44510" y="18152"/>
                    </a:cubicBezTo>
                    <a:cubicBezTo>
                      <a:pt x="47759" y="14886"/>
                      <a:pt x="52202" y="12947"/>
                      <a:pt x="56114" y="11256"/>
                    </a:cubicBezTo>
                    <a:lnTo>
                      <a:pt x="74283" y="3365"/>
                    </a:lnTo>
                    <a:cubicBezTo>
                      <a:pt x="77896" y="1807"/>
                      <a:pt x="81975" y="17"/>
                      <a:pt x="86235" y="0"/>
                    </a:cubicBezTo>
                    <a:cubicBezTo>
                      <a:pt x="90081" y="0"/>
                      <a:pt x="94954" y="1906"/>
                      <a:pt x="96529" y="6134"/>
                    </a:cubicBezTo>
                    <a:cubicBezTo>
                      <a:pt x="97574" y="8952"/>
                      <a:pt x="96944" y="12118"/>
                      <a:pt x="96430" y="14671"/>
                    </a:cubicBezTo>
                    <a:cubicBezTo>
                      <a:pt x="93811" y="27700"/>
                      <a:pt x="91109" y="41194"/>
                      <a:pt x="85456" y="53528"/>
                    </a:cubicBezTo>
                    <a:cubicBezTo>
                      <a:pt x="84892" y="54771"/>
                      <a:pt x="84279" y="56031"/>
                      <a:pt x="83682" y="57241"/>
                    </a:cubicBezTo>
                    <a:cubicBezTo>
                      <a:pt x="81378" y="61999"/>
                      <a:pt x="78974" y="66906"/>
                      <a:pt x="78460" y="72177"/>
                    </a:cubicBezTo>
                    <a:cubicBezTo>
                      <a:pt x="78178" y="75078"/>
                      <a:pt x="78460" y="78046"/>
                      <a:pt x="78758" y="80930"/>
                    </a:cubicBezTo>
                    <a:cubicBezTo>
                      <a:pt x="78957" y="83002"/>
                      <a:pt x="79173" y="85157"/>
                      <a:pt x="79173" y="87279"/>
                    </a:cubicBezTo>
                    <a:cubicBezTo>
                      <a:pt x="79140" y="101950"/>
                      <a:pt x="69011" y="114300"/>
                      <a:pt x="60507" y="122075"/>
                    </a:cubicBezTo>
                    <a:cubicBezTo>
                      <a:pt x="43366" y="137757"/>
                      <a:pt x="21965" y="147438"/>
                      <a:pt x="1260" y="156821"/>
                    </a:cubicBezTo>
                    <a:lnTo>
                      <a:pt x="0" y="157384"/>
                    </a:lnTo>
                    <a:lnTo>
                      <a:pt x="895" y="156323"/>
                    </a:lnTo>
                    <a:close/>
                    <a:moveTo>
                      <a:pt x="86268" y="630"/>
                    </a:moveTo>
                    <a:cubicBezTo>
                      <a:pt x="82140" y="630"/>
                      <a:pt x="78112" y="2387"/>
                      <a:pt x="74565" y="3945"/>
                    </a:cubicBezTo>
                    <a:lnTo>
                      <a:pt x="56396" y="11836"/>
                    </a:lnTo>
                    <a:cubicBezTo>
                      <a:pt x="52533" y="13510"/>
                      <a:pt x="48157" y="15417"/>
                      <a:pt x="44991" y="18600"/>
                    </a:cubicBezTo>
                    <a:cubicBezTo>
                      <a:pt x="41708" y="21898"/>
                      <a:pt x="39835" y="26490"/>
                      <a:pt x="38177" y="30535"/>
                    </a:cubicBezTo>
                    <a:lnTo>
                      <a:pt x="25695" y="60988"/>
                    </a:lnTo>
                    <a:cubicBezTo>
                      <a:pt x="23076" y="67370"/>
                      <a:pt x="20108" y="74598"/>
                      <a:pt x="20059" y="81975"/>
                    </a:cubicBezTo>
                    <a:cubicBezTo>
                      <a:pt x="20042" y="84892"/>
                      <a:pt x="20473" y="87876"/>
                      <a:pt x="20887" y="90760"/>
                    </a:cubicBezTo>
                    <a:cubicBezTo>
                      <a:pt x="21517" y="95187"/>
                      <a:pt x="22180" y="99762"/>
                      <a:pt x="21219" y="104188"/>
                    </a:cubicBezTo>
                    <a:cubicBezTo>
                      <a:pt x="20108" y="109327"/>
                      <a:pt x="16942" y="113753"/>
                      <a:pt x="13875" y="118046"/>
                    </a:cubicBezTo>
                    <a:cubicBezTo>
                      <a:pt x="10494" y="122788"/>
                      <a:pt x="6979" y="127678"/>
                      <a:pt x="6449" y="133430"/>
                    </a:cubicBezTo>
                    <a:cubicBezTo>
                      <a:pt x="6266" y="135420"/>
                      <a:pt x="6449" y="137458"/>
                      <a:pt x="6614" y="139431"/>
                    </a:cubicBezTo>
                    <a:cubicBezTo>
                      <a:pt x="6780" y="141354"/>
                      <a:pt x="6963" y="143360"/>
                      <a:pt x="6797" y="145333"/>
                    </a:cubicBezTo>
                    <a:cubicBezTo>
                      <a:pt x="6498" y="149046"/>
                      <a:pt x="4376" y="152975"/>
                      <a:pt x="2255" y="155760"/>
                    </a:cubicBezTo>
                    <a:cubicBezTo>
                      <a:pt x="22545" y="146576"/>
                      <a:pt x="43416" y="136978"/>
                      <a:pt x="60159" y="121660"/>
                    </a:cubicBezTo>
                    <a:cubicBezTo>
                      <a:pt x="68564" y="113968"/>
                      <a:pt x="78609" y="101768"/>
                      <a:pt x="78626" y="87329"/>
                    </a:cubicBezTo>
                    <a:cubicBezTo>
                      <a:pt x="78626" y="85240"/>
                      <a:pt x="78427" y="83102"/>
                      <a:pt x="78211" y="81030"/>
                    </a:cubicBezTo>
                    <a:cubicBezTo>
                      <a:pt x="77930" y="78128"/>
                      <a:pt x="77631" y="75128"/>
                      <a:pt x="77913" y="72161"/>
                    </a:cubicBezTo>
                    <a:cubicBezTo>
                      <a:pt x="78444" y="66790"/>
                      <a:pt x="80864" y="61817"/>
                      <a:pt x="83185" y="57009"/>
                    </a:cubicBezTo>
                    <a:cubicBezTo>
                      <a:pt x="83765" y="55799"/>
                      <a:pt x="84378" y="54539"/>
                      <a:pt x="84942" y="53312"/>
                    </a:cubicBezTo>
                    <a:cubicBezTo>
                      <a:pt x="90578" y="41045"/>
                      <a:pt x="93264" y="27601"/>
                      <a:pt x="95883" y="14588"/>
                    </a:cubicBezTo>
                    <a:cubicBezTo>
                      <a:pt x="96380" y="12118"/>
                      <a:pt x="96993" y="9035"/>
                      <a:pt x="95999" y="6399"/>
                    </a:cubicBezTo>
                    <a:cubicBezTo>
                      <a:pt x="95916" y="6183"/>
                      <a:pt x="95833" y="5984"/>
                      <a:pt x="95734" y="5785"/>
                    </a:cubicBezTo>
                    <a:cubicBezTo>
                      <a:pt x="94026" y="2254"/>
                      <a:pt x="89733" y="647"/>
                      <a:pt x="86285" y="6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34"/>
            <p:cNvGrpSpPr/>
            <p:nvPr/>
          </p:nvGrpSpPr>
          <p:grpSpPr>
            <a:xfrm>
              <a:off x="2461724" y="2914835"/>
              <a:ext cx="171623" cy="46162"/>
              <a:chOff x="2461724" y="2914835"/>
              <a:chExt cx="171623" cy="46162"/>
            </a:xfrm>
          </p:grpSpPr>
          <p:sp>
            <p:nvSpPr>
              <p:cNvPr id="906" name="Google Shape;906;p34"/>
              <p:cNvSpPr/>
              <p:nvPr/>
            </p:nvSpPr>
            <p:spPr>
              <a:xfrm>
                <a:off x="2461823" y="2915175"/>
                <a:ext cx="171200" cy="45497"/>
              </a:xfrm>
              <a:custGeom>
                <a:avLst/>
                <a:gdLst/>
                <a:ahLst/>
                <a:cxnLst/>
                <a:rect l="l" t="t" r="r" b="b"/>
                <a:pathLst>
                  <a:path w="171200" h="45497" extrusionOk="0">
                    <a:moveTo>
                      <a:pt x="23821" y="30068"/>
                    </a:moveTo>
                    <a:cubicBezTo>
                      <a:pt x="41460" y="32356"/>
                      <a:pt x="58567" y="37611"/>
                      <a:pt x="75957" y="41357"/>
                    </a:cubicBezTo>
                    <a:cubicBezTo>
                      <a:pt x="93346" y="45104"/>
                      <a:pt x="111498" y="47341"/>
                      <a:pt x="128871" y="43496"/>
                    </a:cubicBezTo>
                    <a:cubicBezTo>
                      <a:pt x="146244" y="39650"/>
                      <a:pt x="162838" y="28874"/>
                      <a:pt x="169917" y="12546"/>
                    </a:cubicBezTo>
                    <a:cubicBezTo>
                      <a:pt x="171442" y="9032"/>
                      <a:pt x="172138" y="4141"/>
                      <a:pt x="168939" y="2036"/>
                    </a:cubicBezTo>
                    <a:cubicBezTo>
                      <a:pt x="167712" y="1224"/>
                      <a:pt x="166203" y="1058"/>
                      <a:pt x="164745" y="925"/>
                    </a:cubicBezTo>
                    <a:cubicBezTo>
                      <a:pt x="138884" y="-1495"/>
                      <a:pt x="109774" y="-252"/>
                      <a:pt x="91374" y="18083"/>
                    </a:cubicBezTo>
                    <a:cubicBezTo>
                      <a:pt x="87942" y="13623"/>
                      <a:pt x="84378" y="9048"/>
                      <a:pt x="79488" y="6247"/>
                    </a:cubicBezTo>
                    <a:cubicBezTo>
                      <a:pt x="74598" y="3445"/>
                      <a:pt x="68000" y="2865"/>
                      <a:pt x="63574" y="6329"/>
                    </a:cubicBezTo>
                    <a:cubicBezTo>
                      <a:pt x="60905" y="8435"/>
                      <a:pt x="59380" y="11667"/>
                      <a:pt x="57026" y="14121"/>
                    </a:cubicBezTo>
                    <a:cubicBezTo>
                      <a:pt x="54539" y="16707"/>
                      <a:pt x="51240" y="18331"/>
                      <a:pt x="47975" y="19857"/>
                    </a:cubicBezTo>
                    <a:cubicBezTo>
                      <a:pt x="32906" y="26902"/>
                      <a:pt x="15566" y="33035"/>
                      <a:pt x="0" y="27151"/>
                    </a:cubicBezTo>
                    <a:cubicBezTo>
                      <a:pt x="10792" y="30383"/>
                      <a:pt x="22131" y="31742"/>
                      <a:pt x="23821" y="30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34"/>
              <p:cNvSpPr/>
              <p:nvPr/>
            </p:nvSpPr>
            <p:spPr>
              <a:xfrm>
                <a:off x="2461724" y="2914835"/>
                <a:ext cx="171623" cy="46162"/>
              </a:xfrm>
              <a:custGeom>
                <a:avLst/>
                <a:gdLst/>
                <a:ahLst/>
                <a:cxnLst/>
                <a:rect l="l" t="t" r="r" b="b"/>
                <a:pathLst>
                  <a:path w="171623" h="46162" extrusionOk="0">
                    <a:moveTo>
                      <a:pt x="182" y="27192"/>
                    </a:moveTo>
                    <a:cubicBezTo>
                      <a:pt x="2686" y="27938"/>
                      <a:pt x="5139" y="28568"/>
                      <a:pt x="7476" y="29099"/>
                    </a:cubicBezTo>
                    <a:cubicBezTo>
                      <a:pt x="21070" y="31187"/>
                      <a:pt x="35376" y="25783"/>
                      <a:pt x="47941" y="19915"/>
                    </a:cubicBezTo>
                    <a:cubicBezTo>
                      <a:pt x="51439" y="18290"/>
                      <a:pt x="54523" y="16732"/>
                      <a:pt x="56893" y="14245"/>
                    </a:cubicBezTo>
                    <a:cubicBezTo>
                      <a:pt x="57854" y="13251"/>
                      <a:pt x="58700" y="12090"/>
                      <a:pt x="59512" y="10963"/>
                    </a:cubicBezTo>
                    <a:cubicBezTo>
                      <a:pt x="60673" y="9355"/>
                      <a:pt x="61883" y="7681"/>
                      <a:pt x="63474" y="6437"/>
                    </a:cubicBezTo>
                    <a:cubicBezTo>
                      <a:pt x="68265" y="2674"/>
                      <a:pt x="75095" y="3669"/>
                      <a:pt x="79736" y="6321"/>
                    </a:cubicBezTo>
                    <a:cubicBezTo>
                      <a:pt x="84643" y="9123"/>
                      <a:pt x="88290" y="13781"/>
                      <a:pt x="91506" y="17959"/>
                    </a:cubicBezTo>
                    <a:cubicBezTo>
                      <a:pt x="111366" y="-1569"/>
                      <a:pt x="142879" y="-1105"/>
                      <a:pt x="164877" y="967"/>
                    </a:cubicBezTo>
                    <a:cubicBezTo>
                      <a:pt x="166220" y="1100"/>
                      <a:pt x="167877" y="1249"/>
                      <a:pt x="169220" y="2127"/>
                    </a:cubicBezTo>
                    <a:cubicBezTo>
                      <a:pt x="172569" y="4332"/>
                      <a:pt x="171906" y="9372"/>
                      <a:pt x="170314" y="13019"/>
                    </a:cubicBezTo>
                    <a:cubicBezTo>
                      <a:pt x="163700" y="28253"/>
                      <a:pt x="148283" y="39890"/>
                      <a:pt x="129054" y="44151"/>
                    </a:cubicBezTo>
                    <a:cubicBezTo>
                      <a:pt x="110172" y="48328"/>
                      <a:pt x="90793" y="45195"/>
                      <a:pt x="76007" y="42012"/>
                    </a:cubicBezTo>
                    <a:cubicBezTo>
                      <a:pt x="70138" y="40752"/>
                      <a:pt x="64204" y="39294"/>
                      <a:pt x="58468" y="37868"/>
                    </a:cubicBezTo>
                    <a:cubicBezTo>
                      <a:pt x="47262" y="35100"/>
                      <a:pt x="35658" y="32248"/>
                      <a:pt x="24020" y="30740"/>
                    </a:cubicBezTo>
                    <a:cubicBezTo>
                      <a:pt x="22280" y="32099"/>
                      <a:pt x="15102" y="31386"/>
                      <a:pt x="7559" y="29745"/>
                    </a:cubicBezTo>
                    <a:cubicBezTo>
                      <a:pt x="5006" y="29364"/>
                      <a:pt x="2487" y="28734"/>
                      <a:pt x="0" y="27789"/>
                    </a:cubicBezTo>
                    <a:lnTo>
                      <a:pt x="199" y="27209"/>
                    </a:lnTo>
                    <a:close/>
                    <a:moveTo>
                      <a:pt x="168839" y="2625"/>
                    </a:moveTo>
                    <a:cubicBezTo>
                      <a:pt x="167646" y="1829"/>
                      <a:pt x="166054" y="1680"/>
                      <a:pt x="164778" y="1564"/>
                    </a:cubicBezTo>
                    <a:cubicBezTo>
                      <a:pt x="142813" y="-492"/>
                      <a:pt x="111316" y="-973"/>
                      <a:pt x="91655" y="18622"/>
                    </a:cubicBezTo>
                    <a:lnTo>
                      <a:pt x="91407" y="18870"/>
                    </a:lnTo>
                    <a:lnTo>
                      <a:pt x="91191" y="18589"/>
                    </a:lnTo>
                    <a:cubicBezTo>
                      <a:pt x="87959" y="14395"/>
                      <a:pt x="84312" y="9637"/>
                      <a:pt x="79405" y="6835"/>
                    </a:cubicBezTo>
                    <a:cubicBezTo>
                      <a:pt x="74946" y="4283"/>
                      <a:pt x="68398" y="3321"/>
                      <a:pt x="63839" y="6902"/>
                    </a:cubicBezTo>
                    <a:cubicBezTo>
                      <a:pt x="62314" y="8112"/>
                      <a:pt x="61137" y="9736"/>
                      <a:pt x="59993" y="11311"/>
                    </a:cubicBezTo>
                    <a:cubicBezTo>
                      <a:pt x="59164" y="12455"/>
                      <a:pt x="58319" y="13632"/>
                      <a:pt x="57324" y="14660"/>
                    </a:cubicBezTo>
                    <a:cubicBezTo>
                      <a:pt x="54871" y="17213"/>
                      <a:pt x="51737" y="18804"/>
                      <a:pt x="48190" y="20462"/>
                    </a:cubicBezTo>
                    <a:cubicBezTo>
                      <a:pt x="37282" y="25551"/>
                      <a:pt x="25081" y="30292"/>
                      <a:pt x="13096" y="30160"/>
                    </a:cubicBezTo>
                    <a:cubicBezTo>
                      <a:pt x="18716" y="31038"/>
                      <a:pt x="22827" y="31038"/>
                      <a:pt x="23689" y="30176"/>
                    </a:cubicBezTo>
                    <a:lnTo>
                      <a:pt x="23788" y="30077"/>
                    </a:lnTo>
                    <a:lnTo>
                      <a:pt x="23937" y="30077"/>
                    </a:lnTo>
                    <a:cubicBezTo>
                      <a:pt x="35658" y="31618"/>
                      <a:pt x="47311" y="34486"/>
                      <a:pt x="58584" y="37255"/>
                    </a:cubicBezTo>
                    <a:cubicBezTo>
                      <a:pt x="64320" y="38664"/>
                      <a:pt x="70238" y="40122"/>
                      <a:pt x="76089" y="41382"/>
                    </a:cubicBezTo>
                    <a:cubicBezTo>
                      <a:pt x="90810" y="44548"/>
                      <a:pt x="110106" y="47665"/>
                      <a:pt x="128871" y="43521"/>
                    </a:cubicBezTo>
                    <a:cubicBezTo>
                      <a:pt x="147902" y="39310"/>
                      <a:pt x="163170" y="27806"/>
                      <a:pt x="169701" y="12753"/>
                    </a:cubicBezTo>
                    <a:cubicBezTo>
                      <a:pt x="170845" y="10118"/>
                      <a:pt x="171508" y="6736"/>
                      <a:pt x="170381" y="4398"/>
                    </a:cubicBezTo>
                    <a:cubicBezTo>
                      <a:pt x="170033" y="3686"/>
                      <a:pt x="169535" y="3089"/>
                      <a:pt x="168839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8" name="Google Shape;908;p34"/>
            <p:cNvGrpSpPr/>
            <p:nvPr/>
          </p:nvGrpSpPr>
          <p:grpSpPr>
            <a:xfrm>
              <a:off x="2326752" y="2881404"/>
              <a:ext cx="187455" cy="88321"/>
              <a:chOff x="2326752" y="2881404"/>
              <a:chExt cx="187455" cy="88321"/>
            </a:xfrm>
          </p:grpSpPr>
          <p:sp>
            <p:nvSpPr>
              <p:cNvPr id="909" name="Google Shape;909;p34"/>
              <p:cNvSpPr/>
              <p:nvPr/>
            </p:nvSpPr>
            <p:spPr>
              <a:xfrm>
                <a:off x="2327863" y="2882117"/>
                <a:ext cx="184570" cy="87280"/>
              </a:xfrm>
              <a:custGeom>
                <a:avLst/>
                <a:gdLst/>
                <a:ahLst/>
                <a:cxnLst/>
                <a:rect l="l" t="t" r="r" b="b"/>
                <a:pathLst>
                  <a:path w="184570" h="87280" extrusionOk="0">
                    <a:moveTo>
                      <a:pt x="108962" y="68033"/>
                    </a:moveTo>
                    <a:cubicBezTo>
                      <a:pt x="132319" y="78228"/>
                      <a:pt x="159987" y="63325"/>
                      <a:pt x="184571" y="70006"/>
                    </a:cubicBezTo>
                    <a:cubicBezTo>
                      <a:pt x="168043" y="58998"/>
                      <a:pt x="146692" y="55534"/>
                      <a:pt x="127545" y="60772"/>
                    </a:cubicBezTo>
                    <a:cubicBezTo>
                      <a:pt x="145001" y="57341"/>
                      <a:pt x="164960" y="52003"/>
                      <a:pt x="172337" y="35823"/>
                    </a:cubicBezTo>
                    <a:cubicBezTo>
                      <a:pt x="157136" y="40664"/>
                      <a:pt x="141918" y="45505"/>
                      <a:pt x="126716" y="50328"/>
                    </a:cubicBezTo>
                    <a:cubicBezTo>
                      <a:pt x="135950" y="35426"/>
                      <a:pt x="140144" y="17456"/>
                      <a:pt x="138486" y="0"/>
                    </a:cubicBezTo>
                    <a:cubicBezTo>
                      <a:pt x="129418" y="9897"/>
                      <a:pt x="122605" y="21865"/>
                      <a:pt x="118726" y="34713"/>
                    </a:cubicBezTo>
                    <a:cubicBezTo>
                      <a:pt x="115759" y="44510"/>
                      <a:pt x="114184" y="55351"/>
                      <a:pt x="107188" y="62828"/>
                    </a:cubicBezTo>
                    <a:cubicBezTo>
                      <a:pt x="100342" y="70138"/>
                      <a:pt x="89865" y="72525"/>
                      <a:pt x="80002" y="74266"/>
                    </a:cubicBezTo>
                    <a:cubicBezTo>
                      <a:pt x="53594" y="78924"/>
                      <a:pt x="26822" y="81477"/>
                      <a:pt x="0" y="81908"/>
                    </a:cubicBezTo>
                    <a:cubicBezTo>
                      <a:pt x="10891" y="88274"/>
                      <a:pt x="24369" y="87810"/>
                      <a:pt x="36901" y="86401"/>
                    </a:cubicBezTo>
                    <a:cubicBezTo>
                      <a:pt x="61833" y="83599"/>
                      <a:pt x="86434" y="77847"/>
                      <a:pt x="108979" y="68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34"/>
              <p:cNvSpPr/>
              <p:nvPr/>
            </p:nvSpPr>
            <p:spPr>
              <a:xfrm>
                <a:off x="2326752" y="2881404"/>
                <a:ext cx="187455" cy="88321"/>
              </a:xfrm>
              <a:custGeom>
                <a:avLst/>
                <a:gdLst/>
                <a:ahLst/>
                <a:cxnLst/>
                <a:rect l="l" t="t" r="r" b="b"/>
                <a:pathLst>
                  <a:path w="187455" h="88321" extrusionOk="0">
                    <a:moveTo>
                      <a:pt x="1111" y="82322"/>
                    </a:moveTo>
                    <a:cubicBezTo>
                      <a:pt x="27833" y="81891"/>
                      <a:pt x="54738" y="79322"/>
                      <a:pt x="81063" y="74697"/>
                    </a:cubicBezTo>
                    <a:cubicBezTo>
                      <a:pt x="90561" y="73023"/>
                      <a:pt x="101270" y="70636"/>
                      <a:pt x="108067" y="63342"/>
                    </a:cubicBezTo>
                    <a:cubicBezTo>
                      <a:pt x="113554" y="57490"/>
                      <a:pt x="115709" y="49400"/>
                      <a:pt x="117798" y="41592"/>
                    </a:cubicBezTo>
                    <a:cubicBezTo>
                      <a:pt x="118345" y="39520"/>
                      <a:pt x="118925" y="37398"/>
                      <a:pt x="119538" y="35343"/>
                    </a:cubicBezTo>
                    <a:cubicBezTo>
                      <a:pt x="123434" y="22479"/>
                      <a:pt x="130297" y="10427"/>
                      <a:pt x="139365" y="514"/>
                    </a:cubicBezTo>
                    <a:lnTo>
                      <a:pt x="139829" y="0"/>
                    </a:lnTo>
                    <a:lnTo>
                      <a:pt x="139895" y="696"/>
                    </a:lnTo>
                    <a:cubicBezTo>
                      <a:pt x="141553" y="17986"/>
                      <a:pt x="137508" y="35641"/>
                      <a:pt x="128523" y="50511"/>
                    </a:cubicBezTo>
                    <a:lnTo>
                      <a:pt x="174028" y="36039"/>
                    </a:lnTo>
                    <a:lnTo>
                      <a:pt x="173746" y="36669"/>
                    </a:lnTo>
                    <a:cubicBezTo>
                      <a:pt x="168126" y="49002"/>
                      <a:pt x="155378" y="55136"/>
                      <a:pt x="140906" y="59031"/>
                    </a:cubicBezTo>
                    <a:cubicBezTo>
                      <a:pt x="156605" y="57722"/>
                      <a:pt x="172751" y="61717"/>
                      <a:pt x="185880" y="70470"/>
                    </a:cubicBezTo>
                    <a:lnTo>
                      <a:pt x="187455" y="71531"/>
                    </a:lnTo>
                    <a:lnTo>
                      <a:pt x="185615" y="71033"/>
                    </a:lnTo>
                    <a:cubicBezTo>
                      <a:pt x="174276" y="67950"/>
                      <a:pt x="162092" y="69508"/>
                      <a:pt x="150306" y="71000"/>
                    </a:cubicBezTo>
                    <a:cubicBezTo>
                      <a:pt x="136712" y="72724"/>
                      <a:pt x="122672" y="74531"/>
                      <a:pt x="110089" y="69077"/>
                    </a:cubicBezTo>
                    <a:cubicBezTo>
                      <a:pt x="88987" y="78261"/>
                      <a:pt x="64751" y="84428"/>
                      <a:pt x="38045" y="87428"/>
                    </a:cubicBezTo>
                    <a:cubicBezTo>
                      <a:pt x="25264" y="88871"/>
                      <a:pt x="11919" y="89302"/>
                      <a:pt x="962" y="82903"/>
                    </a:cubicBezTo>
                    <a:lnTo>
                      <a:pt x="0" y="82339"/>
                    </a:lnTo>
                    <a:lnTo>
                      <a:pt x="1111" y="82339"/>
                    </a:lnTo>
                    <a:close/>
                    <a:moveTo>
                      <a:pt x="136132" y="60192"/>
                    </a:moveTo>
                    <a:cubicBezTo>
                      <a:pt x="133679" y="60755"/>
                      <a:pt x="131209" y="61286"/>
                      <a:pt x="128722" y="61767"/>
                    </a:cubicBezTo>
                    <a:lnTo>
                      <a:pt x="128573" y="61170"/>
                    </a:lnTo>
                    <a:cubicBezTo>
                      <a:pt x="131026" y="60507"/>
                      <a:pt x="133496" y="59976"/>
                      <a:pt x="136000" y="59578"/>
                    </a:cubicBezTo>
                    <a:cubicBezTo>
                      <a:pt x="151980" y="55849"/>
                      <a:pt x="166568" y="49997"/>
                      <a:pt x="172851" y="37017"/>
                    </a:cubicBezTo>
                    <a:lnTo>
                      <a:pt x="127098" y="51572"/>
                    </a:lnTo>
                    <a:lnTo>
                      <a:pt x="127545" y="50859"/>
                    </a:lnTo>
                    <a:cubicBezTo>
                      <a:pt x="136646" y="36171"/>
                      <a:pt x="140823" y="18633"/>
                      <a:pt x="139332" y="1426"/>
                    </a:cubicBezTo>
                    <a:cubicBezTo>
                      <a:pt x="130546" y="11173"/>
                      <a:pt x="123915" y="22943"/>
                      <a:pt x="120102" y="35492"/>
                    </a:cubicBezTo>
                    <a:cubicBezTo>
                      <a:pt x="119489" y="37531"/>
                      <a:pt x="118908" y="39669"/>
                      <a:pt x="118361" y="41725"/>
                    </a:cubicBezTo>
                    <a:cubicBezTo>
                      <a:pt x="116256" y="49616"/>
                      <a:pt x="114084" y="57772"/>
                      <a:pt x="108498" y="63739"/>
                    </a:cubicBezTo>
                    <a:cubicBezTo>
                      <a:pt x="101552" y="71166"/>
                      <a:pt x="90744" y="73586"/>
                      <a:pt x="81145" y="75277"/>
                    </a:cubicBezTo>
                    <a:cubicBezTo>
                      <a:pt x="55169" y="79852"/>
                      <a:pt x="28629" y="82422"/>
                      <a:pt x="2238" y="82903"/>
                    </a:cubicBezTo>
                    <a:cubicBezTo>
                      <a:pt x="12847" y="88638"/>
                      <a:pt x="25662" y="88174"/>
                      <a:pt x="37962" y="86798"/>
                    </a:cubicBezTo>
                    <a:cubicBezTo>
                      <a:pt x="64651" y="83798"/>
                      <a:pt x="88871" y="77631"/>
                      <a:pt x="109940" y="68447"/>
                    </a:cubicBezTo>
                    <a:lnTo>
                      <a:pt x="110056" y="68398"/>
                    </a:lnTo>
                    <a:lnTo>
                      <a:pt x="110172" y="68447"/>
                    </a:lnTo>
                    <a:cubicBezTo>
                      <a:pt x="122622" y="73885"/>
                      <a:pt x="136646" y="72094"/>
                      <a:pt x="150190" y="70370"/>
                    </a:cubicBezTo>
                    <a:cubicBezTo>
                      <a:pt x="161412" y="68945"/>
                      <a:pt x="173000" y="67469"/>
                      <a:pt x="183924" y="69956"/>
                    </a:cubicBezTo>
                    <a:cubicBezTo>
                      <a:pt x="169834" y="61120"/>
                      <a:pt x="152511" y="57639"/>
                      <a:pt x="136099" y="601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B0F95A7-B852-4336-9A83-F5404CFAFE32}"/>
              </a:ext>
            </a:extLst>
          </p:cNvPr>
          <p:cNvSpPr txBox="1"/>
          <p:nvPr/>
        </p:nvSpPr>
        <p:spPr>
          <a:xfrm>
            <a:off x="5722746" y="466995"/>
            <a:ext cx="1583225" cy="707886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rtlCol="0">
            <a:spAutoFit/>
          </a:bodyPr>
          <a:lstStyle/>
          <a:p>
            <a:r>
              <a:rPr lang="en-US" sz="4000" dirty="0">
                <a:solidFill>
                  <a:srgbClr val="175C6E"/>
                </a:solidFill>
              </a:rPr>
              <a:t>JAMES</a:t>
            </a:r>
          </a:p>
        </p:txBody>
      </p:sp>
    </p:spTree>
    <p:extLst>
      <p:ext uri="{BB962C8B-B14F-4D97-AF65-F5344CB8AC3E}">
        <p14:creationId xmlns:p14="http://schemas.microsoft.com/office/powerpoint/2010/main" val="174399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025211" y="2268634"/>
            <a:ext cx="5008599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Channels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3E1AB00-08C0-4639-9D07-FFB56E75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35884EC-55A8-462E-99B4-E1DBDFAD3E0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BE907A7-9C70-4C12-A10C-D724831EAA83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268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9"/>
          <p:cNvSpPr txBox="1"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75C6E"/>
                </a:solidFill>
                <a:latin typeface="Bahnschrift" panose="020B0502040204020203" pitchFamily="34" charset="0"/>
              </a:rPr>
              <a:t>Channels</a:t>
            </a:r>
            <a:endParaRPr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1300" name="Google Shape;1300;p49"/>
          <p:cNvSpPr/>
          <p:nvPr/>
        </p:nvSpPr>
        <p:spPr>
          <a:xfrm>
            <a:off x="8206619" y="53949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" name="Google Shape;2349;p59">
            <a:extLst>
              <a:ext uri="{FF2B5EF4-FFF2-40B4-BE49-F238E27FC236}">
                <a16:creationId xmlns:a16="http://schemas.microsoft.com/office/drawing/2014/main" id="{FF90E373-A9B1-42B5-AD53-57594224A8EF}"/>
              </a:ext>
            </a:extLst>
          </p:cNvPr>
          <p:cNvGrpSpPr/>
          <p:nvPr/>
        </p:nvGrpSpPr>
        <p:grpSpPr>
          <a:xfrm>
            <a:off x="1879891" y="1102024"/>
            <a:ext cx="5879809" cy="3442198"/>
            <a:chOff x="722459" y="2026426"/>
            <a:chExt cx="2507630" cy="1468034"/>
          </a:xfrm>
        </p:grpSpPr>
        <p:sp>
          <p:nvSpPr>
            <p:cNvPr id="59" name="Google Shape;2350;p59">
              <a:extLst>
                <a:ext uri="{FF2B5EF4-FFF2-40B4-BE49-F238E27FC236}">
                  <a16:creationId xmlns:a16="http://schemas.microsoft.com/office/drawing/2014/main" id="{1E36FD9D-C232-4D08-A86C-CD307A52EAD5}"/>
                </a:ext>
              </a:extLst>
            </p:cNvPr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175C6E"/>
                  </a:solidFill>
                  <a:latin typeface="Bahnschrift" panose="020B0502040204020203" pitchFamily="34" charset="0"/>
                  <a:ea typeface="Inter"/>
                  <a:cs typeface="Inter"/>
                  <a:sym typeface="Inter"/>
                </a:rPr>
                <a:t>    </a:t>
              </a:r>
            </a:p>
          </p:txBody>
        </p:sp>
        <p:grpSp>
          <p:nvGrpSpPr>
            <p:cNvPr id="60" name="Google Shape;2351;p59">
              <a:extLst>
                <a:ext uri="{FF2B5EF4-FFF2-40B4-BE49-F238E27FC236}">
                  <a16:creationId xmlns:a16="http://schemas.microsoft.com/office/drawing/2014/main" id="{660377CD-DB45-4481-843E-78F30488DF40}"/>
                </a:ext>
              </a:extLst>
            </p:cNvPr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91" name="Google Shape;2352;p59">
                <a:extLst>
                  <a:ext uri="{FF2B5EF4-FFF2-40B4-BE49-F238E27FC236}">
                    <a16:creationId xmlns:a16="http://schemas.microsoft.com/office/drawing/2014/main" id="{ABF62EE4-935F-4C20-A700-FA798BF686D7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2" name="Google Shape;2353;p59">
                <a:extLst>
                  <a:ext uri="{FF2B5EF4-FFF2-40B4-BE49-F238E27FC236}">
                    <a16:creationId xmlns:a16="http://schemas.microsoft.com/office/drawing/2014/main" id="{DC84967E-16CA-452C-89EC-3AC554C1B6E9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3" name="Google Shape;2354;p59">
                <a:extLst>
                  <a:ext uri="{FF2B5EF4-FFF2-40B4-BE49-F238E27FC236}">
                    <a16:creationId xmlns:a16="http://schemas.microsoft.com/office/drawing/2014/main" id="{C2951959-B5E3-4E73-93DF-A656633AB56A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4" name="Google Shape;2355;p59">
                <a:extLst>
                  <a:ext uri="{FF2B5EF4-FFF2-40B4-BE49-F238E27FC236}">
                    <a16:creationId xmlns:a16="http://schemas.microsoft.com/office/drawing/2014/main" id="{8AF1AE68-5182-425B-8CB0-D5CF4D52169B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5" name="Google Shape;2356;p59">
                <a:extLst>
                  <a:ext uri="{FF2B5EF4-FFF2-40B4-BE49-F238E27FC236}">
                    <a16:creationId xmlns:a16="http://schemas.microsoft.com/office/drawing/2014/main" id="{5C6EA4F6-EDE6-4F4A-96B8-92AC7C56BF5A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6" name="Google Shape;2357;p59">
                <a:extLst>
                  <a:ext uri="{FF2B5EF4-FFF2-40B4-BE49-F238E27FC236}">
                    <a16:creationId xmlns:a16="http://schemas.microsoft.com/office/drawing/2014/main" id="{E17D22A5-D9E9-4E2F-AF41-C891A825BF12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7" name="Google Shape;2358;p59">
                <a:extLst>
                  <a:ext uri="{FF2B5EF4-FFF2-40B4-BE49-F238E27FC236}">
                    <a16:creationId xmlns:a16="http://schemas.microsoft.com/office/drawing/2014/main" id="{6413C0AE-062F-4BF3-B2A5-7F6A5C3E4960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8" name="Google Shape;2359;p59">
                <a:extLst>
                  <a:ext uri="{FF2B5EF4-FFF2-40B4-BE49-F238E27FC236}">
                    <a16:creationId xmlns:a16="http://schemas.microsoft.com/office/drawing/2014/main" id="{E99D7FB8-23C9-4DE1-A091-CD2285D601A5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9" name="Google Shape;2360;p59">
                <a:extLst>
                  <a:ext uri="{FF2B5EF4-FFF2-40B4-BE49-F238E27FC236}">
                    <a16:creationId xmlns:a16="http://schemas.microsoft.com/office/drawing/2014/main" id="{58247F8A-EA5A-44CC-A8C3-C8C4898BB91D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0" name="Google Shape;2361;p59">
                <a:extLst>
                  <a:ext uri="{FF2B5EF4-FFF2-40B4-BE49-F238E27FC236}">
                    <a16:creationId xmlns:a16="http://schemas.microsoft.com/office/drawing/2014/main" id="{BAE1C3CF-2F88-4829-ACB5-CABC61C7F8CA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1" name="Google Shape;2362;p59">
                <a:extLst>
                  <a:ext uri="{FF2B5EF4-FFF2-40B4-BE49-F238E27FC236}">
                    <a16:creationId xmlns:a16="http://schemas.microsoft.com/office/drawing/2014/main" id="{3E2696C1-12B2-4B76-8284-AEF5604CFB74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2" name="Google Shape;2363;p59">
                <a:extLst>
                  <a:ext uri="{FF2B5EF4-FFF2-40B4-BE49-F238E27FC236}">
                    <a16:creationId xmlns:a16="http://schemas.microsoft.com/office/drawing/2014/main" id="{222D33B7-4CAD-4E0B-91AA-33A645E2E593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3" name="Google Shape;2364;p59">
                <a:extLst>
                  <a:ext uri="{FF2B5EF4-FFF2-40B4-BE49-F238E27FC236}">
                    <a16:creationId xmlns:a16="http://schemas.microsoft.com/office/drawing/2014/main" id="{78966AB5-AA77-469E-873E-3303ED0AA299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4" name="Google Shape;2365;p59">
                <a:extLst>
                  <a:ext uri="{FF2B5EF4-FFF2-40B4-BE49-F238E27FC236}">
                    <a16:creationId xmlns:a16="http://schemas.microsoft.com/office/drawing/2014/main" id="{326C82D7-EB1E-4679-9F8D-DFA65650DBC8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5" name="Google Shape;2366;p59">
                <a:extLst>
                  <a:ext uri="{FF2B5EF4-FFF2-40B4-BE49-F238E27FC236}">
                    <a16:creationId xmlns:a16="http://schemas.microsoft.com/office/drawing/2014/main" id="{2B36422C-26EA-47D0-A4C6-94A2E8BB037F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6" name="Google Shape;2367;p59">
                <a:extLst>
                  <a:ext uri="{FF2B5EF4-FFF2-40B4-BE49-F238E27FC236}">
                    <a16:creationId xmlns:a16="http://schemas.microsoft.com/office/drawing/2014/main" id="{59FA2A87-F667-459C-A59B-F73170EA87D8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7" name="Google Shape;2368;p59">
                <a:extLst>
                  <a:ext uri="{FF2B5EF4-FFF2-40B4-BE49-F238E27FC236}">
                    <a16:creationId xmlns:a16="http://schemas.microsoft.com/office/drawing/2014/main" id="{B8422529-B864-433A-A5C8-3AE7EB860B1C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8" name="Google Shape;2369;p59">
                <a:extLst>
                  <a:ext uri="{FF2B5EF4-FFF2-40B4-BE49-F238E27FC236}">
                    <a16:creationId xmlns:a16="http://schemas.microsoft.com/office/drawing/2014/main" id="{9F9A92E1-0D67-4406-8B37-69FF2EDCB978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9" name="Google Shape;2370;p59">
                <a:extLst>
                  <a:ext uri="{FF2B5EF4-FFF2-40B4-BE49-F238E27FC236}">
                    <a16:creationId xmlns:a16="http://schemas.microsoft.com/office/drawing/2014/main" id="{68A560A4-014D-43A6-9148-712D84159908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10" name="Google Shape;2371;p59">
                <a:extLst>
                  <a:ext uri="{FF2B5EF4-FFF2-40B4-BE49-F238E27FC236}">
                    <a16:creationId xmlns:a16="http://schemas.microsoft.com/office/drawing/2014/main" id="{DAC666BC-FAEE-41A4-A4AB-CC29FC7FC48D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61" name="Google Shape;2372;p59">
              <a:extLst>
                <a:ext uri="{FF2B5EF4-FFF2-40B4-BE49-F238E27FC236}">
                  <a16:creationId xmlns:a16="http://schemas.microsoft.com/office/drawing/2014/main" id="{5A5C8500-A2FD-43CC-A960-0642BBCAC729}"/>
                </a:ext>
              </a:extLst>
            </p:cNvPr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FACEBOOK`</a:t>
              </a:r>
            </a:p>
          </p:txBody>
        </p:sp>
        <p:sp>
          <p:nvSpPr>
            <p:cNvPr id="62" name="Google Shape;2373;p59">
              <a:extLst>
                <a:ext uri="{FF2B5EF4-FFF2-40B4-BE49-F238E27FC236}">
                  <a16:creationId xmlns:a16="http://schemas.microsoft.com/office/drawing/2014/main" id="{97DF1AEE-85B0-4F3D-91E6-E450D1CF1F1A}"/>
                </a:ext>
              </a:extLst>
            </p:cNvPr>
            <p:cNvSpPr/>
            <p:nvPr/>
          </p:nvSpPr>
          <p:spPr>
            <a:xfrm>
              <a:off x="1739663" y="3209460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PINTEREST</a:t>
              </a:r>
            </a:p>
          </p:txBody>
        </p:sp>
        <p:sp>
          <p:nvSpPr>
            <p:cNvPr id="63" name="Google Shape;2374;p59">
              <a:extLst>
                <a:ext uri="{FF2B5EF4-FFF2-40B4-BE49-F238E27FC236}">
                  <a16:creationId xmlns:a16="http://schemas.microsoft.com/office/drawing/2014/main" id="{0412AEDF-9647-45BB-B362-4E05C57E457A}"/>
                </a:ext>
              </a:extLst>
            </p:cNvPr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FFFFFF"/>
                  </a:solidFill>
                  <a:latin typeface="Bahnschrift" panose="020B0502040204020203" pitchFamily="34" charset="0"/>
                </a:rPr>
                <a:t>INSTAGRAM</a:t>
              </a:r>
            </a:p>
          </p:txBody>
        </p:sp>
        <p:sp>
          <p:nvSpPr>
            <p:cNvPr id="64" name="Google Shape;2375;p59">
              <a:extLst>
                <a:ext uri="{FF2B5EF4-FFF2-40B4-BE49-F238E27FC236}">
                  <a16:creationId xmlns:a16="http://schemas.microsoft.com/office/drawing/2014/main" id="{0CDA9995-1B34-42C1-A68D-418DA4DA040A}"/>
                </a:ext>
              </a:extLst>
            </p:cNvPr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100" b="1" dirty="0">
                  <a:solidFill>
                    <a:srgbClr val="FFFFFF"/>
                  </a:solidFill>
                  <a:latin typeface="Bahnschrift" panose="020B0502040204020203" pitchFamily="34" charset="0"/>
                </a:rPr>
                <a:t>YOUTUBE</a:t>
              </a:r>
            </a:p>
          </p:txBody>
        </p:sp>
        <p:sp>
          <p:nvSpPr>
            <p:cNvPr id="65" name="Google Shape;2376;p59">
              <a:extLst>
                <a:ext uri="{FF2B5EF4-FFF2-40B4-BE49-F238E27FC236}">
                  <a16:creationId xmlns:a16="http://schemas.microsoft.com/office/drawing/2014/main" id="{FA2E247C-F515-4AA1-A32A-9F872C094A00}"/>
                </a:ext>
              </a:extLst>
            </p:cNvPr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b="1" dirty="0">
                <a:solidFill>
                  <a:srgbClr val="175C6E"/>
                </a:solidFill>
                <a:latin typeface="Bahnschrift" panose="020B0502040204020203" pitchFamily="34" charset="0"/>
                <a:ea typeface="Inter"/>
                <a:cs typeface="Inter"/>
                <a:sym typeface="Inter"/>
              </a:endParaRPr>
            </a:p>
          </p:txBody>
        </p:sp>
        <p:sp>
          <p:nvSpPr>
            <p:cNvPr id="66" name="Google Shape;2377;p59">
              <a:extLst>
                <a:ext uri="{FF2B5EF4-FFF2-40B4-BE49-F238E27FC236}">
                  <a16:creationId xmlns:a16="http://schemas.microsoft.com/office/drawing/2014/main" id="{C6471440-3B0D-464D-8E94-823C839B6230}"/>
                </a:ext>
              </a:extLst>
            </p:cNvPr>
            <p:cNvSpPr/>
            <p:nvPr/>
          </p:nvSpPr>
          <p:spPr>
            <a:xfrm>
              <a:off x="1926284" y="304923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b="1" dirty="0">
                <a:solidFill>
                  <a:srgbClr val="175C6E"/>
                </a:solidFill>
                <a:latin typeface="Bahnschrift" panose="020B0502040204020203" pitchFamily="34" charset="0"/>
                <a:ea typeface="Inter"/>
                <a:cs typeface="Inter"/>
                <a:sym typeface="Inter"/>
              </a:endParaRPr>
            </a:p>
          </p:txBody>
        </p:sp>
        <p:sp>
          <p:nvSpPr>
            <p:cNvPr id="67" name="Google Shape;2378;p59">
              <a:extLst>
                <a:ext uri="{FF2B5EF4-FFF2-40B4-BE49-F238E27FC236}">
                  <a16:creationId xmlns:a16="http://schemas.microsoft.com/office/drawing/2014/main" id="{A8F70899-2936-43A6-94F0-9206775AE49B}"/>
                </a:ext>
              </a:extLst>
            </p:cNvPr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b="1" dirty="0">
                <a:solidFill>
                  <a:srgbClr val="175C6E"/>
                </a:solidFill>
                <a:latin typeface="Bahnschrift" panose="020B0502040204020203" pitchFamily="34" charset="0"/>
                <a:ea typeface="Inter"/>
                <a:cs typeface="Inter"/>
                <a:sym typeface="Inter"/>
              </a:endParaRPr>
            </a:p>
          </p:txBody>
        </p:sp>
        <p:sp>
          <p:nvSpPr>
            <p:cNvPr id="69" name="Google Shape;2380;p59">
              <a:extLst>
                <a:ext uri="{FF2B5EF4-FFF2-40B4-BE49-F238E27FC236}">
                  <a16:creationId xmlns:a16="http://schemas.microsoft.com/office/drawing/2014/main" id="{781B0D97-84D1-4D0A-A6C3-87D5333F8BBC}"/>
                </a:ext>
              </a:extLst>
            </p:cNvPr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b="1" dirty="0">
                <a:solidFill>
                  <a:srgbClr val="175C6E"/>
                </a:solidFill>
                <a:latin typeface="Bahnschrift" panose="020B0502040204020203" pitchFamily="34" charset="0"/>
                <a:ea typeface="Inter"/>
                <a:cs typeface="Inter"/>
                <a:sym typeface="Inter"/>
              </a:endParaRPr>
            </a:p>
          </p:txBody>
        </p:sp>
        <p:sp>
          <p:nvSpPr>
            <p:cNvPr id="70" name="Google Shape;2381;p59">
              <a:extLst>
                <a:ext uri="{FF2B5EF4-FFF2-40B4-BE49-F238E27FC236}">
                  <a16:creationId xmlns:a16="http://schemas.microsoft.com/office/drawing/2014/main" id="{00B1DED2-A33A-473A-86CA-EEBE195CBA21}"/>
                </a:ext>
              </a:extLst>
            </p:cNvPr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b="1" dirty="0">
                <a:solidFill>
                  <a:srgbClr val="175C6E"/>
                </a:solidFill>
                <a:latin typeface="Bahnschrift" panose="020B0502040204020203" pitchFamily="34" charset="0"/>
                <a:ea typeface="Inter"/>
                <a:cs typeface="Inter"/>
                <a:sym typeface="Inter"/>
              </a:endParaRPr>
            </a:p>
          </p:txBody>
        </p:sp>
        <p:sp>
          <p:nvSpPr>
            <p:cNvPr id="71" name="Google Shape;2382;p59">
              <a:extLst>
                <a:ext uri="{FF2B5EF4-FFF2-40B4-BE49-F238E27FC236}">
                  <a16:creationId xmlns:a16="http://schemas.microsoft.com/office/drawing/2014/main" id="{3D87831A-2B0E-4974-8C31-1A363221D10B}"/>
                </a:ext>
              </a:extLst>
            </p:cNvPr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FFFFFF"/>
                  </a:solidFill>
                  <a:latin typeface="Bahnschrift" panose="020B0502040204020203" pitchFamily="34" charset="0"/>
                </a:rPr>
                <a:t>WEBSITE</a:t>
              </a:r>
            </a:p>
          </p:txBody>
        </p:sp>
        <p:sp>
          <p:nvSpPr>
            <p:cNvPr id="73" name="Google Shape;2384;p59">
              <a:extLst>
                <a:ext uri="{FF2B5EF4-FFF2-40B4-BE49-F238E27FC236}">
                  <a16:creationId xmlns:a16="http://schemas.microsoft.com/office/drawing/2014/main" id="{2035B36E-1973-4E3D-AD8A-2A89FB655D53}"/>
                </a:ext>
              </a:extLst>
            </p:cNvPr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FFFFFF"/>
                  </a:solidFill>
                  <a:latin typeface="Bahnschrift" panose="020B0502040204020203" pitchFamily="34" charset="0"/>
                </a:rPr>
                <a:t>E-MAIL</a:t>
              </a:r>
            </a:p>
          </p:txBody>
        </p:sp>
        <p:sp>
          <p:nvSpPr>
            <p:cNvPr id="74" name="Google Shape;2385;p59">
              <a:extLst>
                <a:ext uri="{FF2B5EF4-FFF2-40B4-BE49-F238E27FC236}">
                  <a16:creationId xmlns:a16="http://schemas.microsoft.com/office/drawing/2014/main" id="{90DC7F7F-1406-474A-A6B2-178C158B15E6}"/>
                </a:ext>
              </a:extLst>
            </p:cNvPr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FFFFFF"/>
                  </a:solidFill>
                  <a:latin typeface="Bahnschrift" panose="020B0502040204020203" pitchFamily="34" charset="0"/>
                </a:rPr>
                <a:t>MOBILE APP</a:t>
              </a:r>
            </a:p>
          </p:txBody>
        </p:sp>
        <p:cxnSp>
          <p:nvCxnSpPr>
            <p:cNvPr id="75" name="Google Shape;2386;p59">
              <a:extLst>
                <a:ext uri="{FF2B5EF4-FFF2-40B4-BE49-F238E27FC236}">
                  <a16:creationId xmlns:a16="http://schemas.microsoft.com/office/drawing/2014/main" id="{14F624E3-30EE-4E41-B814-FF65C0AA5C11}"/>
                </a:ext>
              </a:extLst>
            </p:cNvPr>
            <p:cNvCxnSpPr>
              <a:cxnSpLocks/>
              <a:stCxn id="61" idx="3"/>
              <a:endCxn id="65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2387;p59">
              <a:extLst>
                <a:ext uri="{FF2B5EF4-FFF2-40B4-BE49-F238E27FC236}">
                  <a16:creationId xmlns:a16="http://schemas.microsoft.com/office/drawing/2014/main" id="{43A719CD-BC69-4097-BFD7-3E1ED9E4F41D}"/>
                </a:ext>
              </a:extLst>
            </p:cNvPr>
            <p:cNvCxnSpPr>
              <a:cxnSpLocks/>
              <a:stCxn id="67" idx="0"/>
              <a:endCxn id="71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2388;p59">
              <a:extLst>
                <a:ext uri="{FF2B5EF4-FFF2-40B4-BE49-F238E27FC236}">
                  <a16:creationId xmlns:a16="http://schemas.microsoft.com/office/drawing/2014/main" id="{D128A3F6-8AF0-44DD-B70F-01867D27B1D5}"/>
                </a:ext>
              </a:extLst>
            </p:cNvPr>
            <p:cNvCxnSpPr>
              <a:cxnSpLocks/>
              <a:stCxn id="69" idx="2"/>
              <a:endCxn id="64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2389;p59">
              <a:extLst>
                <a:ext uri="{FF2B5EF4-FFF2-40B4-BE49-F238E27FC236}">
                  <a16:creationId xmlns:a16="http://schemas.microsoft.com/office/drawing/2014/main" id="{85685909-4D58-40F5-8495-25B05E477796}"/>
                </a:ext>
              </a:extLst>
            </p:cNvPr>
            <p:cNvCxnSpPr>
              <a:cxnSpLocks/>
              <a:stCxn id="69" idx="2"/>
              <a:endCxn id="63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2391;p59">
              <a:extLst>
                <a:ext uri="{FF2B5EF4-FFF2-40B4-BE49-F238E27FC236}">
                  <a16:creationId xmlns:a16="http://schemas.microsoft.com/office/drawing/2014/main" id="{DACAE461-4174-4C3A-932A-0934B3CA056C}"/>
                </a:ext>
              </a:extLst>
            </p:cNvPr>
            <p:cNvCxnSpPr>
              <a:cxnSpLocks/>
              <a:stCxn id="70" idx="6"/>
              <a:endCxn id="74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2392;p59">
              <a:extLst>
                <a:ext uri="{FF2B5EF4-FFF2-40B4-BE49-F238E27FC236}">
                  <a16:creationId xmlns:a16="http://schemas.microsoft.com/office/drawing/2014/main" id="{BDBB4E63-6BB9-4933-99B8-C68D9437E045}"/>
                </a:ext>
              </a:extLst>
            </p:cNvPr>
            <p:cNvCxnSpPr>
              <a:cxnSpLocks/>
              <a:stCxn id="70" idx="6"/>
              <a:endCxn id="73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2394;p59">
              <a:extLst>
                <a:ext uri="{FF2B5EF4-FFF2-40B4-BE49-F238E27FC236}">
                  <a16:creationId xmlns:a16="http://schemas.microsoft.com/office/drawing/2014/main" id="{86FD5EA4-D187-41EC-825E-BFAFDC3C9AE6}"/>
                </a:ext>
              </a:extLst>
            </p:cNvPr>
            <p:cNvCxnSpPr>
              <a:cxnSpLocks/>
              <a:stCxn id="61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4" name="Google Shape;2395;p59">
              <a:extLst>
                <a:ext uri="{FF2B5EF4-FFF2-40B4-BE49-F238E27FC236}">
                  <a16:creationId xmlns:a16="http://schemas.microsoft.com/office/drawing/2014/main" id="{C6775BE5-192A-4BBF-8795-B42E5A211195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5" name="Google Shape;2396;p59">
              <a:extLst>
                <a:ext uri="{FF2B5EF4-FFF2-40B4-BE49-F238E27FC236}">
                  <a16:creationId xmlns:a16="http://schemas.microsoft.com/office/drawing/2014/main" id="{3FFABE85-F074-4877-BD9F-439A6364A78A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6" name="Google Shape;2397;p59">
              <a:extLst>
                <a:ext uri="{FF2B5EF4-FFF2-40B4-BE49-F238E27FC236}">
                  <a16:creationId xmlns:a16="http://schemas.microsoft.com/office/drawing/2014/main" id="{9B5DC722-4FB6-4A02-B019-BCDCEC07EDB5}"/>
                </a:ext>
              </a:extLst>
            </p:cNvPr>
            <p:cNvCxnSpPr>
              <a:cxnSpLocks/>
            </p:cNvCxnSpPr>
            <p:nvPr/>
          </p:nvCxnSpPr>
          <p:spPr>
            <a:xfrm>
              <a:off x="1970815" y="3123743"/>
              <a:ext cx="0" cy="180952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8" name="Google Shape;2399;p59">
              <a:extLst>
                <a:ext uri="{FF2B5EF4-FFF2-40B4-BE49-F238E27FC236}">
                  <a16:creationId xmlns:a16="http://schemas.microsoft.com/office/drawing/2014/main" id="{F1CDE7C2-C660-41CF-96D6-64AB3DAEC3DA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9" name="Google Shape;2400;p59">
              <a:extLst>
                <a:ext uri="{FF2B5EF4-FFF2-40B4-BE49-F238E27FC236}">
                  <a16:creationId xmlns:a16="http://schemas.microsoft.com/office/drawing/2014/main" id="{8819BEDF-DD6C-4B19-A3AA-AA445CA3B38B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0" name="Google Shape;2401;p59">
              <a:extLst>
                <a:ext uri="{FF2B5EF4-FFF2-40B4-BE49-F238E27FC236}">
                  <a16:creationId xmlns:a16="http://schemas.microsoft.com/office/drawing/2014/main" id="{3CD21C6F-D9FD-45D4-826B-F72040A58191}"/>
                </a:ext>
              </a:extLst>
            </p:cNvPr>
            <p:cNvCxnSpPr>
              <a:cxnSpLocks/>
              <a:stCxn id="71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B9141F9-8890-4133-BF72-9EA48431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92" y="3040371"/>
            <a:ext cx="533966" cy="507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002F9-B58F-4D1F-AD51-83973E66A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415" y="4053260"/>
            <a:ext cx="431203" cy="531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CDEB14-4D8C-4D8C-986A-BEB3F5145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479" y="2174927"/>
            <a:ext cx="501727" cy="354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AE813F-173B-42F2-993E-A8565A4BB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448" y="1171071"/>
            <a:ext cx="296200" cy="572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A4C28-77F7-416F-A661-AF36638DA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552042" y="1166949"/>
            <a:ext cx="522403" cy="522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5B32B4-33D0-40D0-A506-710E7FA4D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2042" y="2847253"/>
            <a:ext cx="653731" cy="740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C6FC29-CE39-434F-BD4B-BD6EC370B3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3304" y="2069829"/>
            <a:ext cx="588827" cy="5888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E80D00-E3E3-4BB5-9F5E-DABDB5BA55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8144" y="2091464"/>
            <a:ext cx="545093" cy="5450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025211" y="2268634"/>
            <a:ext cx="5008599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Brand voice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6CF002F-DA1D-4595-B60A-56B0BBA8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E15E9BA-E05B-4D7D-99FC-43DF8A64D97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E52EB2C-E22F-4BF8-9F0C-3B99AD0E2980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0794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2"/>
          <p:cNvGrpSpPr/>
          <p:nvPr/>
        </p:nvGrpSpPr>
        <p:grpSpPr>
          <a:xfrm>
            <a:off x="5982244" y="302907"/>
            <a:ext cx="2583306" cy="3239836"/>
            <a:chOff x="5982244" y="302907"/>
            <a:chExt cx="2583306" cy="3239836"/>
          </a:xfrm>
        </p:grpSpPr>
        <p:grpSp>
          <p:nvGrpSpPr>
            <p:cNvPr id="1122" name="Google Shape;1122;p42"/>
            <p:cNvGrpSpPr/>
            <p:nvPr/>
          </p:nvGrpSpPr>
          <p:grpSpPr>
            <a:xfrm rot="3363012" flipH="1">
              <a:off x="6839312" y="2503003"/>
              <a:ext cx="1168645" cy="712278"/>
              <a:chOff x="2326752" y="2782869"/>
              <a:chExt cx="306595" cy="186856"/>
            </a:xfrm>
          </p:grpSpPr>
          <p:grpSp>
            <p:nvGrpSpPr>
              <p:cNvPr id="1123" name="Google Shape;1123;p42"/>
              <p:cNvGrpSpPr/>
              <p:nvPr/>
            </p:nvGrpSpPr>
            <p:grpSpPr>
              <a:xfrm>
                <a:off x="2456419" y="2812764"/>
                <a:ext cx="143582" cy="136467"/>
                <a:chOff x="2456419" y="2812764"/>
                <a:chExt cx="143582" cy="136467"/>
              </a:xfrm>
            </p:grpSpPr>
            <p:sp>
              <p:nvSpPr>
                <p:cNvPr id="1124" name="Google Shape;1124;p42"/>
                <p:cNvSpPr/>
                <p:nvPr/>
              </p:nvSpPr>
              <p:spPr>
                <a:xfrm>
                  <a:off x="2457397" y="2813033"/>
                  <a:ext cx="142334" cy="13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34" h="135867" extrusionOk="0">
                      <a:moveTo>
                        <a:pt x="0" y="134265"/>
                      </a:moveTo>
                      <a:cubicBezTo>
                        <a:pt x="16494" y="126607"/>
                        <a:pt x="35657" y="133039"/>
                        <a:pt x="53743" y="135078"/>
                      </a:cubicBezTo>
                      <a:cubicBezTo>
                        <a:pt x="64204" y="136255"/>
                        <a:pt x="74780" y="135890"/>
                        <a:pt x="85306" y="135426"/>
                      </a:cubicBezTo>
                      <a:cubicBezTo>
                        <a:pt x="93595" y="135061"/>
                        <a:pt x="102016" y="134597"/>
                        <a:pt x="109808" y="131762"/>
                      </a:cubicBezTo>
                      <a:cubicBezTo>
                        <a:pt x="117599" y="128911"/>
                        <a:pt x="124777" y="123291"/>
                        <a:pt x="127495" y="115450"/>
                      </a:cubicBezTo>
                      <a:cubicBezTo>
                        <a:pt x="130347" y="107244"/>
                        <a:pt x="127926" y="98011"/>
                        <a:pt x="130214" y="89623"/>
                      </a:cubicBezTo>
                      <a:cubicBezTo>
                        <a:pt x="131424" y="85180"/>
                        <a:pt x="133861" y="81218"/>
                        <a:pt x="135966" y="77124"/>
                      </a:cubicBezTo>
                      <a:cubicBezTo>
                        <a:pt x="144421" y="60696"/>
                        <a:pt x="145962" y="37554"/>
                        <a:pt x="131225" y="26414"/>
                      </a:cubicBezTo>
                      <a:cubicBezTo>
                        <a:pt x="123484" y="20579"/>
                        <a:pt x="111648" y="18059"/>
                        <a:pt x="109178" y="8676"/>
                      </a:cubicBezTo>
                      <a:cubicBezTo>
                        <a:pt x="108697" y="6869"/>
                        <a:pt x="108647" y="4930"/>
                        <a:pt x="107735" y="3305"/>
                      </a:cubicBezTo>
                      <a:cubicBezTo>
                        <a:pt x="105680" y="-392"/>
                        <a:pt x="100309" y="-690"/>
                        <a:pt x="96413" y="951"/>
                      </a:cubicBezTo>
                      <a:cubicBezTo>
                        <a:pt x="92517" y="2592"/>
                        <a:pt x="89318" y="5610"/>
                        <a:pt x="85406" y="7217"/>
                      </a:cubicBezTo>
                      <a:cubicBezTo>
                        <a:pt x="80947" y="9058"/>
                        <a:pt x="75907" y="8925"/>
                        <a:pt x="71365" y="10516"/>
                      </a:cubicBezTo>
                      <a:cubicBezTo>
                        <a:pt x="65165" y="12704"/>
                        <a:pt x="60540" y="17827"/>
                        <a:pt x="56213" y="22750"/>
                      </a:cubicBezTo>
                      <a:cubicBezTo>
                        <a:pt x="42222" y="38631"/>
                        <a:pt x="27717" y="55540"/>
                        <a:pt x="23473" y="76262"/>
                      </a:cubicBezTo>
                      <a:cubicBezTo>
                        <a:pt x="22014" y="83390"/>
                        <a:pt x="21849" y="90767"/>
                        <a:pt x="20125" y="97828"/>
                      </a:cubicBezTo>
                      <a:cubicBezTo>
                        <a:pt x="17041" y="110494"/>
                        <a:pt x="9233" y="121418"/>
                        <a:pt x="0" y="1342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42"/>
                <p:cNvSpPr/>
                <p:nvPr/>
              </p:nvSpPr>
              <p:spPr>
                <a:xfrm>
                  <a:off x="2456419" y="2812764"/>
                  <a:ext cx="143582" cy="136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82" h="136467" extrusionOk="0">
                      <a:moveTo>
                        <a:pt x="713" y="134369"/>
                      </a:moveTo>
                      <a:cubicBezTo>
                        <a:pt x="9814" y="121737"/>
                        <a:pt x="17671" y="110829"/>
                        <a:pt x="20788" y="98065"/>
                      </a:cubicBezTo>
                      <a:cubicBezTo>
                        <a:pt x="21716" y="94219"/>
                        <a:pt x="22214" y="90207"/>
                        <a:pt x="22678" y="86328"/>
                      </a:cubicBezTo>
                      <a:cubicBezTo>
                        <a:pt x="23076" y="83095"/>
                        <a:pt x="23473" y="79763"/>
                        <a:pt x="24137" y="76514"/>
                      </a:cubicBezTo>
                      <a:cubicBezTo>
                        <a:pt x="28496" y="55146"/>
                        <a:pt x="44278" y="37243"/>
                        <a:pt x="56943" y="22854"/>
                      </a:cubicBezTo>
                      <a:cubicBezTo>
                        <a:pt x="61087" y="18146"/>
                        <a:pt x="65795" y="12791"/>
                        <a:pt x="72227" y="10537"/>
                      </a:cubicBezTo>
                      <a:cubicBezTo>
                        <a:pt x="74382" y="9774"/>
                        <a:pt x="76670" y="9393"/>
                        <a:pt x="78875" y="9028"/>
                      </a:cubicBezTo>
                      <a:cubicBezTo>
                        <a:pt x="81361" y="8614"/>
                        <a:pt x="83914" y="8199"/>
                        <a:pt x="86251" y="7238"/>
                      </a:cubicBezTo>
                      <a:cubicBezTo>
                        <a:pt x="88208" y="6442"/>
                        <a:pt x="90014" y="5249"/>
                        <a:pt x="91772" y="4105"/>
                      </a:cubicBezTo>
                      <a:cubicBezTo>
                        <a:pt x="93512" y="2978"/>
                        <a:pt x="95302" y="1800"/>
                        <a:pt x="97242" y="972"/>
                      </a:cubicBezTo>
                      <a:cubicBezTo>
                        <a:pt x="101353" y="-769"/>
                        <a:pt x="106857" y="-305"/>
                        <a:pt x="108946" y="3458"/>
                      </a:cubicBezTo>
                      <a:cubicBezTo>
                        <a:pt x="109575" y="4602"/>
                        <a:pt x="109808" y="5879"/>
                        <a:pt x="110040" y="7122"/>
                      </a:cubicBezTo>
                      <a:cubicBezTo>
                        <a:pt x="110156" y="7719"/>
                        <a:pt x="110255" y="8315"/>
                        <a:pt x="110421" y="8896"/>
                      </a:cubicBezTo>
                      <a:cubicBezTo>
                        <a:pt x="112079" y="15162"/>
                        <a:pt x="117930" y="18262"/>
                        <a:pt x="124130" y="21561"/>
                      </a:cubicBezTo>
                      <a:cubicBezTo>
                        <a:pt x="126949" y="23053"/>
                        <a:pt x="129866" y="24594"/>
                        <a:pt x="132353" y="26467"/>
                      </a:cubicBezTo>
                      <a:cubicBezTo>
                        <a:pt x="139232" y="31656"/>
                        <a:pt x="143095" y="39829"/>
                        <a:pt x="143542" y="50073"/>
                      </a:cubicBezTo>
                      <a:cubicBezTo>
                        <a:pt x="143924" y="58942"/>
                        <a:pt x="141603" y="68971"/>
                        <a:pt x="137177" y="77559"/>
                      </a:cubicBezTo>
                      <a:cubicBezTo>
                        <a:pt x="136729" y="78437"/>
                        <a:pt x="136265" y="79316"/>
                        <a:pt x="135784" y="80178"/>
                      </a:cubicBezTo>
                      <a:cubicBezTo>
                        <a:pt x="134110" y="83311"/>
                        <a:pt x="132369" y="86543"/>
                        <a:pt x="131441" y="89991"/>
                      </a:cubicBezTo>
                      <a:cubicBezTo>
                        <a:pt x="130380" y="93904"/>
                        <a:pt x="130347" y="98098"/>
                        <a:pt x="130314" y="102142"/>
                      </a:cubicBezTo>
                      <a:cubicBezTo>
                        <a:pt x="130281" y="106718"/>
                        <a:pt x="130247" y="111459"/>
                        <a:pt x="128722" y="115835"/>
                      </a:cubicBezTo>
                      <a:cubicBezTo>
                        <a:pt x="126219" y="123080"/>
                        <a:pt x="119704" y="129097"/>
                        <a:pt x="110852" y="132330"/>
                      </a:cubicBezTo>
                      <a:cubicBezTo>
                        <a:pt x="103343" y="135065"/>
                        <a:pt x="95601" y="135612"/>
                        <a:pt x="86268" y="136026"/>
                      </a:cubicBezTo>
                      <a:cubicBezTo>
                        <a:pt x="75493" y="136507"/>
                        <a:pt x="64983" y="136839"/>
                        <a:pt x="54655" y="135678"/>
                      </a:cubicBezTo>
                      <a:cubicBezTo>
                        <a:pt x="50378" y="135197"/>
                        <a:pt x="45969" y="134451"/>
                        <a:pt x="41692" y="133739"/>
                      </a:cubicBezTo>
                      <a:cubicBezTo>
                        <a:pt x="27883" y="131418"/>
                        <a:pt x="13593" y="129031"/>
                        <a:pt x="1078" y="134833"/>
                      </a:cubicBezTo>
                      <a:lnTo>
                        <a:pt x="0" y="135330"/>
                      </a:lnTo>
                      <a:lnTo>
                        <a:pt x="696" y="134369"/>
                      </a:lnTo>
                      <a:close/>
                      <a:moveTo>
                        <a:pt x="131988" y="26965"/>
                      </a:moveTo>
                      <a:cubicBezTo>
                        <a:pt x="129551" y="25125"/>
                        <a:pt x="126650" y="23600"/>
                        <a:pt x="123865" y="22108"/>
                      </a:cubicBezTo>
                      <a:cubicBezTo>
                        <a:pt x="117814" y="18908"/>
                        <a:pt x="111565" y="15593"/>
                        <a:pt x="109841" y="9061"/>
                      </a:cubicBezTo>
                      <a:cubicBezTo>
                        <a:pt x="109675" y="8465"/>
                        <a:pt x="109575" y="7835"/>
                        <a:pt x="109460" y="7238"/>
                      </a:cubicBezTo>
                      <a:cubicBezTo>
                        <a:pt x="109227" y="5995"/>
                        <a:pt x="109012" y="4818"/>
                        <a:pt x="108432" y="3757"/>
                      </a:cubicBezTo>
                      <a:cubicBezTo>
                        <a:pt x="106509" y="292"/>
                        <a:pt x="101370" y="-89"/>
                        <a:pt x="97507" y="1535"/>
                      </a:cubicBezTo>
                      <a:cubicBezTo>
                        <a:pt x="95618" y="2331"/>
                        <a:pt x="93844" y="3491"/>
                        <a:pt x="92136" y="4619"/>
                      </a:cubicBezTo>
                      <a:cubicBezTo>
                        <a:pt x="90363" y="5779"/>
                        <a:pt x="88522" y="6989"/>
                        <a:pt x="86517" y="7801"/>
                      </a:cubicBezTo>
                      <a:cubicBezTo>
                        <a:pt x="84113" y="8796"/>
                        <a:pt x="81510" y="9227"/>
                        <a:pt x="79007" y="9641"/>
                      </a:cubicBezTo>
                      <a:cubicBezTo>
                        <a:pt x="76819" y="10006"/>
                        <a:pt x="74564" y="10371"/>
                        <a:pt x="72459" y="11117"/>
                      </a:cubicBezTo>
                      <a:cubicBezTo>
                        <a:pt x="66176" y="13322"/>
                        <a:pt x="61535" y="18610"/>
                        <a:pt x="57424" y="23268"/>
                      </a:cubicBezTo>
                      <a:cubicBezTo>
                        <a:pt x="44145" y="38353"/>
                        <a:pt x="29093" y="55444"/>
                        <a:pt x="24766" y="76647"/>
                      </a:cubicBezTo>
                      <a:cubicBezTo>
                        <a:pt x="24103" y="79863"/>
                        <a:pt x="23706" y="83195"/>
                        <a:pt x="23324" y="86411"/>
                      </a:cubicBezTo>
                      <a:cubicBezTo>
                        <a:pt x="22860" y="90306"/>
                        <a:pt x="22363" y="94335"/>
                        <a:pt x="21418" y="98230"/>
                      </a:cubicBezTo>
                      <a:cubicBezTo>
                        <a:pt x="18368" y="110796"/>
                        <a:pt x="10775" y="121521"/>
                        <a:pt x="1923" y="133822"/>
                      </a:cubicBezTo>
                      <a:cubicBezTo>
                        <a:pt x="14356" y="128533"/>
                        <a:pt x="28331" y="130871"/>
                        <a:pt x="41841" y="133142"/>
                      </a:cubicBezTo>
                      <a:cubicBezTo>
                        <a:pt x="46101" y="133855"/>
                        <a:pt x="50511" y="134601"/>
                        <a:pt x="54771" y="135081"/>
                      </a:cubicBezTo>
                      <a:cubicBezTo>
                        <a:pt x="65049" y="136242"/>
                        <a:pt x="75543" y="135910"/>
                        <a:pt x="86285" y="135429"/>
                      </a:cubicBezTo>
                      <a:cubicBezTo>
                        <a:pt x="95568" y="135015"/>
                        <a:pt x="103260" y="134485"/>
                        <a:pt x="110686" y="131783"/>
                      </a:cubicBezTo>
                      <a:cubicBezTo>
                        <a:pt x="119356" y="128616"/>
                        <a:pt x="125738" y="122731"/>
                        <a:pt x="128192" y="115670"/>
                      </a:cubicBezTo>
                      <a:cubicBezTo>
                        <a:pt x="129684" y="111376"/>
                        <a:pt x="129717" y="106701"/>
                        <a:pt x="129750" y="102176"/>
                      </a:cubicBezTo>
                      <a:cubicBezTo>
                        <a:pt x="129783" y="98081"/>
                        <a:pt x="129816" y="93854"/>
                        <a:pt x="130894" y="89875"/>
                      </a:cubicBezTo>
                      <a:cubicBezTo>
                        <a:pt x="131855" y="86361"/>
                        <a:pt x="133596" y="83095"/>
                        <a:pt x="135287" y="79929"/>
                      </a:cubicBezTo>
                      <a:cubicBezTo>
                        <a:pt x="135751" y="79067"/>
                        <a:pt x="136215" y="78188"/>
                        <a:pt x="136663" y="77310"/>
                      </a:cubicBezTo>
                      <a:cubicBezTo>
                        <a:pt x="141039" y="68806"/>
                        <a:pt x="143343" y="58893"/>
                        <a:pt x="142962" y="50123"/>
                      </a:cubicBezTo>
                      <a:cubicBezTo>
                        <a:pt x="142780" y="46078"/>
                        <a:pt x="142001" y="41155"/>
                        <a:pt x="139746" y="36480"/>
                      </a:cubicBezTo>
                      <a:cubicBezTo>
                        <a:pt x="138088" y="33032"/>
                        <a:pt x="135618" y="29716"/>
                        <a:pt x="132021" y="269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6" name="Google Shape;1126;p42"/>
              <p:cNvGrpSpPr/>
              <p:nvPr/>
            </p:nvGrpSpPr>
            <p:grpSpPr>
              <a:xfrm>
                <a:off x="2506117" y="2857813"/>
                <a:ext cx="115903" cy="83965"/>
                <a:chOff x="2506117" y="2857813"/>
                <a:chExt cx="115903" cy="83965"/>
              </a:xfrm>
            </p:grpSpPr>
            <p:sp>
              <p:nvSpPr>
                <p:cNvPr id="1127" name="Google Shape;1127;p42"/>
                <p:cNvSpPr/>
                <p:nvPr/>
              </p:nvSpPr>
              <p:spPr>
                <a:xfrm>
                  <a:off x="2507659" y="2858108"/>
                  <a:ext cx="114070" cy="83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70" h="83172" extrusionOk="0">
                      <a:moveTo>
                        <a:pt x="15500" y="82742"/>
                      </a:moveTo>
                      <a:cubicBezTo>
                        <a:pt x="39736" y="81266"/>
                        <a:pt x="65032" y="79476"/>
                        <a:pt x="85887" y="67010"/>
                      </a:cubicBezTo>
                      <a:cubicBezTo>
                        <a:pt x="90478" y="64258"/>
                        <a:pt x="94954" y="60860"/>
                        <a:pt x="97325" y="56052"/>
                      </a:cubicBezTo>
                      <a:cubicBezTo>
                        <a:pt x="100441" y="49770"/>
                        <a:pt x="99480" y="42177"/>
                        <a:pt x="101933" y="35613"/>
                      </a:cubicBezTo>
                      <a:cubicBezTo>
                        <a:pt x="103939" y="30192"/>
                        <a:pt x="108100" y="25882"/>
                        <a:pt x="111034" y="20892"/>
                      </a:cubicBezTo>
                      <a:cubicBezTo>
                        <a:pt x="113968" y="15902"/>
                        <a:pt x="115527" y="9271"/>
                        <a:pt x="112195" y="4547"/>
                      </a:cubicBezTo>
                      <a:cubicBezTo>
                        <a:pt x="108183" y="-1123"/>
                        <a:pt x="99563" y="-808"/>
                        <a:pt x="93131" y="1795"/>
                      </a:cubicBezTo>
                      <a:cubicBezTo>
                        <a:pt x="86699" y="4398"/>
                        <a:pt x="80698" y="8675"/>
                        <a:pt x="73769" y="9089"/>
                      </a:cubicBezTo>
                      <a:cubicBezTo>
                        <a:pt x="68928" y="9387"/>
                        <a:pt x="64071" y="7730"/>
                        <a:pt x="59297" y="8542"/>
                      </a:cubicBezTo>
                      <a:cubicBezTo>
                        <a:pt x="51903" y="9818"/>
                        <a:pt x="46864" y="16516"/>
                        <a:pt x="42587" y="22682"/>
                      </a:cubicBezTo>
                      <a:cubicBezTo>
                        <a:pt x="36089" y="32082"/>
                        <a:pt x="29524" y="41630"/>
                        <a:pt x="25811" y="52422"/>
                      </a:cubicBezTo>
                      <a:cubicBezTo>
                        <a:pt x="24120" y="57312"/>
                        <a:pt x="23026" y="62468"/>
                        <a:pt x="20406" y="66944"/>
                      </a:cubicBezTo>
                      <a:cubicBezTo>
                        <a:pt x="15947" y="74536"/>
                        <a:pt x="7775" y="79045"/>
                        <a:pt x="0" y="83173"/>
                      </a:cubicBezTo>
                      <a:cubicBezTo>
                        <a:pt x="7112" y="82460"/>
                        <a:pt x="14240" y="81747"/>
                        <a:pt x="15533" y="827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42"/>
                <p:cNvSpPr/>
                <p:nvPr/>
              </p:nvSpPr>
              <p:spPr>
                <a:xfrm>
                  <a:off x="2506117" y="2857813"/>
                  <a:ext cx="115903" cy="83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03" h="83965" extrusionOk="0">
                      <a:moveTo>
                        <a:pt x="1359" y="83219"/>
                      </a:moveTo>
                      <a:cubicBezTo>
                        <a:pt x="8372" y="79490"/>
                        <a:pt x="17091" y="74848"/>
                        <a:pt x="21650" y="67106"/>
                      </a:cubicBezTo>
                      <a:cubicBezTo>
                        <a:pt x="23523" y="63907"/>
                        <a:pt x="24650" y="60277"/>
                        <a:pt x="25728" y="56762"/>
                      </a:cubicBezTo>
                      <a:cubicBezTo>
                        <a:pt x="26142" y="55403"/>
                        <a:pt x="26573" y="54010"/>
                        <a:pt x="27038" y="52651"/>
                      </a:cubicBezTo>
                      <a:cubicBezTo>
                        <a:pt x="30801" y="41727"/>
                        <a:pt x="37432" y="32128"/>
                        <a:pt x="43847" y="22829"/>
                      </a:cubicBezTo>
                      <a:cubicBezTo>
                        <a:pt x="48356" y="16297"/>
                        <a:pt x="53379" y="9832"/>
                        <a:pt x="60756" y="8556"/>
                      </a:cubicBezTo>
                      <a:cubicBezTo>
                        <a:pt x="63474" y="8091"/>
                        <a:pt x="66243" y="8406"/>
                        <a:pt x="68928" y="8721"/>
                      </a:cubicBezTo>
                      <a:cubicBezTo>
                        <a:pt x="71017" y="8970"/>
                        <a:pt x="73172" y="9219"/>
                        <a:pt x="75277" y="9086"/>
                      </a:cubicBezTo>
                      <a:cubicBezTo>
                        <a:pt x="80018" y="8804"/>
                        <a:pt x="84428" y="6616"/>
                        <a:pt x="88705" y="4527"/>
                      </a:cubicBezTo>
                      <a:cubicBezTo>
                        <a:pt x="90611" y="3582"/>
                        <a:pt x="92567" y="2621"/>
                        <a:pt x="94557" y="1825"/>
                      </a:cubicBezTo>
                      <a:cubicBezTo>
                        <a:pt x="101304" y="-893"/>
                        <a:pt x="109924" y="-1059"/>
                        <a:pt x="113985" y="4693"/>
                      </a:cubicBezTo>
                      <a:cubicBezTo>
                        <a:pt x="117466" y="9633"/>
                        <a:pt x="115676" y="16546"/>
                        <a:pt x="112841" y="21370"/>
                      </a:cubicBezTo>
                      <a:cubicBezTo>
                        <a:pt x="111764" y="23210"/>
                        <a:pt x="110487" y="24984"/>
                        <a:pt x="109261" y="26708"/>
                      </a:cubicBezTo>
                      <a:cubicBezTo>
                        <a:pt x="107172" y="29625"/>
                        <a:pt x="105017" y="32642"/>
                        <a:pt x="103757" y="36041"/>
                      </a:cubicBezTo>
                      <a:cubicBezTo>
                        <a:pt x="102663" y="38991"/>
                        <a:pt x="102248" y="42224"/>
                        <a:pt x="101851" y="45341"/>
                      </a:cubicBezTo>
                      <a:cubicBezTo>
                        <a:pt x="101370" y="49120"/>
                        <a:pt x="100873" y="53032"/>
                        <a:pt x="99149" y="56514"/>
                      </a:cubicBezTo>
                      <a:cubicBezTo>
                        <a:pt x="96513" y="61835"/>
                        <a:pt x="91291" y="65382"/>
                        <a:pt x="87594" y="67604"/>
                      </a:cubicBezTo>
                      <a:cubicBezTo>
                        <a:pt x="66210" y="80368"/>
                        <a:pt x="40100" y="81960"/>
                        <a:pt x="17075" y="83369"/>
                      </a:cubicBezTo>
                      <a:lnTo>
                        <a:pt x="16959" y="83369"/>
                      </a:lnTo>
                      <a:cubicBezTo>
                        <a:pt x="16959" y="83369"/>
                        <a:pt x="16876" y="83302"/>
                        <a:pt x="16876" y="83302"/>
                      </a:cubicBezTo>
                      <a:cubicBezTo>
                        <a:pt x="15682" y="82407"/>
                        <a:pt x="8189" y="83153"/>
                        <a:pt x="1558" y="83816"/>
                      </a:cubicBezTo>
                      <a:lnTo>
                        <a:pt x="0" y="83965"/>
                      </a:lnTo>
                      <a:lnTo>
                        <a:pt x="1376" y="83236"/>
                      </a:lnTo>
                      <a:close/>
                      <a:moveTo>
                        <a:pt x="87263" y="67040"/>
                      </a:moveTo>
                      <a:cubicBezTo>
                        <a:pt x="90893" y="64868"/>
                        <a:pt x="96015" y="61387"/>
                        <a:pt x="98585" y="56215"/>
                      </a:cubicBezTo>
                      <a:cubicBezTo>
                        <a:pt x="100259" y="52833"/>
                        <a:pt x="100756" y="48971"/>
                        <a:pt x="101237" y="45241"/>
                      </a:cubicBezTo>
                      <a:cubicBezTo>
                        <a:pt x="101635" y="42091"/>
                        <a:pt x="102050" y="38826"/>
                        <a:pt x="103177" y="35809"/>
                      </a:cubicBezTo>
                      <a:cubicBezTo>
                        <a:pt x="104470" y="32344"/>
                        <a:pt x="106641" y="29294"/>
                        <a:pt x="108747" y="26343"/>
                      </a:cubicBezTo>
                      <a:cubicBezTo>
                        <a:pt x="109957" y="24636"/>
                        <a:pt x="111217" y="22878"/>
                        <a:pt x="112294" y="21055"/>
                      </a:cubicBezTo>
                      <a:cubicBezTo>
                        <a:pt x="115029" y="16397"/>
                        <a:pt x="116787" y="9733"/>
                        <a:pt x="113471" y="5041"/>
                      </a:cubicBezTo>
                      <a:cubicBezTo>
                        <a:pt x="110686" y="1096"/>
                        <a:pt x="103823" y="-1258"/>
                        <a:pt x="94772" y="2389"/>
                      </a:cubicBezTo>
                      <a:cubicBezTo>
                        <a:pt x="92816" y="3185"/>
                        <a:pt x="90860" y="4146"/>
                        <a:pt x="88970" y="5074"/>
                      </a:cubicBezTo>
                      <a:cubicBezTo>
                        <a:pt x="84643" y="7213"/>
                        <a:pt x="80184" y="9418"/>
                        <a:pt x="75310" y="9699"/>
                      </a:cubicBezTo>
                      <a:cubicBezTo>
                        <a:pt x="73155" y="9832"/>
                        <a:pt x="70967" y="9567"/>
                        <a:pt x="68862" y="9335"/>
                      </a:cubicBezTo>
                      <a:cubicBezTo>
                        <a:pt x="66226" y="9020"/>
                        <a:pt x="63491" y="8705"/>
                        <a:pt x="60872" y="9169"/>
                      </a:cubicBezTo>
                      <a:cubicBezTo>
                        <a:pt x="53727" y="10396"/>
                        <a:pt x="48803" y="16761"/>
                        <a:pt x="44361" y="23177"/>
                      </a:cubicBezTo>
                      <a:cubicBezTo>
                        <a:pt x="37962" y="32427"/>
                        <a:pt x="31348" y="42008"/>
                        <a:pt x="27618" y="52850"/>
                      </a:cubicBezTo>
                      <a:cubicBezTo>
                        <a:pt x="27154" y="54193"/>
                        <a:pt x="26722" y="55585"/>
                        <a:pt x="26308" y="56945"/>
                      </a:cubicBezTo>
                      <a:cubicBezTo>
                        <a:pt x="25214" y="60492"/>
                        <a:pt x="24087" y="64172"/>
                        <a:pt x="22180" y="67421"/>
                      </a:cubicBezTo>
                      <a:cubicBezTo>
                        <a:pt x="17837" y="74815"/>
                        <a:pt x="9847" y="79390"/>
                        <a:pt x="3034" y="83037"/>
                      </a:cubicBezTo>
                      <a:cubicBezTo>
                        <a:pt x="10842" y="82274"/>
                        <a:pt x="15748" y="81910"/>
                        <a:pt x="17124" y="82722"/>
                      </a:cubicBezTo>
                      <a:cubicBezTo>
                        <a:pt x="40067" y="81330"/>
                        <a:pt x="66044" y="79722"/>
                        <a:pt x="87263" y="670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9" name="Google Shape;1129;p42"/>
              <p:cNvGrpSpPr/>
              <p:nvPr/>
            </p:nvGrpSpPr>
            <p:grpSpPr>
              <a:xfrm>
                <a:off x="2446274" y="2841343"/>
                <a:ext cx="136510" cy="101661"/>
                <a:chOff x="2446274" y="2841343"/>
                <a:chExt cx="136510" cy="101661"/>
              </a:xfrm>
            </p:grpSpPr>
            <p:sp>
              <p:nvSpPr>
                <p:cNvPr id="1130" name="Google Shape;1130;p42"/>
                <p:cNvSpPr/>
                <p:nvPr/>
              </p:nvSpPr>
              <p:spPr>
                <a:xfrm>
                  <a:off x="2447484" y="2841698"/>
                  <a:ext cx="134968" cy="100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68" h="100776" extrusionOk="0">
                      <a:moveTo>
                        <a:pt x="0" y="100776"/>
                      </a:moveTo>
                      <a:cubicBezTo>
                        <a:pt x="21567" y="96516"/>
                        <a:pt x="43681" y="95306"/>
                        <a:pt x="65198" y="90797"/>
                      </a:cubicBezTo>
                      <a:cubicBezTo>
                        <a:pt x="86716" y="86288"/>
                        <a:pt x="108283" y="77999"/>
                        <a:pt x="123517" y="62135"/>
                      </a:cubicBezTo>
                      <a:cubicBezTo>
                        <a:pt x="127214" y="58272"/>
                        <a:pt x="130712" y="53166"/>
                        <a:pt x="129402" y="47978"/>
                      </a:cubicBezTo>
                      <a:cubicBezTo>
                        <a:pt x="128523" y="44447"/>
                        <a:pt x="125473" y="41446"/>
                        <a:pt x="125689" y="37799"/>
                      </a:cubicBezTo>
                      <a:cubicBezTo>
                        <a:pt x="125838" y="35197"/>
                        <a:pt x="127628" y="33042"/>
                        <a:pt x="129220" y="30970"/>
                      </a:cubicBezTo>
                      <a:cubicBezTo>
                        <a:pt x="132121" y="27223"/>
                        <a:pt x="134707" y="22930"/>
                        <a:pt x="134955" y="18205"/>
                      </a:cubicBezTo>
                      <a:cubicBezTo>
                        <a:pt x="135187" y="13464"/>
                        <a:pt x="132369" y="8308"/>
                        <a:pt x="127728" y="7330"/>
                      </a:cubicBezTo>
                      <a:cubicBezTo>
                        <a:pt x="123782" y="6485"/>
                        <a:pt x="119572" y="8739"/>
                        <a:pt x="115726" y="7529"/>
                      </a:cubicBezTo>
                      <a:cubicBezTo>
                        <a:pt x="112162" y="6419"/>
                        <a:pt x="110056" y="2705"/>
                        <a:pt x="106724" y="998"/>
                      </a:cubicBezTo>
                      <a:cubicBezTo>
                        <a:pt x="100574" y="-2152"/>
                        <a:pt x="93230" y="2672"/>
                        <a:pt x="89169" y="8259"/>
                      </a:cubicBezTo>
                      <a:cubicBezTo>
                        <a:pt x="85108" y="13845"/>
                        <a:pt x="82173" y="20708"/>
                        <a:pt x="76206" y="24173"/>
                      </a:cubicBezTo>
                      <a:cubicBezTo>
                        <a:pt x="71796" y="26726"/>
                        <a:pt x="66491" y="26958"/>
                        <a:pt x="61584" y="28284"/>
                      </a:cubicBezTo>
                      <a:cubicBezTo>
                        <a:pt x="53263" y="30538"/>
                        <a:pt x="45919" y="36191"/>
                        <a:pt x="41609" y="43651"/>
                      </a:cubicBezTo>
                      <a:cubicBezTo>
                        <a:pt x="36105" y="53166"/>
                        <a:pt x="35608" y="64936"/>
                        <a:pt x="30137" y="74468"/>
                      </a:cubicBezTo>
                      <a:cubicBezTo>
                        <a:pt x="23722" y="85658"/>
                        <a:pt x="11521" y="92073"/>
                        <a:pt x="0" y="100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42"/>
                <p:cNvSpPr/>
                <p:nvPr/>
              </p:nvSpPr>
              <p:spPr>
                <a:xfrm>
                  <a:off x="2446274" y="2841343"/>
                  <a:ext cx="136510" cy="101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10" h="101661" extrusionOk="0">
                      <a:moveTo>
                        <a:pt x="1028" y="100883"/>
                      </a:moveTo>
                      <a:cubicBezTo>
                        <a:pt x="3763" y="98811"/>
                        <a:pt x="6565" y="96855"/>
                        <a:pt x="9283" y="94965"/>
                      </a:cubicBezTo>
                      <a:cubicBezTo>
                        <a:pt x="18003" y="88881"/>
                        <a:pt x="26242" y="83129"/>
                        <a:pt x="31099" y="74658"/>
                      </a:cubicBezTo>
                      <a:cubicBezTo>
                        <a:pt x="33801" y="69933"/>
                        <a:pt x="35326" y="64562"/>
                        <a:pt x="36785" y="59357"/>
                      </a:cubicBezTo>
                      <a:cubicBezTo>
                        <a:pt x="38260" y="54085"/>
                        <a:pt x="39802" y="48648"/>
                        <a:pt x="42570" y="43841"/>
                      </a:cubicBezTo>
                      <a:cubicBezTo>
                        <a:pt x="46947" y="36265"/>
                        <a:pt x="54290" y="30612"/>
                        <a:pt x="62728" y="28324"/>
                      </a:cubicBezTo>
                      <a:cubicBezTo>
                        <a:pt x="64303" y="27893"/>
                        <a:pt x="65961" y="27578"/>
                        <a:pt x="67552" y="27263"/>
                      </a:cubicBezTo>
                      <a:cubicBezTo>
                        <a:pt x="70884" y="26617"/>
                        <a:pt x="74332" y="25937"/>
                        <a:pt x="77283" y="24230"/>
                      </a:cubicBezTo>
                      <a:cubicBezTo>
                        <a:pt x="81577" y="21743"/>
                        <a:pt x="84328" y="17383"/>
                        <a:pt x="86997" y="13156"/>
                      </a:cubicBezTo>
                      <a:cubicBezTo>
                        <a:pt x="88008" y="11565"/>
                        <a:pt x="89036" y="9924"/>
                        <a:pt x="90147" y="8398"/>
                      </a:cubicBezTo>
                      <a:cubicBezTo>
                        <a:pt x="92335" y="5381"/>
                        <a:pt x="95286" y="2828"/>
                        <a:pt x="98253" y="1386"/>
                      </a:cubicBezTo>
                      <a:cubicBezTo>
                        <a:pt x="101784" y="-338"/>
                        <a:pt x="105183" y="-454"/>
                        <a:pt x="108084" y="1038"/>
                      </a:cubicBezTo>
                      <a:cubicBezTo>
                        <a:pt x="109592" y="1817"/>
                        <a:pt x="110852" y="2994"/>
                        <a:pt x="112079" y="4122"/>
                      </a:cubicBezTo>
                      <a:cubicBezTo>
                        <a:pt x="113637" y="5564"/>
                        <a:pt x="115112" y="6940"/>
                        <a:pt x="117035" y="7537"/>
                      </a:cubicBezTo>
                      <a:cubicBezTo>
                        <a:pt x="118991" y="8150"/>
                        <a:pt x="121030" y="7835"/>
                        <a:pt x="123202" y="7520"/>
                      </a:cubicBezTo>
                      <a:cubicBezTo>
                        <a:pt x="125108" y="7221"/>
                        <a:pt x="127098" y="6923"/>
                        <a:pt x="129021" y="7338"/>
                      </a:cubicBezTo>
                      <a:cubicBezTo>
                        <a:pt x="133994" y="8398"/>
                        <a:pt x="136729" y="13869"/>
                        <a:pt x="136497" y="18544"/>
                      </a:cubicBezTo>
                      <a:cubicBezTo>
                        <a:pt x="136232" y="23782"/>
                        <a:pt x="133065" y="28440"/>
                        <a:pt x="130711" y="31491"/>
                      </a:cubicBezTo>
                      <a:lnTo>
                        <a:pt x="130446" y="31839"/>
                      </a:lnTo>
                      <a:cubicBezTo>
                        <a:pt x="128938" y="33778"/>
                        <a:pt x="127379" y="35784"/>
                        <a:pt x="127247" y="38138"/>
                      </a:cubicBezTo>
                      <a:cubicBezTo>
                        <a:pt x="127131" y="40227"/>
                        <a:pt x="128109" y="42083"/>
                        <a:pt x="129153" y="44039"/>
                      </a:cubicBezTo>
                      <a:cubicBezTo>
                        <a:pt x="129866" y="45366"/>
                        <a:pt x="130579" y="46742"/>
                        <a:pt x="130960" y="48217"/>
                      </a:cubicBezTo>
                      <a:cubicBezTo>
                        <a:pt x="132038" y="52544"/>
                        <a:pt x="130032" y="57401"/>
                        <a:pt x="124992" y="62656"/>
                      </a:cubicBezTo>
                      <a:cubicBezTo>
                        <a:pt x="111648" y="76548"/>
                        <a:pt x="92518" y="85963"/>
                        <a:pt x="66524" y="91417"/>
                      </a:cubicBezTo>
                      <a:cubicBezTo>
                        <a:pt x="55318" y="93771"/>
                        <a:pt x="43781" y="95247"/>
                        <a:pt x="32624" y="96672"/>
                      </a:cubicBezTo>
                      <a:cubicBezTo>
                        <a:pt x="22329" y="97998"/>
                        <a:pt x="11670" y="99358"/>
                        <a:pt x="1326" y="101397"/>
                      </a:cubicBezTo>
                      <a:lnTo>
                        <a:pt x="0" y="101662"/>
                      </a:lnTo>
                      <a:lnTo>
                        <a:pt x="1078" y="100850"/>
                      </a:lnTo>
                      <a:close/>
                      <a:moveTo>
                        <a:pt x="128573" y="44371"/>
                      </a:moveTo>
                      <a:cubicBezTo>
                        <a:pt x="127545" y="42415"/>
                        <a:pt x="126468" y="40393"/>
                        <a:pt x="126600" y="38138"/>
                      </a:cubicBezTo>
                      <a:cubicBezTo>
                        <a:pt x="126750" y="35585"/>
                        <a:pt x="128374" y="33496"/>
                        <a:pt x="129932" y="31491"/>
                      </a:cubicBezTo>
                      <a:lnTo>
                        <a:pt x="130198" y="31143"/>
                      </a:lnTo>
                      <a:cubicBezTo>
                        <a:pt x="132502" y="28159"/>
                        <a:pt x="135602" y="23600"/>
                        <a:pt x="135867" y="18544"/>
                      </a:cubicBezTo>
                      <a:cubicBezTo>
                        <a:pt x="136082" y="14134"/>
                        <a:pt x="133530" y="8962"/>
                        <a:pt x="128888" y="7984"/>
                      </a:cubicBezTo>
                      <a:cubicBezTo>
                        <a:pt x="127081" y="7603"/>
                        <a:pt x="125158" y="7885"/>
                        <a:pt x="123301" y="8167"/>
                      </a:cubicBezTo>
                      <a:cubicBezTo>
                        <a:pt x="121163" y="8481"/>
                        <a:pt x="118958" y="8829"/>
                        <a:pt x="116869" y="8167"/>
                      </a:cubicBezTo>
                      <a:cubicBezTo>
                        <a:pt x="114814" y="7520"/>
                        <a:pt x="113223" y="6045"/>
                        <a:pt x="111681" y="4602"/>
                      </a:cubicBezTo>
                      <a:cubicBezTo>
                        <a:pt x="110487" y="3492"/>
                        <a:pt x="109244" y="2348"/>
                        <a:pt x="107818" y="1602"/>
                      </a:cubicBezTo>
                      <a:cubicBezTo>
                        <a:pt x="102099" y="-1332"/>
                        <a:pt x="94855" y="2978"/>
                        <a:pt x="90661" y="8763"/>
                      </a:cubicBezTo>
                      <a:cubicBezTo>
                        <a:pt x="89567" y="10272"/>
                        <a:pt x="88539" y="11913"/>
                        <a:pt x="87528" y="13488"/>
                      </a:cubicBezTo>
                      <a:cubicBezTo>
                        <a:pt x="84809" y="17781"/>
                        <a:pt x="82008" y="22207"/>
                        <a:pt x="77598" y="24760"/>
                      </a:cubicBezTo>
                      <a:cubicBezTo>
                        <a:pt x="74564" y="26517"/>
                        <a:pt x="71067" y="27197"/>
                        <a:pt x="67668" y="27860"/>
                      </a:cubicBezTo>
                      <a:cubicBezTo>
                        <a:pt x="66093" y="28175"/>
                        <a:pt x="64452" y="28490"/>
                        <a:pt x="62894" y="28904"/>
                      </a:cubicBezTo>
                      <a:cubicBezTo>
                        <a:pt x="54606" y="31143"/>
                        <a:pt x="47394" y="36696"/>
                        <a:pt x="43101" y="44139"/>
                      </a:cubicBezTo>
                      <a:cubicBezTo>
                        <a:pt x="40366" y="48880"/>
                        <a:pt x="38841" y="54284"/>
                        <a:pt x="37382" y="59523"/>
                      </a:cubicBezTo>
                      <a:cubicBezTo>
                        <a:pt x="35906" y="64761"/>
                        <a:pt x="34381" y="70182"/>
                        <a:pt x="31646" y="74973"/>
                      </a:cubicBezTo>
                      <a:cubicBezTo>
                        <a:pt x="26722" y="83560"/>
                        <a:pt x="18417" y="89345"/>
                        <a:pt x="9648" y="95479"/>
                      </a:cubicBezTo>
                      <a:cubicBezTo>
                        <a:pt x="7294" y="97120"/>
                        <a:pt x="4890" y="98794"/>
                        <a:pt x="2503" y="100568"/>
                      </a:cubicBezTo>
                      <a:cubicBezTo>
                        <a:pt x="12450" y="98662"/>
                        <a:pt x="22645" y="97352"/>
                        <a:pt x="32525" y="96092"/>
                      </a:cubicBezTo>
                      <a:cubicBezTo>
                        <a:pt x="43681" y="94666"/>
                        <a:pt x="55202" y="93191"/>
                        <a:pt x="66375" y="90854"/>
                      </a:cubicBezTo>
                      <a:cubicBezTo>
                        <a:pt x="92252" y="85433"/>
                        <a:pt x="111266" y="76083"/>
                        <a:pt x="124528" y="62274"/>
                      </a:cubicBezTo>
                      <a:cubicBezTo>
                        <a:pt x="129419" y="57185"/>
                        <a:pt x="131375" y="52511"/>
                        <a:pt x="130347" y="48399"/>
                      </a:cubicBezTo>
                      <a:cubicBezTo>
                        <a:pt x="130131" y="47570"/>
                        <a:pt x="129800" y="46758"/>
                        <a:pt x="129419" y="45962"/>
                      </a:cubicBezTo>
                      <a:cubicBezTo>
                        <a:pt x="129153" y="45415"/>
                        <a:pt x="128871" y="44885"/>
                        <a:pt x="128606" y="4437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2" name="Google Shape;1132;p42"/>
              <p:cNvGrpSpPr/>
              <p:nvPr/>
            </p:nvGrpSpPr>
            <p:grpSpPr>
              <a:xfrm>
                <a:off x="2443538" y="2782869"/>
                <a:ext cx="97093" cy="157384"/>
                <a:chOff x="2443538" y="2782869"/>
                <a:chExt cx="97093" cy="157384"/>
              </a:xfrm>
            </p:grpSpPr>
            <p:sp>
              <p:nvSpPr>
                <p:cNvPr id="1133" name="Google Shape;1133;p42"/>
                <p:cNvSpPr/>
                <p:nvPr/>
              </p:nvSpPr>
              <p:spPr>
                <a:xfrm>
                  <a:off x="2444682" y="2783184"/>
                  <a:ext cx="95647" cy="15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7" h="156223" extrusionOk="0">
                      <a:moveTo>
                        <a:pt x="0" y="156224"/>
                      </a:moveTo>
                      <a:cubicBezTo>
                        <a:pt x="20920" y="146758"/>
                        <a:pt x="42222" y="137027"/>
                        <a:pt x="59164" y="121544"/>
                      </a:cubicBezTo>
                      <a:cubicBezTo>
                        <a:pt x="69110" y="112460"/>
                        <a:pt x="77714" y="100441"/>
                        <a:pt x="77731" y="86981"/>
                      </a:cubicBezTo>
                      <a:cubicBezTo>
                        <a:pt x="77731" y="81925"/>
                        <a:pt x="76537" y="76885"/>
                        <a:pt x="77018" y="71846"/>
                      </a:cubicBezTo>
                      <a:cubicBezTo>
                        <a:pt x="77681" y="65165"/>
                        <a:pt x="81228" y="59197"/>
                        <a:pt x="84030" y="53097"/>
                      </a:cubicBezTo>
                      <a:cubicBezTo>
                        <a:pt x="89650" y="40863"/>
                        <a:pt x="92335" y="27518"/>
                        <a:pt x="94987" y="14306"/>
                      </a:cubicBezTo>
                      <a:cubicBezTo>
                        <a:pt x="95551" y="11538"/>
                        <a:pt x="96082" y="8587"/>
                        <a:pt x="95104" y="5935"/>
                      </a:cubicBezTo>
                      <a:cubicBezTo>
                        <a:pt x="93661" y="2072"/>
                        <a:pt x="89235" y="-16"/>
                        <a:pt x="85107" y="0"/>
                      </a:cubicBezTo>
                      <a:cubicBezTo>
                        <a:pt x="80980" y="0"/>
                        <a:pt x="77068" y="1691"/>
                        <a:pt x="73271" y="3332"/>
                      </a:cubicBezTo>
                      <a:cubicBezTo>
                        <a:pt x="67221" y="5968"/>
                        <a:pt x="61153" y="8587"/>
                        <a:pt x="55103" y="11223"/>
                      </a:cubicBezTo>
                      <a:cubicBezTo>
                        <a:pt x="50992" y="13013"/>
                        <a:pt x="46764" y="14870"/>
                        <a:pt x="43598" y="18053"/>
                      </a:cubicBezTo>
                      <a:cubicBezTo>
                        <a:pt x="40316" y="21352"/>
                        <a:pt x="38476" y="25778"/>
                        <a:pt x="36719" y="30088"/>
                      </a:cubicBezTo>
                      <a:cubicBezTo>
                        <a:pt x="32558" y="40233"/>
                        <a:pt x="28397" y="50395"/>
                        <a:pt x="24236" y="60540"/>
                      </a:cubicBezTo>
                      <a:cubicBezTo>
                        <a:pt x="21451" y="67320"/>
                        <a:pt x="18633" y="74316"/>
                        <a:pt x="18566" y="81643"/>
                      </a:cubicBezTo>
                      <a:cubicBezTo>
                        <a:pt x="18500" y="89070"/>
                        <a:pt x="21302" y="96546"/>
                        <a:pt x="19727" y="103807"/>
                      </a:cubicBezTo>
                      <a:cubicBezTo>
                        <a:pt x="17389" y="114599"/>
                        <a:pt x="5984" y="122091"/>
                        <a:pt x="4940" y="133082"/>
                      </a:cubicBezTo>
                      <a:cubicBezTo>
                        <a:pt x="4559" y="137027"/>
                        <a:pt x="5620" y="141023"/>
                        <a:pt x="5288" y="144968"/>
                      </a:cubicBezTo>
                      <a:cubicBezTo>
                        <a:pt x="4957" y="148913"/>
                        <a:pt x="2536" y="153257"/>
                        <a:pt x="0" y="1562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42"/>
                <p:cNvSpPr/>
                <p:nvPr/>
              </p:nvSpPr>
              <p:spPr>
                <a:xfrm>
                  <a:off x="2443538" y="2782869"/>
                  <a:ext cx="97093" cy="1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93" h="157384" extrusionOk="0">
                      <a:moveTo>
                        <a:pt x="912" y="156340"/>
                      </a:moveTo>
                      <a:cubicBezTo>
                        <a:pt x="3216" y="153638"/>
                        <a:pt x="5785" y="149311"/>
                        <a:pt x="6134" y="145250"/>
                      </a:cubicBezTo>
                      <a:cubicBezTo>
                        <a:pt x="6299" y="143327"/>
                        <a:pt x="6134" y="141371"/>
                        <a:pt x="5951" y="139464"/>
                      </a:cubicBezTo>
                      <a:cubicBezTo>
                        <a:pt x="5769" y="137458"/>
                        <a:pt x="5587" y="135403"/>
                        <a:pt x="5785" y="133364"/>
                      </a:cubicBezTo>
                      <a:cubicBezTo>
                        <a:pt x="6349" y="127462"/>
                        <a:pt x="9897" y="122489"/>
                        <a:pt x="13328" y="117682"/>
                      </a:cubicBezTo>
                      <a:cubicBezTo>
                        <a:pt x="16362" y="113455"/>
                        <a:pt x="19478" y="109062"/>
                        <a:pt x="20572" y="104055"/>
                      </a:cubicBezTo>
                      <a:cubicBezTo>
                        <a:pt x="21517" y="99729"/>
                        <a:pt x="20854" y="95220"/>
                        <a:pt x="20224" y="90843"/>
                      </a:cubicBezTo>
                      <a:cubicBezTo>
                        <a:pt x="19810" y="87942"/>
                        <a:pt x="19379" y="84925"/>
                        <a:pt x="19395" y="81958"/>
                      </a:cubicBezTo>
                      <a:cubicBezTo>
                        <a:pt x="19462" y="74465"/>
                        <a:pt x="22446" y="67171"/>
                        <a:pt x="25081" y="60739"/>
                      </a:cubicBezTo>
                      <a:lnTo>
                        <a:pt x="37564" y="30287"/>
                      </a:lnTo>
                      <a:cubicBezTo>
                        <a:pt x="39238" y="26192"/>
                        <a:pt x="41145" y="21550"/>
                        <a:pt x="44510" y="18152"/>
                      </a:cubicBezTo>
                      <a:cubicBezTo>
                        <a:pt x="47759" y="14886"/>
                        <a:pt x="52202" y="12947"/>
                        <a:pt x="56114" y="11256"/>
                      </a:cubicBezTo>
                      <a:lnTo>
                        <a:pt x="74283" y="3365"/>
                      </a:lnTo>
                      <a:cubicBezTo>
                        <a:pt x="77896" y="1807"/>
                        <a:pt x="81975" y="17"/>
                        <a:pt x="86235" y="0"/>
                      </a:cubicBezTo>
                      <a:cubicBezTo>
                        <a:pt x="90081" y="0"/>
                        <a:pt x="94954" y="1906"/>
                        <a:pt x="96529" y="6134"/>
                      </a:cubicBezTo>
                      <a:cubicBezTo>
                        <a:pt x="97574" y="8952"/>
                        <a:pt x="96944" y="12118"/>
                        <a:pt x="96430" y="14671"/>
                      </a:cubicBezTo>
                      <a:cubicBezTo>
                        <a:pt x="93811" y="27700"/>
                        <a:pt x="91109" y="41194"/>
                        <a:pt x="85456" y="53528"/>
                      </a:cubicBezTo>
                      <a:cubicBezTo>
                        <a:pt x="84892" y="54771"/>
                        <a:pt x="84279" y="56031"/>
                        <a:pt x="83682" y="57241"/>
                      </a:cubicBezTo>
                      <a:cubicBezTo>
                        <a:pt x="81378" y="61999"/>
                        <a:pt x="78974" y="66906"/>
                        <a:pt x="78460" y="72177"/>
                      </a:cubicBezTo>
                      <a:cubicBezTo>
                        <a:pt x="78178" y="75078"/>
                        <a:pt x="78460" y="78046"/>
                        <a:pt x="78758" y="80930"/>
                      </a:cubicBezTo>
                      <a:cubicBezTo>
                        <a:pt x="78957" y="83002"/>
                        <a:pt x="79173" y="85157"/>
                        <a:pt x="79173" y="87279"/>
                      </a:cubicBezTo>
                      <a:cubicBezTo>
                        <a:pt x="79140" y="101950"/>
                        <a:pt x="69011" y="114300"/>
                        <a:pt x="60507" y="122075"/>
                      </a:cubicBezTo>
                      <a:cubicBezTo>
                        <a:pt x="43366" y="137757"/>
                        <a:pt x="21965" y="147438"/>
                        <a:pt x="1260" y="156821"/>
                      </a:cubicBezTo>
                      <a:lnTo>
                        <a:pt x="0" y="157384"/>
                      </a:lnTo>
                      <a:lnTo>
                        <a:pt x="895" y="156323"/>
                      </a:lnTo>
                      <a:close/>
                      <a:moveTo>
                        <a:pt x="86268" y="630"/>
                      </a:moveTo>
                      <a:cubicBezTo>
                        <a:pt x="82140" y="630"/>
                        <a:pt x="78112" y="2387"/>
                        <a:pt x="74565" y="3945"/>
                      </a:cubicBezTo>
                      <a:lnTo>
                        <a:pt x="56396" y="11836"/>
                      </a:lnTo>
                      <a:cubicBezTo>
                        <a:pt x="52533" y="13510"/>
                        <a:pt x="48157" y="15417"/>
                        <a:pt x="44991" y="18600"/>
                      </a:cubicBezTo>
                      <a:cubicBezTo>
                        <a:pt x="41708" y="21898"/>
                        <a:pt x="39835" y="26490"/>
                        <a:pt x="38177" y="30535"/>
                      </a:cubicBezTo>
                      <a:lnTo>
                        <a:pt x="25695" y="60988"/>
                      </a:lnTo>
                      <a:cubicBezTo>
                        <a:pt x="23076" y="67370"/>
                        <a:pt x="20108" y="74598"/>
                        <a:pt x="20059" y="81975"/>
                      </a:cubicBezTo>
                      <a:cubicBezTo>
                        <a:pt x="20042" y="84892"/>
                        <a:pt x="20473" y="87876"/>
                        <a:pt x="20887" y="90760"/>
                      </a:cubicBezTo>
                      <a:cubicBezTo>
                        <a:pt x="21517" y="95187"/>
                        <a:pt x="22180" y="99762"/>
                        <a:pt x="21219" y="104188"/>
                      </a:cubicBezTo>
                      <a:cubicBezTo>
                        <a:pt x="20108" y="109327"/>
                        <a:pt x="16942" y="113753"/>
                        <a:pt x="13875" y="118046"/>
                      </a:cubicBezTo>
                      <a:cubicBezTo>
                        <a:pt x="10494" y="122788"/>
                        <a:pt x="6979" y="127678"/>
                        <a:pt x="6449" y="133430"/>
                      </a:cubicBezTo>
                      <a:cubicBezTo>
                        <a:pt x="6266" y="135420"/>
                        <a:pt x="6449" y="137458"/>
                        <a:pt x="6614" y="139431"/>
                      </a:cubicBezTo>
                      <a:cubicBezTo>
                        <a:pt x="6780" y="141354"/>
                        <a:pt x="6963" y="143360"/>
                        <a:pt x="6797" y="145333"/>
                      </a:cubicBezTo>
                      <a:cubicBezTo>
                        <a:pt x="6498" y="149046"/>
                        <a:pt x="4376" y="152975"/>
                        <a:pt x="2255" y="155760"/>
                      </a:cubicBezTo>
                      <a:cubicBezTo>
                        <a:pt x="22545" y="146576"/>
                        <a:pt x="43416" y="136978"/>
                        <a:pt x="60159" y="121660"/>
                      </a:cubicBezTo>
                      <a:cubicBezTo>
                        <a:pt x="68564" y="113968"/>
                        <a:pt x="78609" y="101768"/>
                        <a:pt x="78626" y="87329"/>
                      </a:cubicBezTo>
                      <a:cubicBezTo>
                        <a:pt x="78626" y="85240"/>
                        <a:pt x="78427" y="83102"/>
                        <a:pt x="78211" y="81030"/>
                      </a:cubicBezTo>
                      <a:cubicBezTo>
                        <a:pt x="77930" y="78128"/>
                        <a:pt x="77631" y="75128"/>
                        <a:pt x="77913" y="72161"/>
                      </a:cubicBezTo>
                      <a:cubicBezTo>
                        <a:pt x="78444" y="66790"/>
                        <a:pt x="80864" y="61817"/>
                        <a:pt x="83185" y="57009"/>
                      </a:cubicBezTo>
                      <a:cubicBezTo>
                        <a:pt x="83765" y="55799"/>
                        <a:pt x="84378" y="54539"/>
                        <a:pt x="84942" y="53312"/>
                      </a:cubicBezTo>
                      <a:cubicBezTo>
                        <a:pt x="90578" y="41045"/>
                        <a:pt x="93264" y="27601"/>
                        <a:pt x="95883" y="14588"/>
                      </a:cubicBezTo>
                      <a:cubicBezTo>
                        <a:pt x="96380" y="12118"/>
                        <a:pt x="96993" y="9035"/>
                        <a:pt x="95999" y="6399"/>
                      </a:cubicBezTo>
                      <a:cubicBezTo>
                        <a:pt x="95916" y="6183"/>
                        <a:pt x="95833" y="5984"/>
                        <a:pt x="95734" y="5785"/>
                      </a:cubicBezTo>
                      <a:cubicBezTo>
                        <a:pt x="94026" y="2254"/>
                        <a:pt x="89733" y="647"/>
                        <a:pt x="86285" y="66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5" name="Google Shape;1135;p42"/>
              <p:cNvGrpSpPr/>
              <p:nvPr/>
            </p:nvGrpSpPr>
            <p:grpSpPr>
              <a:xfrm>
                <a:off x="2461724" y="2914835"/>
                <a:ext cx="171623" cy="46162"/>
                <a:chOff x="2461724" y="2914835"/>
                <a:chExt cx="171623" cy="46162"/>
              </a:xfrm>
            </p:grpSpPr>
            <p:sp>
              <p:nvSpPr>
                <p:cNvPr id="1136" name="Google Shape;1136;p42"/>
                <p:cNvSpPr/>
                <p:nvPr/>
              </p:nvSpPr>
              <p:spPr>
                <a:xfrm>
                  <a:off x="2461823" y="2915175"/>
                  <a:ext cx="171200" cy="45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00" h="45497" extrusionOk="0">
                      <a:moveTo>
                        <a:pt x="23821" y="30068"/>
                      </a:moveTo>
                      <a:cubicBezTo>
                        <a:pt x="41460" y="32356"/>
                        <a:pt x="58567" y="37611"/>
                        <a:pt x="75957" y="41357"/>
                      </a:cubicBezTo>
                      <a:cubicBezTo>
                        <a:pt x="93346" y="45104"/>
                        <a:pt x="111498" y="47341"/>
                        <a:pt x="128871" y="43496"/>
                      </a:cubicBezTo>
                      <a:cubicBezTo>
                        <a:pt x="146244" y="39650"/>
                        <a:pt x="162838" y="28874"/>
                        <a:pt x="169917" y="12546"/>
                      </a:cubicBezTo>
                      <a:cubicBezTo>
                        <a:pt x="171442" y="9032"/>
                        <a:pt x="172138" y="4141"/>
                        <a:pt x="168939" y="2036"/>
                      </a:cubicBezTo>
                      <a:cubicBezTo>
                        <a:pt x="167712" y="1224"/>
                        <a:pt x="166203" y="1058"/>
                        <a:pt x="164745" y="925"/>
                      </a:cubicBezTo>
                      <a:cubicBezTo>
                        <a:pt x="138884" y="-1495"/>
                        <a:pt x="109774" y="-252"/>
                        <a:pt x="91374" y="18083"/>
                      </a:cubicBezTo>
                      <a:cubicBezTo>
                        <a:pt x="87942" y="13623"/>
                        <a:pt x="84378" y="9048"/>
                        <a:pt x="79488" y="6247"/>
                      </a:cubicBezTo>
                      <a:cubicBezTo>
                        <a:pt x="74598" y="3445"/>
                        <a:pt x="68000" y="2865"/>
                        <a:pt x="63574" y="6329"/>
                      </a:cubicBezTo>
                      <a:cubicBezTo>
                        <a:pt x="60905" y="8435"/>
                        <a:pt x="59380" y="11667"/>
                        <a:pt x="57026" y="14121"/>
                      </a:cubicBezTo>
                      <a:cubicBezTo>
                        <a:pt x="54539" y="16707"/>
                        <a:pt x="51240" y="18331"/>
                        <a:pt x="47975" y="19857"/>
                      </a:cubicBezTo>
                      <a:cubicBezTo>
                        <a:pt x="32906" y="26902"/>
                        <a:pt x="15566" y="33035"/>
                        <a:pt x="0" y="27151"/>
                      </a:cubicBezTo>
                      <a:cubicBezTo>
                        <a:pt x="10792" y="30383"/>
                        <a:pt x="22131" y="31742"/>
                        <a:pt x="23821" y="30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42"/>
                <p:cNvSpPr/>
                <p:nvPr/>
              </p:nvSpPr>
              <p:spPr>
                <a:xfrm>
                  <a:off x="2461724" y="2914835"/>
                  <a:ext cx="171623" cy="46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23" h="46162" extrusionOk="0">
                      <a:moveTo>
                        <a:pt x="182" y="27192"/>
                      </a:moveTo>
                      <a:cubicBezTo>
                        <a:pt x="2686" y="27938"/>
                        <a:pt x="5139" y="28568"/>
                        <a:pt x="7476" y="29099"/>
                      </a:cubicBezTo>
                      <a:cubicBezTo>
                        <a:pt x="21070" y="31187"/>
                        <a:pt x="35376" y="25783"/>
                        <a:pt x="47941" y="19915"/>
                      </a:cubicBezTo>
                      <a:cubicBezTo>
                        <a:pt x="51439" y="18290"/>
                        <a:pt x="54523" y="16732"/>
                        <a:pt x="56893" y="14245"/>
                      </a:cubicBezTo>
                      <a:cubicBezTo>
                        <a:pt x="57854" y="13251"/>
                        <a:pt x="58700" y="12090"/>
                        <a:pt x="59512" y="10963"/>
                      </a:cubicBezTo>
                      <a:cubicBezTo>
                        <a:pt x="60673" y="9355"/>
                        <a:pt x="61883" y="7681"/>
                        <a:pt x="63474" y="6437"/>
                      </a:cubicBezTo>
                      <a:cubicBezTo>
                        <a:pt x="68265" y="2674"/>
                        <a:pt x="75095" y="3669"/>
                        <a:pt x="79736" y="6321"/>
                      </a:cubicBezTo>
                      <a:cubicBezTo>
                        <a:pt x="84643" y="9123"/>
                        <a:pt x="88290" y="13781"/>
                        <a:pt x="91506" y="17959"/>
                      </a:cubicBezTo>
                      <a:cubicBezTo>
                        <a:pt x="111366" y="-1569"/>
                        <a:pt x="142879" y="-1105"/>
                        <a:pt x="164877" y="967"/>
                      </a:cubicBezTo>
                      <a:cubicBezTo>
                        <a:pt x="166220" y="1100"/>
                        <a:pt x="167877" y="1249"/>
                        <a:pt x="169220" y="2127"/>
                      </a:cubicBezTo>
                      <a:cubicBezTo>
                        <a:pt x="172569" y="4332"/>
                        <a:pt x="171906" y="9372"/>
                        <a:pt x="170314" y="13019"/>
                      </a:cubicBezTo>
                      <a:cubicBezTo>
                        <a:pt x="163700" y="28253"/>
                        <a:pt x="148283" y="39890"/>
                        <a:pt x="129054" y="44151"/>
                      </a:cubicBezTo>
                      <a:cubicBezTo>
                        <a:pt x="110172" y="48328"/>
                        <a:pt x="90793" y="45195"/>
                        <a:pt x="76007" y="42012"/>
                      </a:cubicBezTo>
                      <a:cubicBezTo>
                        <a:pt x="70138" y="40752"/>
                        <a:pt x="64204" y="39294"/>
                        <a:pt x="58468" y="37868"/>
                      </a:cubicBezTo>
                      <a:cubicBezTo>
                        <a:pt x="47262" y="35100"/>
                        <a:pt x="35658" y="32248"/>
                        <a:pt x="24020" y="30740"/>
                      </a:cubicBezTo>
                      <a:cubicBezTo>
                        <a:pt x="22280" y="32099"/>
                        <a:pt x="15102" y="31386"/>
                        <a:pt x="7559" y="29745"/>
                      </a:cubicBezTo>
                      <a:cubicBezTo>
                        <a:pt x="5006" y="29364"/>
                        <a:pt x="2487" y="28734"/>
                        <a:pt x="0" y="27789"/>
                      </a:cubicBezTo>
                      <a:lnTo>
                        <a:pt x="199" y="27209"/>
                      </a:lnTo>
                      <a:close/>
                      <a:moveTo>
                        <a:pt x="168839" y="2625"/>
                      </a:moveTo>
                      <a:cubicBezTo>
                        <a:pt x="167646" y="1829"/>
                        <a:pt x="166054" y="1680"/>
                        <a:pt x="164778" y="1564"/>
                      </a:cubicBezTo>
                      <a:cubicBezTo>
                        <a:pt x="142813" y="-492"/>
                        <a:pt x="111316" y="-973"/>
                        <a:pt x="91655" y="18622"/>
                      </a:cubicBezTo>
                      <a:lnTo>
                        <a:pt x="91407" y="18870"/>
                      </a:lnTo>
                      <a:lnTo>
                        <a:pt x="91191" y="18589"/>
                      </a:lnTo>
                      <a:cubicBezTo>
                        <a:pt x="87959" y="14395"/>
                        <a:pt x="84312" y="9637"/>
                        <a:pt x="79405" y="6835"/>
                      </a:cubicBezTo>
                      <a:cubicBezTo>
                        <a:pt x="74946" y="4283"/>
                        <a:pt x="68398" y="3321"/>
                        <a:pt x="63839" y="6902"/>
                      </a:cubicBezTo>
                      <a:cubicBezTo>
                        <a:pt x="62314" y="8112"/>
                        <a:pt x="61137" y="9736"/>
                        <a:pt x="59993" y="11311"/>
                      </a:cubicBezTo>
                      <a:cubicBezTo>
                        <a:pt x="59164" y="12455"/>
                        <a:pt x="58319" y="13632"/>
                        <a:pt x="57324" y="14660"/>
                      </a:cubicBezTo>
                      <a:cubicBezTo>
                        <a:pt x="54871" y="17213"/>
                        <a:pt x="51737" y="18804"/>
                        <a:pt x="48190" y="20462"/>
                      </a:cubicBezTo>
                      <a:cubicBezTo>
                        <a:pt x="37282" y="25551"/>
                        <a:pt x="25081" y="30292"/>
                        <a:pt x="13096" y="30160"/>
                      </a:cubicBezTo>
                      <a:cubicBezTo>
                        <a:pt x="18716" y="31038"/>
                        <a:pt x="22827" y="31038"/>
                        <a:pt x="23689" y="30176"/>
                      </a:cubicBezTo>
                      <a:lnTo>
                        <a:pt x="23788" y="30077"/>
                      </a:lnTo>
                      <a:lnTo>
                        <a:pt x="23937" y="30077"/>
                      </a:lnTo>
                      <a:cubicBezTo>
                        <a:pt x="35658" y="31618"/>
                        <a:pt x="47311" y="34486"/>
                        <a:pt x="58584" y="37255"/>
                      </a:cubicBezTo>
                      <a:cubicBezTo>
                        <a:pt x="64320" y="38664"/>
                        <a:pt x="70238" y="40122"/>
                        <a:pt x="76089" y="41382"/>
                      </a:cubicBezTo>
                      <a:cubicBezTo>
                        <a:pt x="90810" y="44548"/>
                        <a:pt x="110106" y="47665"/>
                        <a:pt x="128871" y="43521"/>
                      </a:cubicBezTo>
                      <a:cubicBezTo>
                        <a:pt x="147902" y="39310"/>
                        <a:pt x="163170" y="27806"/>
                        <a:pt x="169701" y="12753"/>
                      </a:cubicBezTo>
                      <a:cubicBezTo>
                        <a:pt x="170845" y="10118"/>
                        <a:pt x="171508" y="6736"/>
                        <a:pt x="170381" y="4398"/>
                      </a:cubicBezTo>
                      <a:cubicBezTo>
                        <a:pt x="170033" y="3686"/>
                        <a:pt x="169535" y="3089"/>
                        <a:pt x="168839" y="2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8" name="Google Shape;1138;p42"/>
              <p:cNvGrpSpPr/>
              <p:nvPr/>
            </p:nvGrpSpPr>
            <p:grpSpPr>
              <a:xfrm>
                <a:off x="2326752" y="2881404"/>
                <a:ext cx="187455" cy="88321"/>
                <a:chOff x="2326752" y="2881404"/>
                <a:chExt cx="187455" cy="88321"/>
              </a:xfrm>
            </p:grpSpPr>
            <p:sp>
              <p:nvSpPr>
                <p:cNvPr id="1139" name="Google Shape;1139;p42"/>
                <p:cNvSpPr/>
                <p:nvPr/>
              </p:nvSpPr>
              <p:spPr>
                <a:xfrm>
                  <a:off x="2327863" y="2882117"/>
                  <a:ext cx="184570" cy="87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70" h="87280" extrusionOk="0">
                      <a:moveTo>
                        <a:pt x="108962" y="68033"/>
                      </a:moveTo>
                      <a:cubicBezTo>
                        <a:pt x="132319" y="78228"/>
                        <a:pt x="159987" y="63325"/>
                        <a:pt x="184571" y="70006"/>
                      </a:cubicBezTo>
                      <a:cubicBezTo>
                        <a:pt x="168043" y="58998"/>
                        <a:pt x="146692" y="55534"/>
                        <a:pt x="127545" y="60772"/>
                      </a:cubicBezTo>
                      <a:cubicBezTo>
                        <a:pt x="145001" y="57341"/>
                        <a:pt x="164960" y="52003"/>
                        <a:pt x="172337" y="35823"/>
                      </a:cubicBezTo>
                      <a:cubicBezTo>
                        <a:pt x="157136" y="40664"/>
                        <a:pt x="141918" y="45505"/>
                        <a:pt x="126716" y="50328"/>
                      </a:cubicBezTo>
                      <a:cubicBezTo>
                        <a:pt x="135950" y="35426"/>
                        <a:pt x="140144" y="17456"/>
                        <a:pt x="138486" y="0"/>
                      </a:cubicBezTo>
                      <a:cubicBezTo>
                        <a:pt x="129418" y="9897"/>
                        <a:pt x="122605" y="21865"/>
                        <a:pt x="118726" y="34713"/>
                      </a:cubicBezTo>
                      <a:cubicBezTo>
                        <a:pt x="115759" y="44510"/>
                        <a:pt x="114184" y="55351"/>
                        <a:pt x="107188" y="62828"/>
                      </a:cubicBezTo>
                      <a:cubicBezTo>
                        <a:pt x="100342" y="70138"/>
                        <a:pt x="89865" y="72525"/>
                        <a:pt x="80002" y="74266"/>
                      </a:cubicBezTo>
                      <a:cubicBezTo>
                        <a:pt x="53594" y="78924"/>
                        <a:pt x="26822" y="81477"/>
                        <a:pt x="0" y="81908"/>
                      </a:cubicBezTo>
                      <a:cubicBezTo>
                        <a:pt x="10891" y="88274"/>
                        <a:pt x="24369" y="87810"/>
                        <a:pt x="36901" y="86401"/>
                      </a:cubicBezTo>
                      <a:cubicBezTo>
                        <a:pt x="61833" y="83599"/>
                        <a:pt x="86434" y="77847"/>
                        <a:pt x="108979" y="680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42"/>
                <p:cNvSpPr/>
                <p:nvPr/>
              </p:nvSpPr>
              <p:spPr>
                <a:xfrm>
                  <a:off x="2326752" y="2881404"/>
                  <a:ext cx="187455" cy="8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55" h="88321" extrusionOk="0">
                      <a:moveTo>
                        <a:pt x="1111" y="82322"/>
                      </a:moveTo>
                      <a:cubicBezTo>
                        <a:pt x="27833" y="81891"/>
                        <a:pt x="54738" y="79322"/>
                        <a:pt x="81063" y="74697"/>
                      </a:cubicBezTo>
                      <a:cubicBezTo>
                        <a:pt x="90561" y="73023"/>
                        <a:pt x="101270" y="70636"/>
                        <a:pt x="108067" y="63342"/>
                      </a:cubicBezTo>
                      <a:cubicBezTo>
                        <a:pt x="113554" y="57490"/>
                        <a:pt x="115709" y="49400"/>
                        <a:pt x="117798" y="41592"/>
                      </a:cubicBezTo>
                      <a:cubicBezTo>
                        <a:pt x="118345" y="39520"/>
                        <a:pt x="118925" y="37398"/>
                        <a:pt x="119538" y="35343"/>
                      </a:cubicBezTo>
                      <a:cubicBezTo>
                        <a:pt x="123434" y="22479"/>
                        <a:pt x="130297" y="10427"/>
                        <a:pt x="139365" y="514"/>
                      </a:cubicBezTo>
                      <a:lnTo>
                        <a:pt x="139829" y="0"/>
                      </a:lnTo>
                      <a:lnTo>
                        <a:pt x="139895" y="696"/>
                      </a:lnTo>
                      <a:cubicBezTo>
                        <a:pt x="141553" y="17986"/>
                        <a:pt x="137508" y="35641"/>
                        <a:pt x="128523" y="50511"/>
                      </a:cubicBezTo>
                      <a:lnTo>
                        <a:pt x="174028" y="36039"/>
                      </a:lnTo>
                      <a:lnTo>
                        <a:pt x="173746" y="36669"/>
                      </a:lnTo>
                      <a:cubicBezTo>
                        <a:pt x="168126" y="49002"/>
                        <a:pt x="155378" y="55136"/>
                        <a:pt x="140906" y="59031"/>
                      </a:cubicBezTo>
                      <a:cubicBezTo>
                        <a:pt x="156605" y="57722"/>
                        <a:pt x="172751" y="61717"/>
                        <a:pt x="185880" y="70470"/>
                      </a:cubicBezTo>
                      <a:lnTo>
                        <a:pt x="187455" y="71531"/>
                      </a:lnTo>
                      <a:lnTo>
                        <a:pt x="185615" y="71033"/>
                      </a:lnTo>
                      <a:cubicBezTo>
                        <a:pt x="174276" y="67950"/>
                        <a:pt x="162092" y="69508"/>
                        <a:pt x="150306" y="71000"/>
                      </a:cubicBezTo>
                      <a:cubicBezTo>
                        <a:pt x="136712" y="72724"/>
                        <a:pt x="122672" y="74531"/>
                        <a:pt x="110089" y="69077"/>
                      </a:cubicBezTo>
                      <a:cubicBezTo>
                        <a:pt x="88987" y="78261"/>
                        <a:pt x="64751" y="84428"/>
                        <a:pt x="38045" y="87428"/>
                      </a:cubicBezTo>
                      <a:cubicBezTo>
                        <a:pt x="25264" y="88871"/>
                        <a:pt x="11919" y="89302"/>
                        <a:pt x="962" y="82903"/>
                      </a:cubicBezTo>
                      <a:lnTo>
                        <a:pt x="0" y="82339"/>
                      </a:lnTo>
                      <a:lnTo>
                        <a:pt x="1111" y="82339"/>
                      </a:lnTo>
                      <a:close/>
                      <a:moveTo>
                        <a:pt x="136132" y="60192"/>
                      </a:moveTo>
                      <a:cubicBezTo>
                        <a:pt x="133679" y="60755"/>
                        <a:pt x="131209" y="61286"/>
                        <a:pt x="128722" y="61767"/>
                      </a:cubicBezTo>
                      <a:lnTo>
                        <a:pt x="128573" y="61170"/>
                      </a:lnTo>
                      <a:cubicBezTo>
                        <a:pt x="131026" y="60507"/>
                        <a:pt x="133496" y="59976"/>
                        <a:pt x="136000" y="59578"/>
                      </a:cubicBezTo>
                      <a:cubicBezTo>
                        <a:pt x="151980" y="55849"/>
                        <a:pt x="166568" y="49997"/>
                        <a:pt x="172851" y="37017"/>
                      </a:cubicBezTo>
                      <a:lnTo>
                        <a:pt x="127098" y="51572"/>
                      </a:lnTo>
                      <a:lnTo>
                        <a:pt x="127545" y="50859"/>
                      </a:lnTo>
                      <a:cubicBezTo>
                        <a:pt x="136646" y="36171"/>
                        <a:pt x="140823" y="18633"/>
                        <a:pt x="139332" y="1426"/>
                      </a:cubicBezTo>
                      <a:cubicBezTo>
                        <a:pt x="130546" y="11173"/>
                        <a:pt x="123915" y="22943"/>
                        <a:pt x="120102" y="35492"/>
                      </a:cubicBezTo>
                      <a:cubicBezTo>
                        <a:pt x="119489" y="37531"/>
                        <a:pt x="118908" y="39669"/>
                        <a:pt x="118361" y="41725"/>
                      </a:cubicBezTo>
                      <a:cubicBezTo>
                        <a:pt x="116256" y="49616"/>
                        <a:pt x="114084" y="57772"/>
                        <a:pt x="108498" y="63739"/>
                      </a:cubicBezTo>
                      <a:cubicBezTo>
                        <a:pt x="101552" y="71166"/>
                        <a:pt x="90744" y="73586"/>
                        <a:pt x="81145" y="75277"/>
                      </a:cubicBezTo>
                      <a:cubicBezTo>
                        <a:pt x="55169" y="79852"/>
                        <a:pt x="28629" y="82422"/>
                        <a:pt x="2238" y="82903"/>
                      </a:cubicBezTo>
                      <a:cubicBezTo>
                        <a:pt x="12847" y="88638"/>
                        <a:pt x="25662" y="88174"/>
                        <a:pt x="37962" y="86798"/>
                      </a:cubicBezTo>
                      <a:cubicBezTo>
                        <a:pt x="64651" y="83798"/>
                        <a:pt x="88871" y="77631"/>
                        <a:pt x="109940" y="68447"/>
                      </a:cubicBezTo>
                      <a:lnTo>
                        <a:pt x="110056" y="68398"/>
                      </a:lnTo>
                      <a:lnTo>
                        <a:pt x="110172" y="68447"/>
                      </a:lnTo>
                      <a:cubicBezTo>
                        <a:pt x="122622" y="73885"/>
                        <a:pt x="136646" y="72094"/>
                        <a:pt x="150190" y="70370"/>
                      </a:cubicBezTo>
                      <a:cubicBezTo>
                        <a:pt x="161412" y="68945"/>
                        <a:pt x="173000" y="67469"/>
                        <a:pt x="183924" y="69956"/>
                      </a:cubicBezTo>
                      <a:cubicBezTo>
                        <a:pt x="169834" y="61120"/>
                        <a:pt x="152511" y="57639"/>
                        <a:pt x="136099" y="6019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41" name="Google Shape;1141;p42"/>
            <p:cNvSpPr/>
            <p:nvPr/>
          </p:nvSpPr>
          <p:spPr>
            <a:xfrm>
              <a:off x="5982244" y="302907"/>
              <a:ext cx="448310" cy="562530"/>
            </a:xfrm>
            <a:custGeom>
              <a:avLst/>
              <a:gdLst/>
              <a:ahLst/>
              <a:cxnLst/>
              <a:rect l="l" t="t" r="r" b="b"/>
              <a:pathLst>
                <a:path w="121411" h="152344" extrusionOk="0">
                  <a:moveTo>
                    <a:pt x="52185" y="45853"/>
                  </a:moveTo>
                  <a:cubicBezTo>
                    <a:pt x="54738" y="30568"/>
                    <a:pt x="57308" y="15284"/>
                    <a:pt x="59860" y="0"/>
                  </a:cubicBezTo>
                  <a:cubicBezTo>
                    <a:pt x="62728" y="15019"/>
                    <a:pt x="65613" y="30038"/>
                    <a:pt x="68481" y="45073"/>
                  </a:cubicBezTo>
                  <a:cubicBezTo>
                    <a:pt x="77200" y="37000"/>
                    <a:pt x="85754" y="27286"/>
                    <a:pt x="91755" y="21766"/>
                  </a:cubicBezTo>
                  <a:cubicBezTo>
                    <a:pt x="89186" y="29126"/>
                    <a:pt x="82522" y="44643"/>
                    <a:pt x="80300" y="52881"/>
                  </a:cubicBezTo>
                  <a:cubicBezTo>
                    <a:pt x="95916" y="54307"/>
                    <a:pt x="105083" y="56164"/>
                    <a:pt x="121412" y="56943"/>
                  </a:cubicBezTo>
                  <a:cubicBezTo>
                    <a:pt x="111300" y="60507"/>
                    <a:pt x="88721" y="68099"/>
                    <a:pt x="84544" y="70387"/>
                  </a:cubicBezTo>
                  <a:cubicBezTo>
                    <a:pt x="87810" y="78294"/>
                    <a:pt x="91092" y="86218"/>
                    <a:pt x="94358" y="94126"/>
                  </a:cubicBezTo>
                  <a:cubicBezTo>
                    <a:pt x="86633" y="88207"/>
                    <a:pt x="79554" y="84245"/>
                    <a:pt x="70984" y="77300"/>
                  </a:cubicBezTo>
                  <a:cubicBezTo>
                    <a:pt x="68464" y="103525"/>
                    <a:pt x="67403" y="125108"/>
                    <a:pt x="64751" y="152345"/>
                  </a:cubicBezTo>
                  <a:cubicBezTo>
                    <a:pt x="61187" y="118627"/>
                    <a:pt x="59098" y="102895"/>
                    <a:pt x="55749" y="78825"/>
                  </a:cubicBezTo>
                  <a:cubicBezTo>
                    <a:pt x="49234" y="86467"/>
                    <a:pt x="39388" y="94905"/>
                    <a:pt x="32326" y="102049"/>
                  </a:cubicBezTo>
                  <a:cubicBezTo>
                    <a:pt x="36569" y="92650"/>
                    <a:pt x="38857" y="81759"/>
                    <a:pt x="43151" y="71465"/>
                  </a:cubicBezTo>
                  <a:cubicBezTo>
                    <a:pt x="16644" y="67121"/>
                    <a:pt x="19959" y="67022"/>
                    <a:pt x="0" y="63441"/>
                  </a:cubicBezTo>
                  <a:cubicBezTo>
                    <a:pt x="14638" y="60507"/>
                    <a:pt x="26126" y="57142"/>
                    <a:pt x="39636" y="53959"/>
                  </a:cubicBezTo>
                  <a:cubicBezTo>
                    <a:pt x="41974" y="53412"/>
                    <a:pt x="34563" y="33121"/>
                    <a:pt x="30817" y="21932"/>
                  </a:cubicBezTo>
                  <a:cubicBezTo>
                    <a:pt x="37332" y="28049"/>
                    <a:pt x="43117" y="37133"/>
                    <a:pt x="52185" y="4585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2"/>
            <p:cNvSpPr/>
            <p:nvPr/>
          </p:nvSpPr>
          <p:spPr>
            <a:xfrm rot="-1621174" flipH="1">
              <a:off x="8113027" y="1548056"/>
              <a:ext cx="384886" cy="390236"/>
            </a:xfrm>
            <a:custGeom>
              <a:avLst/>
              <a:gdLst/>
              <a:ahLst/>
              <a:cxnLst/>
              <a:rect l="l" t="t" r="r" b="b"/>
              <a:pathLst>
                <a:path w="151715" h="153824" extrusionOk="0">
                  <a:moveTo>
                    <a:pt x="53910" y="0"/>
                  </a:moveTo>
                  <a:cubicBezTo>
                    <a:pt x="26242" y="9267"/>
                    <a:pt x="4824" y="35011"/>
                    <a:pt x="730" y="63889"/>
                  </a:cubicBezTo>
                  <a:cubicBezTo>
                    <a:pt x="-3365" y="92783"/>
                    <a:pt x="10046" y="123451"/>
                    <a:pt x="34033" y="140061"/>
                  </a:cubicBezTo>
                  <a:cubicBezTo>
                    <a:pt x="58021" y="156671"/>
                    <a:pt x="91457" y="158412"/>
                    <a:pt x="117052" y="144388"/>
                  </a:cubicBezTo>
                  <a:cubicBezTo>
                    <a:pt x="131110" y="136679"/>
                    <a:pt x="142465" y="124943"/>
                    <a:pt x="151715" y="112510"/>
                  </a:cubicBezTo>
                  <a:cubicBezTo>
                    <a:pt x="128192" y="127396"/>
                    <a:pt x="95104" y="120782"/>
                    <a:pt x="74979" y="101552"/>
                  </a:cubicBezTo>
                  <a:cubicBezTo>
                    <a:pt x="54854" y="82323"/>
                    <a:pt x="46500" y="53163"/>
                    <a:pt x="47229" y="25347"/>
                  </a:cubicBezTo>
                  <a:cubicBezTo>
                    <a:pt x="47444" y="17058"/>
                    <a:pt x="48539" y="8388"/>
                    <a:pt x="538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915;p35">
            <a:extLst>
              <a:ext uri="{FF2B5EF4-FFF2-40B4-BE49-F238E27FC236}">
                <a16:creationId xmlns:a16="http://schemas.microsoft.com/office/drawing/2014/main" id="{9CA45FBF-9325-4773-A245-7E46801AD1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75C6E"/>
                </a:solidFill>
                <a:latin typeface="Bahnschrift" panose="020B0502040204020203" pitchFamily="34" charset="0"/>
              </a:rPr>
              <a:t>Brand voice</a:t>
            </a:r>
            <a:endParaRPr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Google Shape;918;p35">
            <a:extLst>
              <a:ext uri="{FF2B5EF4-FFF2-40B4-BE49-F238E27FC236}">
                <a16:creationId xmlns:a16="http://schemas.microsoft.com/office/drawing/2014/main" id="{39D167E5-59D6-4B81-BC40-79666E3380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54342" y="1257409"/>
            <a:ext cx="4370400" cy="2168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accent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Creative &amp; Inspirational:  </a:t>
            </a:r>
          </a:p>
          <a:p>
            <a:pPr marL="152400" indent="0">
              <a:lnSpc>
                <a:spcPct val="107000"/>
              </a:lnSpc>
              <a:spcAft>
                <a:spcPts val="800"/>
              </a:spcAft>
            </a:pPr>
            <a:endParaRPr lang="en-US" sz="1800" b="1" dirty="0">
              <a:solidFill>
                <a:schemeClr val="accent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accent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800" b="1" dirty="0">
                <a:solidFill>
                  <a:schemeClr val="accent1">
                    <a:lumMod val="10000"/>
                  </a:schemeClr>
                </a:solidFill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Friendly.</a:t>
            </a:r>
            <a:endParaRPr lang="en-US" sz="1800" b="1" dirty="0">
              <a:solidFill>
                <a:schemeClr val="accent1">
                  <a:lumMod val="10000"/>
                </a:schemeClr>
              </a:solidFill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1" dirty="0">
              <a:solidFill>
                <a:schemeClr val="accent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accent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Authentic &amp; Proud</a:t>
            </a:r>
            <a:endParaRPr lang="en-US" sz="1800" b="1" dirty="0">
              <a:solidFill>
                <a:schemeClr val="accent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923;p35">
            <a:extLst>
              <a:ext uri="{FF2B5EF4-FFF2-40B4-BE49-F238E27FC236}">
                <a16:creationId xmlns:a16="http://schemas.microsoft.com/office/drawing/2014/main" id="{CFF42417-0108-4008-A55C-33506BF7F27D}"/>
              </a:ext>
            </a:extLst>
          </p:cNvPr>
          <p:cNvSpPr/>
          <p:nvPr/>
        </p:nvSpPr>
        <p:spPr>
          <a:xfrm>
            <a:off x="800104" y="1260200"/>
            <a:ext cx="734700" cy="447600"/>
          </a:xfrm>
          <a:prstGeom prst="rect">
            <a:avLst/>
          </a:prstGeom>
          <a:solidFill>
            <a:schemeClr val="lt2">
              <a:alpha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924;p35">
            <a:extLst>
              <a:ext uri="{FF2B5EF4-FFF2-40B4-BE49-F238E27FC236}">
                <a16:creationId xmlns:a16="http://schemas.microsoft.com/office/drawing/2014/main" id="{385993E8-92FF-4009-8544-B1DA60A23E2C}"/>
              </a:ext>
            </a:extLst>
          </p:cNvPr>
          <p:cNvSpPr/>
          <p:nvPr/>
        </p:nvSpPr>
        <p:spPr>
          <a:xfrm>
            <a:off x="819642" y="2067152"/>
            <a:ext cx="734700" cy="447600"/>
          </a:xfrm>
          <a:prstGeom prst="rect">
            <a:avLst/>
          </a:prstGeom>
          <a:solidFill>
            <a:schemeClr val="lt2">
              <a:alpha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925;p35">
            <a:extLst>
              <a:ext uri="{FF2B5EF4-FFF2-40B4-BE49-F238E27FC236}">
                <a16:creationId xmlns:a16="http://schemas.microsoft.com/office/drawing/2014/main" id="{16D1F95B-C964-476A-980A-D86D235F2F87}"/>
              </a:ext>
            </a:extLst>
          </p:cNvPr>
          <p:cNvSpPr/>
          <p:nvPr/>
        </p:nvSpPr>
        <p:spPr>
          <a:xfrm>
            <a:off x="818639" y="2864924"/>
            <a:ext cx="734700" cy="447600"/>
          </a:xfrm>
          <a:prstGeom prst="rect">
            <a:avLst/>
          </a:prstGeom>
          <a:solidFill>
            <a:schemeClr val="lt2">
              <a:alpha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" name="Google Shape;934;p35">
            <a:extLst>
              <a:ext uri="{FF2B5EF4-FFF2-40B4-BE49-F238E27FC236}">
                <a16:creationId xmlns:a16="http://schemas.microsoft.com/office/drawing/2014/main" id="{7FC08B41-4362-4338-9926-45F30FF40F1D}"/>
              </a:ext>
            </a:extLst>
          </p:cNvPr>
          <p:cNvGrpSpPr/>
          <p:nvPr/>
        </p:nvGrpSpPr>
        <p:grpSpPr>
          <a:xfrm>
            <a:off x="1015887" y="2939666"/>
            <a:ext cx="340204" cy="298116"/>
            <a:chOff x="899850" y="871450"/>
            <a:chExt cx="483175" cy="423400"/>
          </a:xfrm>
        </p:grpSpPr>
        <p:sp>
          <p:nvSpPr>
            <p:cNvPr id="45" name="Google Shape;935;p35">
              <a:extLst>
                <a:ext uri="{FF2B5EF4-FFF2-40B4-BE49-F238E27FC236}">
                  <a16:creationId xmlns:a16="http://schemas.microsoft.com/office/drawing/2014/main" id="{1501E798-C0F9-413D-B8C5-43E22D515C51}"/>
                </a:ext>
              </a:extLst>
            </p:cNvPr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936;p35">
              <a:extLst>
                <a:ext uri="{FF2B5EF4-FFF2-40B4-BE49-F238E27FC236}">
                  <a16:creationId xmlns:a16="http://schemas.microsoft.com/office/drawing/2014/main" id="{3E3C89BD-2ABC-4226-8D87-C13210876E0E}"/>
                </a:ext>
              </a:extLst>
            </p:cNvPr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937;p35">
              <a:extLst>
                <a:ext uri="{FF2B5EF4-FFF2-40B4-BE49-F238E27FC236}">
                  <a16:creationId xmlns:a16="http://schemas.microsoft.com/office/drawing/2014/main" id="{9138CE0F-1E48-4B07-8029-D27088EFC64B}"/>
                </a:ext>
              </a:extLst>
            </p:cNvPr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938;p35">
              <a:extLst>
                <a:ext uri="{FF2B5EF4-FFF2-40B4-BE49-F238E27FC236}">
                  <a16:creationId xmlns:a16="http://schemas.microsoft.com/office/drawing/2014/main" id="{415FBB63-B866-4FD0-9020-709B0C61C4A9}"/>
                </a:ext>
              </a:extLst>
            </p:cNvPr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934;p35">
            <a:extLst>
              <a:ext uri="{FF2B5EF4-FFF2-40B4-BE49-F238E27FC236}">
                <a16:creationId xmlns:a16="http://schemas.microsoft.com/office/drawing/2014/main" id="{0DF6A766-A936-4DB6-B116-48796AB7787E}"/>
              </a:ext>
            </a:extLst>
          </p:cNvPr>
          <p:cNvGrpSpPr/>
          <p:nvPr/>
        </p:nvGrpSpPr>
        <p:grpSpPr>
          <a:xfrm>
            <a:off x="1016890" y="2141845"/>
            <a:ext cx="340204" cy="298116"/>
            <a:chOff x="899850" y="871450"/>
            <a:chExt cx="483175" cy="423400"/>
          </a:xfrm>
        </p:grpSpPr>
        <p:sp>
          <p:nvSpPr>
            <p:cNvPr id="50" name="Google Shape;935;p35">
              <a:extLst>
                <a:ext uri="{FF2B5EF4-FFF2-40B4-BE49-F238E27FC236}">
                  <a16:creationId xmlns:a16="http://schemas.microsoft.com/office/drawing/2014/main" id="{44E93892-164B-4C64-B391-04458E5B337B}"/>
                </a:ext>
              </a:extLst>
            </p:cNvPr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936;p35">
              <a:extLst>
                <a:ext uri="{FF2B5EF4-FFF2-40B4-BE49-F238E27FC236}">
                  <a16:creationId xmlns:a16="http://schemas.microsoft.com/office/drawing/2014/main" id="{F507E4CC-9227-45CB-BC19-B211DDB90686}"/>
                </a:ext>
              </a:extLst>
            </p:cNvPr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937;p35">
              <a:extLst>
                <a:ext uri="{FF2B5EF4-FFF2-40B4-BE49-F238E27FC236}">
                  <a16:creationId xmlns:a16="http://schemas.microsoft.com/office/drawing/2014/main" id="{57A0A223-33AB-4C30-80AE-41570601097E}"/>
                </a:ext>
              </a:extLst>
            </p:cNvPr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938;p35">
              <a:extLst>
                <a:ext uri="{FF2B5EF4-FFF2-40B4-BE49-F238E27FC236}">
                  <a16:creationId xmlns:a16="http://schemas.microsoft.com/office/drawing/2014/main" id="{8AE4FA38-069F-403D-B373-49E65B5A0625}"/>
                </a:ext>
              </a:extLst>
            </p:cNvPr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934;p35">
            <a:extLst>
              <a:ext uri="{FF2B5EF4-FFF2-40B4-BE49-F238E27FC236}">
                <a16:creationId xmlns:a16="http://schemas.microsoft.com/office/drawing/2014/main" id="{34A2784C-9812-40DC-9A49-DED6A272C9A1}"/>
              </a:ext>
            </a:extLst>
          </p:cNvPr>
          <p:cNvGrpSpPr/>
          <p:nvPr/>
        </p:nvGrpSpPr>
        <p:grpSpPr>
          <a:xfrm>
            <a:off x="997352" y="1334942"/>
            <a:ext cx="340204" cy="298116"/>
            <a:chOff x="899850" y="871450"/>
            <a:chExt cx="483175" cy="423400"/>
          </a:xfrm>
        </p:grpSpPr>
        <p:sp>
          <p:nvSpPr>
            <p:cNvPr id="55" name="Google Shape;935;p35">
              <a:extLst>
                <a:ext uri="{FF2B5EF4-FFF2-40B4-BE49-F238E27FC236}">
                  <a16:creationId xmlns:a16="http://schemas.microsoft.com/office/drawing/2014/main" id="{BE2C837D-CDC1-4CEB-892C-482FEE39D23A}"/>
                </a:ext>
              </a:extLst>
            </p:cNvPr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936;p35">
              <a:extLst>
                <a:ext uri="{FF2B5EF4-FFF2-40B4-BE49-F238E27FC236}">
                  <a16:creationId xmlns:a16="http://schemas.microsoft.com/office/drawing/2014/main" id="{3FE079A9-E49A-4CD7-A64D-77668C1BEF8D}"/>
                </a:ext>
              </a:extLst>
            </p:cNvPr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937;p35">
              <a:extLst>
                <a:ext uri="{FF2B5EF4-FFF2-40B4-BE49-F238E27FC236}">
                  <a16:creationId xmlns:a16="http://schemas.microsoft.com/office/drawing/2014/main" id="{CFB2E2C9-D6A1-4373-8863-053F5965D46F}"/>
                </a:ext>
              </a:extLst>
            </p:cNvPr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938;p35">
              <a:extLst>
                <a:ext uri="{FF2B5EF4-FFF2-40B4-BE49-F238E27FC236}">
                  <a16:creationId xmlns:a16="http://schemas.microsoft.com/office/drawing/2014/main" id="{B036CD99-47E4-4389-ABF9-7CA30CAF20C1}"/>
                </a:ext>
              </a:extLst>
            </p:cNvPr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025211" y="2268634"/>
            <a:ext cx="5008599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calendar 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A1336CE-F6EF-4EB0-9178-E8E630D2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ED5D7F6-7A6B-43C6-A02D-98660E8BAA1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681470D-3DEF-4D03-BB94-2CF4D8ABEE91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  <p:pic>
        <p:nvPicPr>
          <p:cNvPr id="11" name="Picture 10">
            <a:hlinkClick r:id="rId6" action="ppaction://hlinkfile"/>
            <a:extLst>
              <a:ext uri="{FF2B5EF4-FFF2-40B4-BE49-F238E27FC236}">
                <a16:creationId xmlns:a16="http://schemas.microsoft.com/office/drawing/2014/main" id="{3F1D9BE2-4B84-4100-87DB-52341372E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439" y="4392079"/>
            <a:ext cx="1551118" cy="70283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07FD5FF-3B91-4321-BA72-3F54A1A8A77D}"/>
              </a:ext>
            </a:extLst>
          </p:cNvPr>
          <p:cNvSpPr/>
          <p:nvPr/>
        </p:nvSpPr>
        <p:spPr>
          <a:xfrm>
            <a:off x="3975035" y="4435800"/>
            <a:ext cx="13296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59218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CEC6C-D018-4122-A67D-A2CDE8C7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38" y="2180517"/>
            <a:ext cx="2614676" cy="26146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D745B0-DA07-4A28-85D9-ABD75724E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32" y="122760"/>
            <a:ext cx="2620882" cy="633876"/>
          </a:xfrm>
          <a:prstGeom prst="rect">
            <a:avLst/>
          </a:prstGeom>
        </p:spPr>
      </p:pic>
      <p:sp>
        <p:nvSpPr>
          <p:cNvPr id="844" name="Google Shape;844;p33"/>
          <p:cNvSpPr txBox="1">
            <a:spLocks noGrp="1"/>
          </p:cNvSpPr>
          <p:nvPr>
            <p:ph type="title"/>
          </p:nvPr>
        </p:nvSpPr>
        <p:spPr>
          <a:xfrm>
            <a:off x="710731" y="205321"/>
            <a:ext cx="717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75C6E"/>
                </a:solidFill>
                <a:latin typeface="Bahnschrift" panose="020B0502040204020203" pitchFamily="34" charset="0"/>
              </a:rPr>
              <a:t>Table of contents</a:t>
            </a:r>
            <a:endParaRPr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845" name="Google Shape;845;p33"/>
          <p:cNvSpPr txBox="1">
            <a:spLocks noGrp="1"/>
          </p:cNvSpPr>
          <p:nvPr>
            <p:ph type="title" idx="2"/>
          </p:nvPr>
        </p:nvSpPr>
        <p:spPr>
          <a:xfrm>
            <a:off x="1323329" y="83287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46" name="Google Shape;846;p33"/>
          <p:cNvSpPr txBox="1">
            <a:spLocks noGrp="1"/>
          </p:cNvSpPr>
          <p:nvPr>
            <p:ph type="title" idx="3"/>
          </p:nvPr>
        </p:nvSpPr>
        <p:spPr>
          <a:xfrm>
            <a:off x="1323329" y="25393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47" name="Google Shape;847;p33"/>
          <p:cNvSpPr txBox="1">
            <a:spLocks noGrp="1"/>
          </p:cNvSpPr>
          <p:nvPr>
            <p:ph type="title" idx="4"/>
          </p:nvPr>
        </p:nvSpPr>
        <p:spPr>
          <a:xfrm>
            <a:off x="1323329" y="140169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48" name="Google Shape;848;p33"/>
          <p:cNvSpPr txBox="1">
            <a:spLocks noGrp="1"/>
          </p:cNvSpPr>
          <p:nvPr>
            <p:ph type="title" idx="5"/>
          </p:nvPr>
        </p:nvSpPr>
        <p:spPr>
          <a:xfrm>
            <a:off x="1323329" y="310815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49" name="Google Shape;849;p33"/>
          <p:cNvSpPr txBox="1">
            <a:spLocks noGrp="1"/>
          </p:cNvSpPr>
          <p:nvPr>
            <p:ph type="title" idx="6"/>
          </p:nvPr>
        </p:nvSpPr>
        <p:spPr>
          <a:xfrm>
            <a:off x="1323329" y="19705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0" name="Google Shape;850;p33"/>
          <p:cNvSpPr txBox="1">
            <a:spLocks noGrp="1"/>
          </p:cNvSpPr>
          <p:nvPr>
            <p:ph type="title" idx="7"/>
          </p:nvPr>
        </p:nvSpPr>
        <p:spPr>
          <a:xfrm>
            <a:off x="1323329" y="367697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51" name="Google Shape;851;p33"/>
          <p:cNvSpPr txBox="1">
            <a:spLocks noGrp="1"/>
          </p:cNvSpPr>
          <p:nvPr>
            <p:ph type="subTitle" idx="1"/>
          </p:nvPr>
        </p:nvSpPr>
        <p:spPr>
          <a:xfrm>
            <a:off x="2184368" y="847270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BUSINESS MODEL CANVAS</a:t>
            </a:r>
          </a:p>
        </p:txBody>
      </p:sp>
      <p:sp>
        <p:nvSpPr>
          <p:cNvPr id="852" name="Google Shape;852;p33"/>
          <p:cNvSpPr txBox="1">
            <a:spLocks noGrp="1"/>
          </p:cNvSpPr>
          <p:nvPr>
            <p:ph type="subTitle" idx="8"/>
          </p:nvPr>
        </p:nvSpPr>
        <p:spPr>
          <a:xfrm>
            <a:off x="2184368" y="1416105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OBJECTIVES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53" name="Google Shape;853;p33"/>
          <p:cNvSpPr txBox="1">
            <a:spLocks noGrp="1"/>
          </p:cNvSpPr>
          <p:nvPr>
            <p:ph type="subTitle" idx="9"/>
          </p:nvPr>
        </p:nvSpPr>
        <p:spPr>
          <a:xfrm>
            <a:off x="2184368" y="1984939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MARKET ANALYSIS </a:t>
            </a:r>
          </a:p>
        </p:txBody>
      </p:sp>
      <p:sp>
        <p:nvSpPr>
          <p:cNvPr id="854" name="Google Shape;854;p33"/>
          <p:cNvSpPr txBox="1">
            <a:spLocks noGrp="1"/>
          </p:cNvSpPr>
          <p:nvPr>
            <p:ph type="subTitle" idx="13"/>
          </p:nvPr>
        </p:nvSpPr>
        <p:spPr>
          <a:xfrm>
            <a:off x="2184368" y="2553774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CUSTOMER PERSONA</a:t>
            </a:r>
          </a:p>
        </p:txBody>
      </p:sp>
      <p:sp>
        <p:nvSpPr>
          <p:cNvPr id="855" name="Google Shape;855;p33"/>
          <p:cNvSpPr txBox="1">
            <a:spLocks noGrp="1"/>
          </p:cNvSpPr>
          <p:nvPr>
            <p:ph type="subTitle" idx="14"/>
          </p:nvPr>
        </p:nvSpPr>
        <p:spPr>
          <a:xfrm>
            <a:off x="2184368" y="3122609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CHANNELS </a:t>
            </a:r>
          </a:p>
        </p:txBody>
      </p:sp>
      <p:sp>
        <p:nvSpPr>
          <p:cNvPr id="856" name="Google Shape;856;p33"/>
          <p:cNvSpPr txBox="1">
            <a:spLocks noGrp="1"/>
          </p:cNvSpPr>
          <p:nvPr>
            <p:ph type="subTitle" idx="15"/>
          </p:nvPr>
        </p:nvSpPr>
        <p:spPr>
          <a:xfrm>
            <a:off x="2184368" y="3691443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BRAND VOICE</a:t>
            </a:r>
          </a:p>
        </p:txBody>
      </p:sp>
      <p:sp>
        <p:nvSpPr>
          <p:cNvPr id="857" name="Google Shape;857;p33"/>
          <p:cNvSpPr/>
          <p:nvPr/>
        </p:nvSpPr>
        <p:spPr>
          <a:xfrm>
            <a:off x="6149037" y="2394607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3"/>
          <p:cNvSpPr/>
          <p:nvPr/>
        </p:nvSpPr>
        <p:spPr>
          <a:xfrm>
            <a:off x="7127184" y="883858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3"/>
          <p:cNvSpPr/>
          <p:nvPr/>
        </p:nvSpPr>
        <p:spPr>
          <a:xfrm>
            <a:off x="8181804" y="1568032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33"/>
          <p:cNvGrpSpPr/>
          <p:nvPr/>
        </p:nvGrpSpPr>
        <p:grpSpPr>
          <a:xfrm>
            <a:off x="6521680" y="3441173"/>
            <a:ext cx="1580108" cy="2071020"/>
            <a:chOff x="7709455" y="-991739"/>
            <a:chExt cx="1580108" cy="2071020"/>
          </a:xfrm>
        </p:grpSpPr>
        <p:grpSp>
          <p:nvGrpSpPr>
            <p:cNvPr id="861" name="Google Shape;861;p33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862" name="Google Shape;862;p33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33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33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33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33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33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33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33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3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3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3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1" name="Google Shape;881;p33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850;p33">
            <a:extLst>
              <a:ext uri="{FF2B5EF4-FFF2-40B4-BE49-F238E27FC236}">
                <a16:creationId xmlns:a16="http://schemas.microsoft.com/office/drawing/2014/main" id="{C041FDF6-2E15-434F-8A5A-877FD2440AEB}"/>
              </a:ext>
            </a:extLst>
          </p:cNvPr>
          <p:cNvSpPr txBox="1">
            <a:spLocks/>
          </p:cNvSpPr>
          <p:nvPr/>
        </p:nvSpPr>
        <p:spPr>
          <a:xfrm>
            <a:off x="1326605" y="4245793"/>
            <a:ext cx="734700" cy="447600"/>
          </a:xfrm>
          <a:prstGeom prst="rect">
            <a:avLst/>
          </a:prstGeom>
          <a:solidFill>
            <a:srgbClr val="BF996D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42" name="Google Shape;856;p33">
            <a:extLst>
              <a:ext uri="{FF2B5EF4-FFF2-40B4-BE49-F238E27FC236}">
                <a16:creationId xmlns:a16="http://schemas.microsoft.com/office/drawing/2014/main" id="{5023168E-90C8-46CD-BE06-6F30909743FA}"/>
              </a:ext>
            </a:extLst>
          </p:cNvPr>
          <p:cNvSpPr txBox="1">
            <a:spLocks/>
          </p:cNvSpPr>
          <p:nvPr/>
        </p:nvSpPr>
        <p:spPr>
          <a:xfrm>
            <a:off x="2187644" y="4260262"/>
            <a:ext cx="3964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CONTENT CALENDAR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1"/>
          <p:cNvSpPr/>
          <p:nvPr/>
        </p:nvSpPr>
        <p:spPr>
          <a:xfrm flipH="1">
            <a:off x="830245" y="2426915"/>
            <a:ext cx="1843150" cy="1058324"/>
          </a:xfrm>
          <a:custGeom>
            <a:avLst/>
            <a:gdLst/>
            <a:ahLst/>
            <a:cxnLst/>
            <a:rect l="l" t="t" r="r" b="b"/>
            <a:pathLst>
              <a:path w="597940" h="343333" extrusionOk="0">
                <a:moveTo>
                  <a:pt x="596349" y="341706"/>
                </a:moveTo>
                <a:cubicBezTo>
                  <a:pt x="577070" y="339585"/>
                  <a:pt x="552038" y="331445"/>
                  <a:pt x="536456" y="319626"/>
                </a:cubicBezTo>
                <a:cubicBezTo>
                  <a:pt x="522829" y="309016"/>
                  <a:pt x="510114" y="297180"/>
                  <a:pt x="495676" y="287648"/>
                </a:cubicBezTo>
                <a:cubicBezTo>
                  <a:pt x="487619" y="282344"/>
                  <a:pt x="478734" y="278481"/>
                  <a:pt x="469500" y="275779"/>
                </a:cubicBezTo>
                <a:cubicBezTo>
                  <a:pt x="458493" y="272530"/>
                  <a:pt x="447220" y="270027"/>
                  <a:pt x="435815" y="268667"/>
                </a:cubicBezTo>
                <a:cubicBezTo>
                  <a:pt x="413801" y="266529"/>
                  <a:pt x="391654" y="267739"/>
                  <a:pt x="369639" y="269397"/>
                </a:cubicBezTo>
                <a:cubicBezTo>
                  <a:pt x="345569" y="271121"/>
                  <a:pt x="321499" y="272911"/>
                  <a:pt x="297396" y="274138"/>
                </a:cubicBezTo>
                <a:cubicBezTo>
                  <a:pt x="277834" y="275414"/>
                  <a:pt x="258074" y="275580"/>
                  <a:pt x="238679" y="272397"/>
                </a:cubicBezTo>
                <a:cubicBezTo>
                  <a:pt x="229014" y="270922"/>
                  <a:pt x="221389" y="269231"/>
                  <a:pt x="211360" y="266413"/>
                </a:cubicBezTo>
                <a:cubicBezTo>
                  <a:pt x="199656" y="263147"/>
                  <a:pt x="187306" y="258588"/>
                  <a:pt x="179515" y="248775"/>
                </a:cubicBezTo>
                <a:cubicBezTo>
                  <a:pt x="176663" y="245177"/>
                  <a:pt x="173945" y="241447"/>
                  <a:pt x="171873" y="237336"/>
                </a:cubicBezTo>
                <a:cubicBezTo>
                  <a:pt x="169867" y="233275"/>
                  <a:pt x="168557" y="228932"/>
                  <a:pt x="167281" y="224605"/>
                </a:cubicBezTo>
                <a:cubicBezTo>
                  <a:pt x="163054" y="210564"/>
                  <a:pt x="163700" y="193788"/>
                  <a:pt x="163352" y="177708"/>
                </a:cubicBezTo>
                <a:cubicBezTo>
                  <a:pt x="163054" y="156771"/>
                  <a:pt x="162175" y="135635"/>
                  <a:pt x="156721" y="115311"/>
                </a:cubicBezTo>
                <a:cubicBezTo>
                  <a:pt x="154152" y="106409"/>
                  <a:pt x="150306" y="97889"/>
                  <a:pt x="145929" y="89733"/>
                </a:cubicBezTo>
                <a:cubicBezTo>
                  <a:pt x="139729" y="78924"/>
                  <a:pt x="131656" y="69028"/>
                  <a:pt x="121876" y="61269"/>
                </a:cubicBezTo>
                <a:cubicBezTo>
                  <a:pt x="111797" y="53495"/>
                  <a:pt x="100276" y="47925"/>
                  <a:pt x="89235" y="41659"/>
                </a:cubicBezTo>
                <a:cubicBezTo>
                  <a:pt x="73885" y="32922"/>
                  <a:pt x="57937" y="25330"/>
                  <a:pt x="41940" y="17870"/>
                </a:cubicBezTo>
                <a:cubicBezTo>
                  <a:pt x="28181" y="11405"/>
                  <a:pt x="14240" y="5338"/>
                  <a:pt x="0" y="0"/>
                </a:cubicBezTo>
                <a:cubicBezTo>
                  <a:pt x="12134" y="9665"/>
                  <a:pt x="24252" y="19379"/>
                  <a:pt x="36768" y="28529"/>
                </a:cubicBezTo>
                <a:cubicBezTo>
                  <a:pt x="46317" y="35409"/>
                  <a:pt x="56230" y="41808"/>
                  <a:pt x="66309" y="47908"/>
                </a:cubicBezTo>
                <a:cubicBezTo>
                  <a:pt x="80748" y="56711"/>
                  <a:pt x="96413" y="63673"/>
                  <a:pt x="109808" y="74084"/>
                </a:cubicBezTo>
                <a:cubicBezTo>
                  <a:pt x="119339" y="81858"/>
                  <a:pt x="127230" y="91672"/>
                  <a:pt x="133281" y="102348"/>
                </a:cubicBezTo>
                <a:cubicBezTo>
                  <a:pt x="137608" y="110537"/>
                  <a:pt x="141420" y="119074"/>
                  <a:pt x="144006" y="127993"/>
                </a:cubicBezTo>
                <a:cubicBezTo>
                  <a:pt x="149112" y="146891"/>
                  <a:pt x="150140" y="168126"/>
                  <a:pt x="150405" y="189113"/>
                </a:cubicBezTo>
                <a:cubicBezTo>
                  <a:pt x="150703" y="203088"/>
                  <a:pt x="150206" y="217261"/>
                  <a:pt x="152991" y="231020"/>
                </a:cubicBezTo>
                <a:cubicBezTo>
                  <a:pt x="154516" y="237668"/>
                  <a:pt x="156373" y="244332"/>
                  <a:pt x="159390" y="250465"/>
                </a:cubicBezTo>
                <a:cubicBezTo>
                  <a:pt x="162175" y="255671"/>
                  <a:pt x="165706" y="260511"/>
                  <a:pt x="169751" y="264805"/>
                </a:cubicBezTo>
                <a:cubicBezTo>
                  <a:pt x="179067" y="273640"/>
                  <a:pt x="191749" y="277354"/>
                  <a:pt x="203900" y="280520"/>
                </a:cubicBezTo>
                <a:cubicBezTo>
                  <a:pt x="219184" y="284498"/>
                  <a:pt x="234916" y="287018"/>
                  <a:pt x="250697" y="287648"/>
                </a:cubicBezTo>
                <a:cubicBezTo>
                  <a:pt x="269430" y="288527"/>
                  <a:pt x="288145" y="286786"/>
                  <a:pt x="306845" y="285874"/>
                </a:cubicBezTo>
                <a:cubicBezTo>
                  <a:pt x="326207" y="284615"/>
                  <a:pt x="345536" y="283156"/>
                  <a:pt x="364898" y="281830"/>
                </a:cubicBezTo>
                <a:cubicBezTo>
                  <a:pt x="384990" y="280354"/>
                  <a:pt x="405214" y="279641"/>
                  <a:pt x="425289" y="281697"/>
                </a:cubicBezTo>
                <a:cubicBezTo>
                  <a:pt x="439048" y="283554"/>
                  <a:pt x="451779" y="286421"/>
                  <a:pt x="465770" y="291511"/>
                </a:cubicBezTo>
                <a:cubicBezTo>
                  <a:pt x="487387" y="299468"/>
                  <a:pt x="502986" y="317288"/>
                  <a:pt x="521868" y="329688"/>
                </a:cubicBezTo>
                <a:cubicBezTo>
                  <a:pt x="533240" y="337430"/>
                  <a:pt x="546949" y="340463"/>
                  <a:pt x="560360" y="342403"/>
                </a:cubicBezTo>
                <a:cubicBezTo>
                  <a:pt x="571765" y="343596"/>
                  <a:pt x="583320" y="343745"/>
                  <a:pt x="594708" y="342237"/>
                </a:cubicBezTo>
                <a:cubicBezTo>
                  <a:pt x="595123" y="342187"/>
                  <a:pt x="595537" y="342137"/>
                  <a:pt x="595935" y="342071"/>
                </a:cubicBezTo>
                <a:cubicBezTo>
                  <a:pt x="596598" y="341972"/>
                  <a:pt x="597278" y="341872"/>
                  <a:pt x="597941" y="341773"/>
                </a:cubicBezTo>
                <a:cubicBezTo>
                  <a:pt x="597410" y="341723"/>
                  <a:pt x="596863" y="341673"/>
                  <a:pt x="596333" y="341624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41"/>
          <p:cNvSpPr txBox="1">
            <a:spLocks noGrp="1"/>
          </p:cNvSpPr>
          <p:nvPr>
            <p:ph type="title"/>
          </p:nvPr>
        </p:nvSpPr>
        <p:spPr>
          <a:xfrm>
            <a:off x="713225" y="3774725"/>
            <a:ext cx="30615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"Creativity is the key to unlocking your true potential"</a:t>
            </a:r>
            <a:endParaRPr/>
          </a:p>
        </p:txBody>
      </p:sp>
      <p:sp>
        <p:nvSpPr>
          <p:cNvPr id="1089" name="Google Shape;1089;p41"/>
          <p:cNvSpPr/>
          <p:nvPr/>
        </p:nvSpPr>
        <p:spPr>
          <a:xfrm>
            <a:off x="489069" y="311569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F913FA7-C13D-413B-ADC2-C888EB0F76F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39" r="139"/>
          <a:stretch>
            <a:fillRect/>
          </a:stretch>
        </p:blipFill>
        <p:spPr>
          <a:xfrm>
            <a:off x="0" y="0"/>
            <a:ext cx="9144000" cy="51585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9"/>
          <p:cNvSpPr/>
          <p:nvPr/>
        </p:nvSpPr>
        <p:spPr>
          <a:xfrm>
            <a:off x="8206619" y="53949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53F61-9C1A-4ADE-B1C6-85FB85D9D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0"/>
            <a:ext cx="7620000" cy="497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3692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9"/>
          <p:cNvSpPr/>
          <p:nvPr/>
        </p:nvSpPr>
        <p:spPr>
          <a:xfrm>
            <a:off x="8206619" y="53949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AD7F8-43FC-4973-8224-3F7AF0004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74" y="0"/>
            <a:ext cx="7620000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000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5"/>
          <p:cNvSpPr txBox="1">
            <a:spLocks noGrp="1"/>
          </p:cNvSpPr>
          <p:nvPr>
            <p:ph type="title"/>
          </p:nvPr>
        </p:nvSpPr>
        <p:spPr>
          <a:xfrm>
            <a:off x="618882" y="2111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75C6E"/>
                </a:solidFill>
                <a:latin typeface="Bahnschrift" panose="020B0502040204020203" pitchFamily="34" charset="0"/>
              </a:rPr>
              <a:t>Keywords</a:t>
            </a:r>
            <a:endParaRPr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922" name="Google Shape;922;p35"/>
          <p:cNvSpPr/>
          <p:nvPr/>
        </p:nvSpPr>
        <p:spPr>
          <a:xfrm>
            <a:off x="-852225" y="-4027225"/>
            <a:ext cx="50100" cy="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2B501-FEE6-4B3B-8B9B-EDE95DF6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98478"/>
            <a:ext cx="9144000" cy="60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5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025211" y="2268634"/>
            <a:ext cx="5008599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E-mail marketing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D876131-2929-4A2B-9E43-6664CC70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D05E1A9-38C7-4FF6-97F0-AD15FAA4D0D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8712872-FA8A-4600-ABE9-DEB342DD3F18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  <p:pic>
        <p:nvPicPr>
          <p:cNvPr id="39" name="Picture 38">
            <a:hlinkClick r:id="rId6" action="ppaction://hlinkfile"/>
            <a:extLst>
              <a:ext uri="{FF2B5EF4-FFF2-40B4-BE49-F238E27FC236}">
                <a16:creationId xmlns:a16="http://schemas.microsoft.com/office/drawing/2014/main" id="{02CE8FD2-1384-43CC-83B2-3459121F5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439" y="4392079"/>
            <a:ext cx="1551118" cy="70283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6904250-D315-4844-91FE-57DDB9F4108A}"/>
              </a:ext>
            </a:extLst>
          </p:cNvPr>
          <p:cNvSpPr/>
          <p:nvPr/>
        </p:nvSpPr>
        <p:spPr>
          <a:xfrm>
            <a:off x="3975035" y="4435800"/>
            <a:ext cx="13296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188023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49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75C6E"/>
                </a:solidFill>
                <a:latin typeface="Bahnschrift" panose="020B0502040204020203" pitchFamily="34" charset="0"/>
              </a:rPr>
              <a:t>E-mail marketing</a:t>
            </a:r>
            <a:endParaRPr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916" name="Google Shape;916;p35"/>
          <p:cNvSpPr txBox="1">
            <a:spLocks noGrp="1"/>
          </p:cNvSpPr>
          <p:nvPr>
            <p:ph type="subTitle" idx="4"/>
          </p:nvPr>
        </p:nvSpPr>
        <p:spPr>
          <a:xfrm>
            <a:off x="713225" y="1188513"/>
            <a:ext cx="4370400" cy="4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75C6E"/>
                </a:solidFill>
                <a:latin typeface="Bahnschrift" panose="020B0502040204020203" pitchFamily="34" charset="0"/>
              </a:rPr>
              <a:t>S</a:t>
            </a:r>
            <a:r>
              <a:rPr lang="en" dirty="0">
                <a:solidFill>
                  <a:srgbClr val="175C6E"/>
                </a:solidFill>
                <a:latin typeface="Bahnschrift" panose="020B0502040204020203" pitchFamily="34" charset="0"/>
              </a:rPr>
              <a:t>ubject line</a:t>
            </a:r>
            <a:endParaRPr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918" name="Google Shape;918;p35"/>
          <p:cNvSpPr txBox="1">
            <a:spLocks noGrp="1"/>
          </p:cNvSpPr>
          <p:nvPr>
            <p:ph type="subTitle" idx="1"/>
          </p:nvPr>
        </p:nvSpPr>
        <p:spPr>
          <a:xfrm>
            <a:off x="579467" y="1760997"/>
            <a:ext cx="5656354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10000"/>
                  </a:schemeClr>
                </a:solidFill>
                <a:latin typeface="+mj-lt"/>
              </a:rPr>
              <a:t>Mark Your Calendars – Craft Meets Art at Our Exclusive Exhibition</a:t>
            </a:r>
          </a:p>
        </p:txBody>
      </p:sp>
      <p:sp>
        <p:nvSpPr>
          <p:cNvPr id="922" name="Google Shape;922;p35"/>
          <p:cNvSpPr/>
          <p:nvPr/>
        </p:nvSpPr>
        <p:spPr>
          <a:xfrm>
            <a:off x="-852225" y="-4027225"/>
            <a:ext cx="50100" cy="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EC338DF-C347-44C6-9984-40350A19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105" y="-6851"/>
            <a:ext cx="2571750" cy="5143500"/>
          </a:xfrm>
          <a:prstGeom prst="rect">
            <a:avLst/>
          </a:prstGeom>
        </p:spPr>
      </p:pic>
      <p:grpSp>
        <p:nvGrpSpPr>
          <p:cNvPr id="939" name="Google Shape;939;p35"/>
          <p:cNvGrpSpPr/>
          <p:nvPr/>
        </p:nvGrpSpPr>
        <p:grpSpPr>
          <a:xfrm>
            <a:off x="5707361" y="2617889"/>
            <a:ext cx="1580108" cy="2970636"/>
            <a:chOff x="7640717" y="2526194"/>
            <a:chExt cx="1580108" cy="2970636"/>
          </a:xfrm>
        </p:grpSpPr>
        <p:sp>
          <p:nvSpPr>
            <p:cNvPr id="940" name="Google Shape;940;p35"/>
            <p:cNvSpPr/>
            <p:nvPr/>
          </p:nvSpPr>
          <p:spPr>
            <a:xfrm>
              <a:off x="7731481" y="2526194"/>
              <a:ext cx="448310" cy="562530"/>
            </a:xfrm>
            <a:custGeom>
              <a:avLst/>
              <a:gdLst/>
              <a:ahLst/>
              <a:cxnLst/>
              <a:rect l="l" t="t" r="r" b="b"/>
              <a:pathLst>
                <a:path w="121411" h="152344" extrusionOk="0">
                  <a:moveTo>
                    <a:pt x="52185" y="45853"/>
                  </a:moveTo>
                  <a:cubicBezTo>
                    <a:pt x="54738" y="30568"/>
                    <a:pt x="57308" y="15284"/>
                    <a:pt x="59860" y="0"/>
                  </a:cubicBezTo>
                  <a:cubicBezTo>
                    <a:pt x="62728" y="15019"/>
                    <a:pt x="65613" y="30038"/>
                    <a:pt x="68481" y="45073"/>
                  </a:cubicBezTo>
                  <a:cubicBezTo>
                    <a:pt x="77200" y="37000"/>
                    <a:pt x="85754" y="27286"/>
                    <a:pt x="91755" y="21766"/>
                  </a:cubicBezTo>
                  <a:cubicBezTo>
                    <a:pt x="89186" y="29126"/>
                    <a:pt x="82522" y="44643"/>
                    <a:pt x="80300" y="52881"/>
                  </a:cubicBezTo>
                  <a:cubicBezTo>
                    <a:pt x="95916" y="54307"/>
                    <a:pt x="105083" y="56164"/>
                    <a:pt x="121412" y="56943"/>
                  </a:cubicBezTo>
                  <a:cubicBezTo>
                    <a:pt x="111300" y="60507"/>
                    <a:pt x="88721" y="68099"/>
                    <a:pt x="84544" y="70387"/>
                  </a:cubicBezTo>
                  <a:cubicBezTo>
                    <a:pt x="87810" y="78294"/>
                    <a:pt x="91092" y="86218"/>
                    <a:pt x="94358" y="94126"/>
                  </a:cubicBezTo>
                  <a:cubicBezTo>
                    <a:pt x="86633" y="88207"/>
                    <a:pt x="79554" y="84245"/>
                    <a:pt x="70984" y="77300"/>
                  </a:cubicBezTo>
                  <a:cubicBezTo>
                    <a:pt x="68464" y="103525"/>
                    <a:pt x="67403" y="125108"/>
                    <a:pt x="64751" y="152345"/>
                  </a:cubicBezTo>
                  <a:cubicBezTo>
                    <a:pt x="61187" y="118627"/>
                    <a:pt x="59098" y="102895"/>
                    <a:pt x="55749" y="78825"/>
                  </a:cubicBezTo>
                  <a:cubicBezTo>
                    <a:pt x="49234" y="86467"/>
                    <a:pt x="39388" y="94905"/>
                    <a:pt x="32326" y="102049"/>
                  </a:cubicBezTo>
                  <a:cubicBezTo>
                    <a:pt x="36569" y="92650"/>
                    <a:pt x="38857" y="81759"/>
                    <a:pt x="43151" y="71465"/>
                  </a:cubicBezTo>
                  <a:cubicBezTo>
                    <a:pt x="16644" y="67121"/>
                    <a:pt x="19959" y="67022"/>
                    <a:pt x="0" y="63441"/>
                  </a:cubicBezTo>
                  <a:cubicBezTo>
                    <a:pt x="14638" y="60507"/>
                    <a:pt x="26126" y="57142"/>
                    <a:pt x="39636" y="53959"/>
                  </a:cubicBezTo>
                  <a:cubicBezTo>
                    <a:pt x="41974" y="53412"/>
                    <a:pt x="34563" y="33121"/>
                    <a:pt x="30817" y="21932"/>
                  </a:cubicBezTo>
                  <a:cubicBezTo>
                    <a:pt x="37332" y="28049"/>
                    <a:pt x="43117" y="37133"/>
                    <a:pt x="52185" y="4585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1" name="Google Shape;941;p35"/>
            <p:cNvGrpSpPr/>
            <p:nvPr/>
          </p:nvGrpSpPr>
          <p:grpSpPr>
            <a:xfrm>
              <a:off x="7640717" y="3425811"/>
              <a:ext cx="1580108" cy="2071020"/>
              <a:chOff x="7709455" y="-991739"/>
              <a:chExt cx="1580108" cy="2071020"/>
            </a:xfrm>
          </p:grpSpPr>
          <p:grpSp>
            <p:nvGrpSpPr>
              <p:cNvPr id="942" name="Google Shape;942;p35"/>
              <p:cNvGrpSpPr/>
              <p:nvPr/>
            </p:nvGrpSpPr>
            <p:grpSpPr>
              <a:xfrm>
                <a:off x="7709455" y="-991739"/>
                <a:ext cx="1374440" cy="2034245"/>
                <a:chOff x="7709455" y="-991739"/>
                <a:chExt cx="1374440" cy="2034245"/>
              </a:xfrm>
            </p:grpSpPr>
            <p:sp>
              <p:nvSpPr>
                <p:cNvPr id="943" name="Google Shape;943;p35"/>
                <p:cNvSpPr/>
                <p:nvPr/>
              </p:nvSpPr>
              <p:spPr>
                <a:xfrm>
                  <a:off x="7955024" y="695695"/>
                  <a:ext cx="1068860" cy="346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35" h="82037" extrusionOk="0">
                      <a:moveTo>
                        <a:pt x="252836" y="59264"/>
                      </a:moveTo>
                      <a:cubicBezTo>
                        <a:pt x="214261" y="53926"/>
                        <a:pt x="177957" y="79736"/>
                        <a:pt x="139066" y="81891"/>
                      </a:cubicBezTo>
                      <a:cubicBezTo>
                        <a:pt x="111266" y="83433"/>
                        <a:pt x="83914" y="72608"/>
                        <a:pt x="60988" y="56810"/>
                      </a:cubicBezTo>
                      <a:cubicBezTo>
                        <a:pt x="38061" y="41012"/>
                        <a:pt x="18931" y="20407"/>
                        <a:pt x="0" y="0"/>
                      </a:cubicBezTo>
                      <a:cubicBezTo>
                        <a:pt x="49069" y="50759"/>
                        <a:pt x="124147" y="74929"/>
                        <a:pt x="193606" y="62297"/>
                      </a:cubicBezTo>
                      <a:cubicBezTo>
                        <a:pt x="213216" y="58733"/>
                        <a:pt x="233457" y="52450"/>
                        <a:pt x="252836" y="592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35"/>
                <p:cNvSpPr/>
                <p:nvPr/>
              </p:nvSpPr>
              <p:spPr>
                <a:xfrm>
                  <a:off x="7770848" y="533105"/>
                  <a:ext cx="1134737" cy="348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418" h="82520" extrusionOk="0">
                      <a:moveTo>
                        <a:pt x="268419" y="77731"/>
                      </a:moveTo>
                      <a:cubicBezTo>
                        <a:pt x="257759" y="74001"/>
                        <a:pt x="246205" y="72807"/>
                        <a:pt x="235015" y="74299"/>
                      </a:cubicBezTo>
                      <a:cubicBezTo>
                        <a:pt x="226030" y="75493"/>
                        <a:pt x="217361" y="78361"/>
                        <a:pt x="208475" y="80184"/>
                      </a:cubicBezTo>
                      <a:cubicBezTo>
                        <a:pt x="174061" y="87213"/>
                        <a:pt x="137740" y="77780"/>
                        <a:pt x="107454" y="59993"/>
                      </a:cubicBezTo>
                      <a:cubicBezTo>
                        <a:pt x="89600" y="49516"/>
                        <a:pt x="73553" y="36288"/>
                        <a:pt x="56396" y="24700"/>
                      </a:cubicBezTo>
                      <a:cubicBezTo>
                        <a:pt x="39238" y="13129"/>
                        <a:pt x="20473" y="3034"/>
                        <a:pt x="0" y="0"/>
                      </a:cubicBezTo>
                      <a:cubicBezTo>
                        <a:pt x="47179" y="6233"/>
                        <a:pt x="85008" y="40680"/>
                        <a:pt x="127960" y="61137"/>
                      </a:cubicBezTo>
                      <a:cubicBezTo>
                        <a:pt x="136464" y="65182"/>
                        <a:pt x="145316" y="68729"/>
                        <a:pt x="154632" y="70072"/>
                      </a:cubicBezTo>
                      <a:cubicBezTo>
                        <a:pt x="168375" y="72061"/>
                        <a:pt x="182300" y="69160"/>
                        <a:pt x="196142" y="68000"/>
                      </a:cubicBezTo>
                      <a:cubicBezTo>
                        <a:pt x="219284" y="66044"/>
                        <a:pt x="242807" y="68945"/>
                        <a:pt x="268419" y="777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35"/>
                <p:cNvSpPr/>
                <p:nvPr/>
              </p:nvSpPr>
              <p:spPr>
                <a:xfrm>
                  <a:off x="7709455" y="345844"/>
                  <a:ext cx="1040971" cy="40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238" h="95136" extrusionOk="0">
                      <a:moveTo>
                        <a:pt x="246238" y="95137"/>
                      </a:moveTo>
                      <a:cubicBezTo>
                        <a:pt x="233722" y="87727"/>
                        <a:pt x="218405" y="86848"/>
                        <a:pt x="203916" y="88091"/>
                      </a:cubicBezTo>
                      <a:cubicBezTo>
                        <a:pt x="189428" y="89335"/>
                        <a:pt x="175089" y="92484"/>
                        <a:pt x="160534" y="92385"/>
                      </a:cubicBezTo>
                      <a:cubicBezTo>
                        <a:pt x="148565" y="92302"/>
                        <a:pt x="136613" y="89998"/>
                        <a:pt x="125539" y="85472"/>
                      </a:cubicBezTo>
                      <a:cubicBezTo>
                        <a:pt x="90810" y="71299"/>
                        <a:pt x="68149" y="37564"/>
                        <a:pt x="36337" y="17671"/>
                      </a:cubicBezTo>
                      <a:cubicBezTo>
                        <a:pt x="24899" y="10527"/>
                        <a:pt x="12416" y="5238"/>
                        <a:pt x="0" y="0"/>
                      </a:cubicBezTo>
                      <a:cubicBezTo>
                        <a:pt x="32193" y="7858"/>
                        <a:pt x="63557" y="20788"/>
                        <a:pt x="89666" y="41228"/>
                      </a:cubicBezTo>
                      <a:cubicBezTo>
                        <a:pt x="101386" y="50411"/>
                        <a:pt x="112244" y="61187"/>
                        <a:pt x="125954" y="67005"/>
                      </a:cubicBezTo>
                      <a:cubicBezTo>
                        <a:pt x="149228" y="76869"/>
                        <a:pt x="175951" y="70602"/>
                        <a:pt x="201015" y="73852"/>
                      </a:cubicBezTo>
                      <a:cubicBezTo>
                        <a:pt x="217062" y="75924"/>
                        <a:pt x="232579" y="82041"/>
                        <a:pt x="246238" y="951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35"/>
                <p:cNvSpPr/>
                <p:nvPr/>
              </p:nvSpPr>
              <p:spPr>
                <a:xfrm>
                  <a:off x="7726137" y="194119"/>
                  <a:ext cx="840820" cy="40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93" h="95401" extrusionOk="0">
                      <a:moveTo>
                        <a:pt x="198877" y="95402"/>
                      </a:moveTo>
                      <a:cubicBezTo>
                        <a:pt x="185516" y="85787"/>
                        <a:pt x="167977" y="85108"/>
                        <a:pt x="151632" y="83151"/>
                      </a:cubicBezTo>
                      <a:cubicBezTo>
                        <a:pt x="125523" y="80051"/>
                        <a:pt x="99513" y="72625"/>
                        <a:pt x="77615" y="58087"/>
                      </a:cubicBezTo>
                      <a:cubicBezTo>
                        <a:pt x="59562" y="46101"/>
                        <a:pt x="44875" y="29723"/>
                        <a:pt x="27551" y="16726"/>
                      </a:cubicBezTo>
                      <a:cubicBezTo>
                        <a:pt x="18948" y="10261"/>
                        <a:pt x="9714" y="4658"/>
                        <a:pt x="0" y="0"/>
                      </a:cubicBezTo>
                      <a:cubicBezTo>
                        <a:pt x="23788" y="9863"/>
                        <a:pt x="47842" y="19893"/>
                        <a:pt x="68398" y="35392"/>
                      </a:cubicBezTo>
                      <a:cubicBezTo>
                        <a:pt x="77598" y="42338"/>
                        <a:pt x="86036" y="50328"/>
                        <a:pt x="95850" y="56396"/>
                      </a:cubicBezTo>
                      <a:cubicBezTo>
                        <a:pt x="125689" y="74830"/>
                        <a:pt x="164413" y="73205"/>
                        <a:pt x="198894" y="954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35"/>
                <p:cNvSpPr/>
                <p:nvPr/>
              </p:nvSpPr>
              <p:spPr>
                <a:xfrm>
                  <a:off x="7742113" y="41829"/>
                  <a:ext cx="680898" cy="42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64" h="100540" extrusionOk="0">
                      <a:moveTo>
                        <a:pt x="161064" y="100541"/>
                      </a:moveTo>
                      <a:cubicBezTo>
                        <a:pt x="142747" y="90048"/>
                        <a:pt x="121113" y="86865"/>
                        <a:pt x="102132" y="77615"/>
                      </a:cubicBezTo>
                      <a:cubicBezTo>
                        <a:pt x="63507" y="58783"/>
                        <a:pt x="39537" y="16826"/>
                        <a:pt x="0" y="0"/>
                      </a:cubicBezTo>
                      <a:cubicBezTo>
                        <a:pt x="26706" y="8786"/>
                        <a:pt x="51572" y="23142"/>
                        <a:pt x="72525" y="41907"/>
                      </a:cubicBezTo>
                      <a:cubicBezTo>
                        <a:pt x="82704" y="51008"/>
                        <a:pt x="92053" y="61203"/>
                        <a:pt x="103525" y="68613"/>
                      </a:cubicBezTo>
                      <a:cubicBezTo>
                        <a:pt x="120964" y="79869"/>
                        <a:pt x="142680" y="84295"/>
                        <a:pt x="161048" y="1005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35"/>
                <p:cNvSpPr/>
                <p:nvPr/>
              </p:nvSpPr>
              <p:spPr>
                <a:xfrm>
                  <a:off x="7750805" y="-224620"/>
                  <a:ext cx="527981" cy="53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92" h="127180" extrusionOk="0">
                      <a:moveTo>
                        <a:pt x="124893" y="127180"/>
                      </a:moveTo>
                      <a:cubicBezTo>
                        <a:pt x="104801" y="107139"/>
                        <a:pt x="76206" y="97673"/>
                        <a:pt x="55434" y="78327"/>
                      </a:cubicBezTo>
                      <a:cubicBezTo>
                        <a:pt x="31961" y="56479"/>
                        <a:pt x="20871" y="24352"/>
                        <a:pt x="0" y="0"/>
                      </a:cubicBezTo>
                      <a:cubicBezTo>
                        <a:pt x="11007" y="12914"/>
                        <a:pt x="22015" y="25827"/>
                        <a:pt x="33005" y="38741"/>
                      </a:cubicBezTo>
                      <a:cubicBezTo>
                        <a:pt x="43681" y="51273"/>
                        <a:pt x="54390" y="63822"/>
                        <a:pt x="66143" y="75360"/>
                      </a:cubicBezTo>
                      <a:cubicBezTo>
                        <a:pt x="82671" y="91589"/>
                        <a:pt x="101154" y="105680"/>
                        <a:pt x="124893" y="1271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35"/>
                <p:cNvSpPr/>
                <p:nvPr/>
              </p:nvSpPr>
              <p:spPr>
                <a:xfrm>
                  <a:off x="7815492" y="-375858"/>
                  <a:ext cx="377380" cy="537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68" h="127246" extrusionOk="0">
                      <a:moveTo>
                        <a:pt x="89268" y="127247"/>
                      </a:moveTo>
                      <a:cubicBezTo>
                        <a:pt x="80615" y="108067"/>
                        <a:pt x="57705" y="100541"/>
                        <a:pt x="42239" y="86284"/>
                      </a:cubicBezTo>
                      <a:cubicBezTo>
                        <a:pt x="30353" y="75327"/>
                        <a:pt x="22976" y="60374"/>
                        <a:pt x="17240" y="45272"/>
                      </a:cubicBezTo>
                      <a:cubicBezTo>
                        <a:pt x="11521" y="30154"/>
                        <a:pt x="7161" y="14488"/>
                        <a:pt x="0" y="0"/>
                      </a:cubicBezTo>
                      <a:cubicBezTo>
                        <a:pt x="12997" y="21501"/>
                        <a:pt x="26010" y="42985"/>
                        <a:pt x="39006" y="64485"/>
                      </a:cubicBezTo>
                      <a:cubicBezTo>
                        <a:pt x="42686" y="70569"/>
                        <a:pt x="46383" y="76670"/>
                        <a:pt x="51041" y="82024"/>
                      </a:cubicBezTo>
                      <a:cubicBezTo>
                        <a:pt x="57390" y="89302"/>
                        <a:pt x="65331" y="94988"/>
                        <a:pt x="72211" y="101768"/>
                      </a:cubicBezTo>
                      <a:cubicBezTo>
                        <a:pt x="79471" y="108929"/>
                        <a:pt x="85505" y="117300"/>
                        <a:pt x="89252" y="1272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35"/>
                <p:cNvSpPr/>
                <p:nvPr/>
              </p:nvSpPr>
              <p:spPr>
                <a:xfrm>
                  <a:off x="7885852" y="-526466"/>
                  <a:ext cx="250534" cy="51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63" h="122588" extrusionOk="0">
                      <a:moveTo>
                        <a:pt x="59264" y="122589"/>
                      </a:moveTo>
                      <a:cubicBezTo>
                        <a:pt x="58849" y="115941"/>
                        <a:pt x="54406" y="110189"/>
                        <a:pt x="49251" y="105962"/>
                      </a:cubicBezTo>
                      <a:cubicBezTo>
                        <a:pt x="44095" y="101751"/>
                        <a:pt x="38128" y="98635"/>
                        <a:pt x="32956" y="94441"/>
                      </a:cubicBezTo>
                      <a:cubicBezTo>
                        <a:pt x="19710" y="83715"/>
                        <a:pt x="12881" y="66906"/>
                        <a:pt x="9200" y="50262"/>
                      </a:cubicBezTo>
                      <a:cubicBezTo>
                        <a:pt x="5520" y="33619"/>
                        <a:pt x="4459" y="16445"/>
                        <a:pt x="0" y="0"/>
                      </a:cubicBezTo>
                      <a:cubicBezTo>
                        <a:pt x="7725" y="17290"/>
                        <a:pt x="14488" y="35011"/>
                        <a:pt x="20224" y="53047"/>
                      </a:cubicBezTo>
                      <a:cubicBezTo>
                        <a:pt x="22976" y="61717"/>
                        <a:pt x="25562" y="70586"/>
                        <a:pt x="30535" y="78211"/>
                      </a:cubicBezTo>
                      <a:cubicBezTo>
                        <a:pt x="39470" y="91921"/>
                        <a:pt x="55716" y="101071"/>
                        <a:pt x="59264" y="12257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35"/>
                <p:cNvSpPr/>
                <p:nvPr/>
              </p:nvSpPr>
              <p:spPr>
                <a:xfrm>
                  <a:off x="7913183" y="-737132"/>
                  <a:ext cx="194004" cy="54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91" h="127843" extrusionOk="0">
                      <a:moveTo>
                        <a:pt x="45770" y="127844"/>
                      </a:moveTo>
                      <a:cubicBezTo>
                        <a:pt x="45737" y="115079"/>
                        <a:pt x="37614" y="103856"/>
                        <a:pt x="29193" y="94242"/>
                      </a:cubicBezTo>
                      <a:cubicBezTo>
                        <a:pt x="20771" y="84643"/>
                        <a:pt x="11389" y="75111"/>
                        <a:pt x="7841" y="62828"/>
                      </a:cubicBezTo>
                      <a:cubicBezTo>
                        <a:pt x="5338" y="54158"/>
                        <a:pt x="6018" y="44941"/>
                        <a:pt x="5819" y="35906"/>
                      </a:cubicBezTo>
                      <a:cubicBezTo>
                        <a:pt x="5537" y="23739"/>
                        <a:pt x="3581" y="11621"/>
                        <a:pt x="0" y="0"/>
                      </a:cubicBezTo>
                      <a:cubicBezTo>
                        <a:pt x="6830" y="12997"/>
                        <a:pt x="12831" y="26623"/>
                        <a:pt x="15251" y="41095"/>
                      </a:cubicBezTo>
                      <a:cubicBezTo>
                        <a:pt x="16428" y="48190"/>
                        <a:pt x="16760" y="55434"/>
                        <a:pt x="18633" y="62364"/>
                      </a:cubicBezTo>
                      <a:cubicBezTo>
                        <a:pt x="21733" y="73802"/>
                        <a:pt x="28828" y="83649"/>
                        <a:pt x="35044" y="93744"/>
                      </a:cubicBezTo>
                      <a:cubicBezTo>
                        <a:pt x="41261" y="103840"/>
                        <a:pt x="46847" y="115063"/>
                        <a:pt x="45753" y="12782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35"/>
                <p:cNvSpPr/>
                <p:nvPr/>
              </p:nvSpPr>
              <p:spPr>
                <a:xfrm>
                  <a:off x="7989855" y="-991739"/>
                  <a:ext cx="99727" cy="61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0" h="146542" extrusionOk="0">
                      <a:moveTo>
                        <a:pt x="22877" y="146543"/>
                      </a:moveTo>
                      <a:cubicBezTo>
                        <a:pt x="22097" y="129651"/>
                        <a:pt x="11538" y="114897"/>
                        <a:pt x="6896" y="98635"/>
                      </a:cubicBezTo>
                      <a:cubicBezTo>
                        <a:pt x="2636" y="83732"/>
                        <a:pt x="3415" y="67934"/>
                        <a:pt x="3382" y="52434"/>
                      </a:cubicBezTo>
                      <a:cubicBezTo>
                        <a:pt x="3349" y="34912"/>
                        <a:pt x="2205" y="17390"/>
                        <a:pt x="0" y="0"/>
                      </a:cubicBezTo>
                      <a:cubicBezTo>
                        <a:pt x="11040" y="25546"/>
                        <a:pt x="16909" y="53312"/>
                        <a:pt x="17141" y="81146"/>
                      </a:cubicBezTo>
                      <a:cubicBezTo>
                        <a:pt x="17191" y="88108"/>
                        <a:pt x="16909" y="95104"/>
                        <a:pt x="17688" y="102016"/>
                      </a:cubicBezTo>
                      <a:cubicBezTo>
                        <a:pt x="19329" y="116571"/>
                        <a:pt x="25678" y="130977"/>
                        <a:pt x="22893" y="146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35"/>
                <p:cNvSpPr/>
                <p:nvPr/>
              </p:nvSpPr>
              <p:spPr>
                <a:xfrm>
                  <a:off x="8098508" y="-787309"/>
                  <a:ext cx="135018" cy="556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8" h="131540" extrusionOk="0">
                      <a:moveTo>
                        <a:pt x="1900" y="131540"/>
                      </a:moveTo>
                      <a:cubicBezTo>
                        <a:pt x="-2940" y="120102"/>
                        <a:pt x="2414" y="102265"/>
                        <a:pt x="7404" y="90893"/>
                      </a:cubicBezTo>
                      <a:cubicBezTo>
                        <a:pt x="12394" y="79521"/>
                        <a:pt x="19472" y="69077"/>
                        <a:pt x="23567" y="57357"/>
                      </a:cubicBezTo>
                      <a:cubicBezTo>
                        <a:pt x="29932" y="39139"/>
                        <a:pt x="28656" y="19263"/>
                        <a:pt x="27296" y="0"/>
                      </a:cubicBezTo>
                      <a:cubicBezTo>
                        <a:pt x="30413" y="17837"/>
                        <a:pt x="31955" y="35939"/>
                        <a:pt x="31938" y="54058"/>
                      </a:cubicBezTo>
                      <a:cubicBezTo>
                        <a:pt x="31938" y="60142"/>
                        <a:pt x="31689" y="66441"/>
                        <a:pt x="29054" y="71929"/>
                      </a:cubicBezTo>
                      <a:cubicBezTo>
                        <a:pt x="26517" y="77200"/>
                        <a:pt x="22008" y="81212"/>
                        <a:pt x="18229" y="85671"/>
                      </a:cubicBezTo>
                      <a:cubicBezTo>
                        <a:pt x="8150" y="97590"/>
                        <a:pt x="491" y="118146"/>
                        <a:pt x="1884" y="1315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35"/>
                <p:cNvSpPr/>
                <p:nvPr/>
              </p:nvSpPr>
              <p:spPr>
                <a:xfrm>
                  <a:off x="8137817" y="-549520"/>
                  <a:ext cx="200197" cy="508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6" h="120184" extrusionOk="0">
                      <a:moveTo>
                        <a:pt x="45" y="120168"/>
                      </a:moveTo>
                      <a:cubicBezTo>
                        <a:pt x="-319" y="105050"/>
                        <a:pt x="1405" y="89252"/>
                        <a:pt x="9478" y="76471"/>
                      </a:cubicBezTo>
                      <a:cubicBezTo>
                        <a:pt x="14252" y="68895"/>
                        <a:pt x="20999" y="62795"/>
                        <a:pt x="26552" y="55766"/>
                      </a:cubicBezTo>
                      <a:cubicBezTo>
                        <a:pt x="39018" y="40001"/>
                        <a:pt x="45135" y="19976"/>
                        <a:pt x="47357" y="0"/>
                      </a:cubicBezTo>
                      <a:cubicBezTo>
                        <a:pt x="46644" y="22761"/>
                        <a:pt x="45533" y="46831"/>
                        <a:pt x="33051" y="65861"/>
                      </a:cubicBezTo>
                      <a:cubicBezTo>
                        <a:pt x="27348" y="74564"/>
                        <a:pt x="19573" y="81676"/>
                        <a:pt x="12992" y="89716"/>
                      </a:cubicBezTo>
                      <a:cubicBezTo>
                        <a:pt x="6411" y="97756"/>
                        <a:pt x="824" y="107371"/>
                        <a:pt x="45" y="12018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35"/>
                <p:cNvSpPr/>
                <p:nvPr/>
              </p:nvSpPr>
              <p:spPr>
                <a:xfrm>
                  <a:off x="8194999" y="-380132"/>
                  <a:ext cx="209591" cy="547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78" h="129517" extrusionOk="0">
                      <a:moveTo>
                        <a:pt x="1190" y="129518"/>
                      </a:moveTo>
                      <a:cubicBezTo>
                        <a:pt x="-87" y="117997"/>
                        <a:pt x="-1297" y="105929"/>
                        <a:pt x="3013" y="95186"/>
                      </a:cubicBezTo>
                      <a:cubicBezTo>
                        <a:pt x="7124" y="84975"/>
                        <a:pt x="15678" y="77333"/>
                        <a:pt x="21961" y="68282"/>
                      </a:cubicBezTo>
                      <a:cubicBezTo>
                        <a:pt x="35985" y="48041"/>
                        <a:pt x="37975" y="21733"/>
                        <a:pt x="49579" y="0"/>
                      </a:cubicBezTo>
                      <a:cubicBezTo>
                        <a:pt x="45152" y="12068"/>
                        <a:pt x="40677" y="24269"/>
                        <a:pt x="39069" y="37017"/>
                      </a:cubicBezTo>
                      <a:cubicBezTo>
                        <a:pt x="37792" y="47146"/>
                        <a:pt x="38289" y="57722"/>
                        <a:pt x="34427" y="67171"/>
                      </a:cubicBezTo>
                      <a:cubicBezTo>
                        <a:pt x="30167" y="77598"/>
                        <a:pt x="21215" y="85223"/>
                        <a:pt x="13739" y="93661"/>
                      </a:cubicBezTo>
                      <a:cubicBezTo>
                        <a:pt x="6262" y="102099"/>
                        <a:pt x="-219" y="113073"/>
                        <a:pt x="1190" y="1295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35"/>
                <p:cNvSpPr/>
                <p:nvPr/>
              </p:nvSpPr>
              <p:spPr>
                <a:xfrm>
                  <a:off x="8261719" y="-275292"/>
                  <a:ext cx="226970" cy="57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89" h="136331" extrusionOk="0">
                      <a:moveTo>
                        <a:pt x="4986" y="136331"/>
                      </a:moveTo>
                      <a:cubicBezTo>
                        <a:pt x="-1695" y="124545"/>
                        <a:pt x="-1662" y="109244"/>
                        <a:pt x="5085" y="97491"/>
                      </a:cubicBezTo>
                      <a:cubicBezTo>
                        <a:pt x="8566" y="91440"/>
                        <a:pt x="13589" y="86417"/>
                        <a:pt x="17369" y="80565"/>
                      </a:cubicBezTo>
                      <a:cubicBezTo>
                        <a:pt x="24895" y="68912"/>
                        <a:pt x="27033" y="54721"/>
                        <a:pt x="31244" y="41493"/>
                      </a:cubicBezTo>
                      <a:cubicBezTo>
                        <a:pt x="36035" y="26424"/>
                        <a:pt x="43710" y="12267"/>
                        <a:pt x="53690" y="0"/>
                      </a:cubicBezTo>
                      <a:cubicBezTo>
                        <a:pt x="40627" y="16776"/>
                        <a:pt x="39930" y="39769"/>
                        <a:pt x="32471" y="59678"/>
                      </a:cubicBezTo>
                      <a:cubicBezTo>
                        <a:pt x="28559" y="70138"/>
                        <a:pt x="22740" y="79770"/>
                        <a:pt x="17817" y="89782"/>
                      </a:cubicBezTo>
                      <a:cubicBezTo>
                        <a:pt x="14020" y="97507"/>
                        <a:pt x="10738" y="105481"/>
                        <a:pt x="7472" y="113438"/>
                      </a:cubicBezTo>
                      <a:cubicBezTo>
                        <a:pt x="4455" y="120782"/>
                        <a:pt x="1405" y="128954"/>
                        <a:pt x="4969" y="1363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35"/>
                <p:cNvSpPr/>
                <p:nvPr/>
              </p:nvSpPr>
              <p:spPr>
                <a:xfrm>
                  <a:off x="8369189" y="-162669"/>
                  <a:ext cx="142281" cy="6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56" h="144387" extrusionOk="0">
                      <a:moveTo>
                        <a:pt x="10962" y="144371"/>
                      </a:moveTo>
                      <a:cubicBezTo>
                        <a:pt x="-244" y="131888"/>
                        <a:pt x="-3212" y="112642"/>
                        <a:pt x="3701" y="97375"/>
                      </a:cubicBezTo>
                      <a:cubicBezTo>
                        <a:pt x="6917" y="90263"/>
                        <a:pt x="11973" y="84146"/>
                        <a:pt x="15620" y="77250"/>
                      </a:cubicBezTo>
                      <a:cubicBezTo>
                        <a:pt x="28020" y="53743"/>
                        <a:pt x="22616" y="24186"/>
                        <a:pt x="33656" y="0"/>
                      </a:cubicBezTo>
                      <a:cubicBezTo>
                        <a:pt x="28219" y="13328"/>
                        <a:pt x="29147" y="28248"/>
                        <a:pt x="29363" y="42637"/>
                      </a:cubicBezTo>
                      <a:cubicBezTo>
                        <a:pt x="29578" y="57026"/>
                        <a:pt x="28699" y="72343"/>
                        <a:pt x="20427" y="84113"/>
                      </a:cubicBezTo>
                      <a:cubicBezTo>
                        <a:pt x="17609" y="88125"/>
                        <a:pt x="13995" y="91606"/>
                        <a:pt x="11724" y="95966"/>
                      </a:cubicBezTo>
                      <a:cubicBezTo>
                        <a:pt x="8525" y="102099"/>
                        <a:pt x="8309" y="109327"/>
                        <a:pt x="8442" y="116256"/>
                      </a:cubicBezTo>
                      <a:cubicBezTo>
                        <a:pt x="8591" y="124561"/>
                        <a:pt x="9122" y="132866"/>
                        <a:pt x="10962" y="1443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35"/>
                <p:cNvSpPr/>
                <p:nvPr/>
              </p:nvSpPr>
              <p:spPr>
                <a:xfrm>
                  <a:off x="8507448" y="-111227"/>
                  <a:ext cx="138193" cy="687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89" h="162722" extrusionOk="0">
                      <a:moveTo>
                        <a:pt x="12507" y="162722"/>
                      </a:moveTo>
                      <a:cubicBezTo>
                        <a:pt x="7219" y="155478"/>
                        <a:pt x="2826" y="147438"/>
                        <a:pt x="952" y="138669"/>
                      </a:cubicBezTo>
                      <a:cubicBezTo>
                        <a:pt x="-937" y="129916"/>
                        <a:pt x="-125" y="120367"/>
                        <a:pt x="4384" y="112626"/>
                      </a:cubicBezTo>
                      <a:cubicBezTo>
                        <a:pt x="7202" y="107785"/>
                        <a:pt x="11313" y="103840"/>
                        <a:pt x="14579" y="99298"/>
                      </a:cubicBezTo>
                      <a:cubicBezTo>
                        <a:pt x="18790" y="93462"/>
                        <a:pt x="21591" y="86599"/>
                        <a:pt x="22669" y="79488"/>
                      </a:cubicBezTo>
                      <a:cubicBezTo>
                        <a:pt x="24674" y="66342"/>
                        <a:pt x="20911" y="53047"/>
                        <a:pt x="20580" y="39736"/>
                      </a:cubicBezTo>
                      <a:cubicBezTo>
                        <a:pt x="20248" y="25910"/>
                        <a:pt x="23730" y="12018"/>
                        <a:pt x="30543" y="0"/>
                      </a:cubicBezTo>
                      <a:cubicBezTo>
                        <a:pt x="25304" y="12798"/>
                        <a:pt x="23464" y="26955"/>
                        <a:pt x="25254" y="40664"/>
                      </a:cubicBezTo>
                      <a:cubicBezTo>
                        <a:pt x="27310" y="56313"/>
                        <a:pt x="33991" y="71564"/>
                        <a:pt x="32466" y="87279"/>
                      </a:cubicBezTo>
                      <a:cubicBezTo>
                        <a:pt x="31819" y="93877"/>
                        <a:pt x="29697" y="100342"/>
                        <a:pt x="26299" y="106028"/>
                      </a:cubicBezTo>
                      <a:cubicBezTo>
                        <a:pt x="23282" y="111084"/>
                        <a:pt x="19303" y="115510"/>
                        <a:pt x="16253" y="120533"/>
                      </a:cubicBezTo>
                      <a:cubicBezTo>
                        <a:pt x="8711" y="132949"/>
                        <a:pt x="7401" y="148930"/>
                        <a:pt x="12523" y="1627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35"/>
                <p:cNvSpPr/>
                <p:nvPr/>
              </p:nvSpPr>
              <p:spPr>
                <a:xfrm>
                  <a:off x="8665214" y="49679"/>
                  <a:ext cx="126271" cy="664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69" h="157102" extrusionOk="0">
                      <a:moveTo>
                        <a:pt x="14261" y="157102"/>
                      </a:moveTo>
                      <a:cubicBezTo>
                        <a:pt x="9039" y="150836"/>
                        <a:pt x="3684" y="144321"/>
                        <a:pt x="1347" y="136497"/>
                      </a:cubicBezTo>
                      <a:cubicBezTo>
                        <a:pt x="-2084" y="124976"/>
                        <a:pt x="1579" y="112576"/>
                        <a:pt x="6287" y="101502"/>
                      </a:cubicBezTo>
                      <a:cubicBezTo>
                        <a:pt x="10995" y="90429"/>
                        <a:pt x="16863" y="79521"/>
                        <a:pt x="18024" y="67552"/>
                      </a:cubicBezTo>
                      <a:cubicBezTo>
                        <a:pt x="19118" y="56164"/>
                        <a:pt x="15836" y="44891"/>
                        <a:pt x="13548" y="33685"/>
                      </a:cubicBezTo>
                      <a:cubicBezTo>
                        <a:pt x="11244" y="22479"/>
                        <a:pt x="10017" y="10361"/>
                        <a:pt x="14858" y="0"/>
                      </a:cubicBezTo>
                      <a:cubicBezTo>
                        <a:pt x="14294" y="17655"/>
                        <a:pt x="17212" y="35409"/>
                        <a:pt x="23395" y="51953"/>
                      </a:cubicBezTo>
                      <a:cubicBezTo>
                        <a:pt x="26080" y="59148"/>
                        <a:pt x="29412" y="66292"/>
                        <a:pt x="29827" y="73951"/>
                      </a:cubicBezTo>
                      <a:cubicBezTo>
                        <a:pt x="30672" y="90114"/>
                        <a:pt x="18621" y="103757"/>
                        <a:pt x="13034" y="118958"/>
                      </a:cubicBezTo>
                      <a:cubicBezTo>
                        <a:pt x="8989" y="129982"/>
                        <a:pt x="8409" y="142249"/>
                        <a:pt x="14277" y="157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35"/>
                <p:cNvSpPr/>
                <p:nvPr/>
              </p:nvSpPr>
              <p:spPr>
                <a:xfrm>
                  <a:off x="8816980" y="191456"/>
                  <a:ext cx="131454" cy="641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95" h="151731" extrusionOk="0">
                      <a:moveTo>
                        <a:pt x="14533" y="151731"/>
                      </a:moveTo>
                      <a:cubicBezTo>
                        <a:pt x="2134" y="140558"/>
                        <a:pt x="-3569" y="121809"/>
                        <a:pt x="2349" y="106194"/>
                      </a:cubicBezTo>
                      <a:cubicBezTo>
                        <a:pt x="4885" y="99497"/>
                        <a:pt x="9278" y="93695"/>
                        <a:pt x="12727" y="87412"/>
                      </a:cubicBezTo>
                      <a:cubicBezTo>
                        <a:pt x="17003" y="79604"/>
                        <a:pt x="19855" y="70818"/>
                        <a:pt x="19457" y="61916"/>
                      </a:cubicBezTo>
                      <a:cubicBezTo>
                        <a:pt x="19009" y="52053"/>
                        <a:pt x="14616" y="42670"/>
                        <a:pt x="14268" y="32790"/>
                      </a:cubicBezTo>
                      <a:cubicBezTo>
                        <a:pt x="13854" y="21285"/>
                        <a:pt x="18943" y="10394"/>
                        <a:pt x="23900" y="0"/>
                      </a:cubicBezTo>
                      <a:cubicBezTo>
                        <a:pt x="17086" y="17588"/>
                        <a:pt x="19755" y="37531"/>
                        <a:pt x="25789" y="55418"/>
                      </a:cubicBezTo>
                      <a:cubicBezTo>
                        <a:pt x="28143" y="62380"/>
                        <a:pt x="31011" y="69376"/>
                        <a:pt x="31094" y="76719"/>
                      </a:cubicBezTo>
                      <a:cubicBezTo>
                        <a:pt x="31193" y="85240"/>
                        <a:pt x="27464" y="93413"/>
                        <a:pt x="22441" y="100309"/>
                      </a:cubicBezTo>
                      <a:cubicBezTo>
                        <a:pt x="18280" y="105995"/>
                        <a:pt x="13158" y="111084"/>
                        <a:pt x="10107" y="117433"/>
                      </a:cubicBezTo>
                      <a:cubicBezTo>
                        <a:pt x="5416" y="127164"/>
                        <a:pt x="6361" y="139381"/>
                        <a:pt x="14550" y="15171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35"/>
                <p:cNvSpPr/>
                <p:nvPr/>
              </p:nvSpPr>
              <p:spPr>
                <a:xfrm>
                  <a:off x="8957227" y="212548"/>
                  <a:ext cx="126669" cy="70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63" h="166253" extrusionOk="0">
                      <a:moveTo>
                        <a:pt x="9740" y="166253"/>
                      </a:moveTo>
                      <a:cubicBezTo>
                        <a:pt x="2181" y="153339"/>
                        <a:pt x="-2826" y="137674"/>
                        <a:pt x="1749" y="123418"/>
                      </a:cubicBezTo>
                      <a:cubicBezTo>
                        <a:pt x="5430" y="111996"/>
                        <a:pt x="14796" y="102928"/>
                        <a:pt x="17796" y="91307"/>
                      </a:cubicBezTo>
                      <a:cubicBezTo>
                        <a:pt x="20797" y="79703"/>
                        <a:pt x="17017" y="67569"/>
                        <a:pt x="16271" y="55600"/>
                      </a:cubicBezTo>
                      <a:cubicBezTo>
                        <a:pt x="15094" y="36354"/>
                        <a:pt x="21874" y="17506"/>
                        <a:pt x="29964" y="0"/>
                      </a:cubicBezTo>
                      <a:cubicBezTo>
                        <a:pt x="20548" y="24103"/>
                        <a:pt x="21195" y="51025"/>
                        <a:pt x="25422" y="76554"/>
                      </a:cubicBezTo>
                      <a:cubicBezTo>
                        <a:pt x="26649" y="84013"/>
                        <a:pt x="28174" y="91589"/>
                        <a:pt x="27113" y="99082"/>
                      </a:cubicBezTo>
                      <a:cubicBezTo>
                        <a:pt x="25521" y="110255"/>
                        <a:pt x="18426" y="119721"/>
                        <a:pt x="13022" y="129634"/>
                      </a:cubicBezTo>
                      <a:cubicBezTo>
                        <a:pt x="7618" y="139547"/>
                        <a:pt x="3855" y="151897"/>
                        <a:pt x="9723" y="16625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62" name="Google Shape;962;p35"/>
              <p:cNvSpPr/>
              <p:nvPr/>
            </p:nvSpPr>
            <p:spPr>
              <a:xfrm>
                <a:off x="8052859" y="-578817"/>
                <a:ext cx="1236704" cy="1658097"/>
              </a:xfrm>
              <a:custGeom>
                <a:avLst/>
                <a:gdLst/>
                <a:ahLst/>
                <a:cxnLst/>
                <a:rect l="l" t="t" r="r" b="b"/>
                <a:pathLst>
                  <a:path w="292538" h="392217" extrusionOk="0">
                    <a:moveTo>
                      <a:pt x="0" y="0"/>
                    </a:moveTo>
                    <a:cubicBezTo>
                      <a:pt x="12715" y="65613"/>
                      <a:pt x="7294" y="137160"/>
                      <a:pt x="41145" y="194799"/>
                    </a:cubicBezTo>
                    <a:cubicBezTo>
                      <a:pt x="56130" y="220311"/>
                      <a:pt x="77847" y="241099"/>
                      <a:pt x="99513" y="261241"/>
                    </a:cubicBezTo>
                    <a:cubicBezTo>
                      <a:pt x="153870" y="311735"/>
                      <a:pt x="210912" y="361135"/>
                      <a:pt x="278282" y="392217"/>
                    </a:cubicBezTo>
                    <a:lnTo>
                      <a:pt x="292538" y="381276"/>
                    </a:lnTo>
                    <a:cubicBezTo>
                      <a:pt x="221008" y="357670"/>
                      <a:pt x="162009" y="307276"/>
                      <a:pt x="105000" y="258041"/>
                    </a:cubicBezTo>
                    <a:cubicBezTo>
                      <a:pt x="85290" y="241016"/>
                      <a:pt x="65347" y="223726"/>
                      <a:pt x="50842" y="202093"/>
                    </a:cubicBezTo>
                    <a:cubicBezTo>
                      <a:pt x="12284" y="144603"/>
                      <a:pt x="19014" y="689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0070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025211" y="2268634"/>
            <a:ext cx="5008599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Keywords research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E5C968F-4187-4C1E-B81C-8EFEC500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9615C57-12F5-4176-8225-AC6028CC2740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14CC444-9F08-4E00-A6D2-4033A7384D8D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  <p:pic>
        <p:nvPicPr>
          <p:cNvPr id="40" name="Picture 39">
            <a:hlinkClick r:id="rId6" action="ppaction://hlinkfile"/>
            <a:extLst>
              <a:ext uri="{FF2B5EF4-FFF2-40B4-BE49-F238E27FC236}">
                <a16:creationId xmlns:a16="http://schemas.microsoft.com/office/drawing/2014/main" id="{FDA92F35-3DFD-46BE-91DC-C42D97A87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439" y="4392079"/>
            <a:ext cx="1551118" cy="70283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5BF1C6C-64B0-457C-ADB9-4F9909BCE3B9}"/>
              </a:ext>
            </a:extLst>
          </p:cNvPr>
          <p:cNvSpPr/>
          <p:nvPr/>
        </p:nvSpPr>
        <p:spPr>
          <a:xfrm>
            <a:off x="3975035" y="4435800"/>
            <a:ext cx="13296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839916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2054;p58">
            <a:extLst>
              <a:ext uri="{FF2B5EF4-FFF2-40B4-BE49-F238E27FC236}">
                <a16:creationId xmlns:a16="http://schemas.microsoft.com/office/drawing/2014/main" id="{ED1C955A-B7F7-4190-908D-15DE4F384096}"/>
              </a:ext>
            </a:extLst>
          </p:cNvPr>
          <p:cNvGrpSpPr/>
          <p:nvPr/>
        </p:nvGrpSpPr>
        <p:grpSpPr>
          <a:xfrm>
            <a:off x="2656916" y="1534325"/>
            <a:ext cx="3472700" cy="2304270"/>
            <a:chOff x="238125" y="732525"/>
            <a:chExt cx="7130500" cy="42414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31" name="Google Shape;2055;p58">
              <a:extLst>
                <a:ext uri="{FF2B5EF4-FFF2-40B4-BE49-F238E27FC236}">
                  <a16:creationId xmlns:a16="http://schemas.microsoft.com/office/drawing/2014/main" id="{F96C8980-ACA7-4ED6-8ADD-7BE5D552A753}"/>
                </a:ext>
              </a:extLst>
            </p:cNvPr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2056;p58">
              <a:extLst>
                <a:ext uri="{FF2B5EF4-FFF2-40B4-BE49-F238E27FC236}">
                  <a16:creationId xmlns:a16="http://schemas.microsoft.com/office/drawing/2014/main" id="{065232DF-8F18-41A4-9C05-987FACCD11EF}"/>
                </a:ext>
              </a:extLst>
            </p:cNvPr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57;p58">
              <a:extLst>
                <a:ext uri="{FF2B5EF4-FFF2-40B4-BE49-F238E27FC236}">
                  <a16:creationId xmlns:a16="http://schemas.microsoft.com/office/drawing/2014/main" id="{2CD8FE97-7574-4F4E-A99C-5A2A414CE86E}"/>
                </a:ext>
              </a:extLst>
            </p:cNvPr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58;p58">
              <a:extLst>
                <a:ext uri="{FF2B5EF4-FFF2-40B4-BE49-F238E27FC236}">
                  <a16:creationId xmlns:a16="http://schemas.microsoft.com/office/drawing/2014/main" id="{5ED7F756-8C5F-4D06-930B-1D4FF87A76CD}"/>
                </a:ext>
              </a:extLst>
            </p:cNvPr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59;p58">
              <a:extLst>
                <a:ext uri="{FF2B5EF4-FFF2-40B4-BE49-F238E27FC236}">
                  <a16:creationId xmlns:a16="http://schemas.microsoft.com/office/drawing/2014/main" id="{DA00B181-2585-4DA4-9477-D7101519DD5A}"/>
                </a:ext>
              </a:extLst>
            </p:cNvPr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60;p58">
              <a:extLst>
                <a:ext uri="{FF2B5EF4-FFF2-40B4-BE49-F238E27FC236}">
                  <a16:creationId xmlns:a16="http://schemas.microsoft.com/office/drawing/2014/main" id="{57256D67-E6C7-406F-B09A-B29E8AC853F3}"/>
                </a:ext>
              </a:extLst>
            </p:cNvPr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61;p58">
              <a:extLst>
                <a:ext uri="{FF2B5EF4-FFF2-40B4-BE49-F238E27FC236}">
                  <a16:creationId xmlns:a16="http://schemas.microsoft.com/office/drawing/2014/main" id="{4637D900-0687-429B-A4A3-CC513F57827B}"/>
                </a:ext>
              </a:extLst>
            </p:cNvPr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62;p58">
              <a:extLst>
                <a:ext uri="{FF2B5EF4-FFF2-40B4-BE49-F238E27FC236}">
                  <a16:creationId xmlns:a16="http://schemas.microsoft.com/office/drawing/2014/main" id="{B44D665D-7EFD-41B2-A18E-2AC6B9389C29}"/>
                </a:ext>
              </a:extLst>
            </p:cNvPr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63;p58">
              <a:extLst>
                <a:ext uri="{FF2B5EF4-FFF2-40B4-BE49-F238E27FC236}">
                  <a16:creationId xmlns:a16="http://schemas.microsoft.com/office/drawing/2014/main" id="{79C0AEB8-C886-4D48-8F25-F5D7E3AEBA9E}"/>
                </a:ext>
              </a:extLst>
            </p:cNvPr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64;p58">
              <a:extLst>
                <a:ext uri="{FF2B5EF4-FFF2-40B4-BE49-F238E27FC236}">
                  <a16:creationId xmlns:a16="http://schemas.microsoft.com/office/drawing/2014/main" id="{0D3C8104-831A-414F-A1DE-83A9459F271F}"/>
                </a:ext>
              </a:extLst>
            </p:cNvPr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65;p58">
              <a:extLst>
                <a:ext uri="{FF2B5EF4-FFF2-40B4-BE49-F238E27FC236}">
                  <a16:creationId xmlns:a16="http://schemas.microsoft.com/office/drawing/2014/main" id="{376E6877-6E91-4388-8B2C-667F918A7DAE}"/>
                </a:ext>
              </a:extLst>
            </p:cNvPr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66;p58">
              <a:extLst>
                <a:ext uri="{FF2B5EF4-FFF2-40B4-BE49-F238E27FC236}">
                  <a16:creationId xmlns:a16="http://schemas.microsoft.com/office/drawing/2014/main" id="{B3CFDB4A-B864-452A-85BC-44F0233D170A}"/>
                </a:ext>
              </a:extLst>
            </p:cNvPr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67;p58">
              <a:extLst>
                <a:ext uri="{FF2B5EF4-FFF2-40B4-BE49-F238E27FC236}">
                  <a16:creationId xmlns:a16="http://schemas.microsoft.com/office/drawing/2014/main" id="{99FE1AD6-CC4E-4348-AC71-7F5FF6F1EE76}"/>
                </a:ext>
              </a:extLst>
            </p:cNvPr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68;p58">
              <a:extLst>
                <a:ext uri="{FF2B5EF4-FFF2-40B4-BE49-F238E27FC236}">
                  <a16:creationId xmlns:a16="http://schemas.microsoft.com/office/drawing/2014/main" id="{F93EE0E5-92A8-49BF-B376-EE7FC338FF2D}"/>
                </a:ext>
              </a:extLst>
            </p:cNvPr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69;p58">
              <a:extLst>
                <a:ext uri="{FF2B5EF4-FFF2-40B4-BE49-F238E27FC236}">
                  <a16:creationId xmlns:a16="http://schemas.microsoft.com/office/drawing/2014/main" id="{1607085D-5C85-4324-B9CC-55B9429F1F73}"/>
                </a:ext>
              </a:extLst>
            </p:cNvPr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70;p58">
              <a:extLst>
                <a:ext uri="{FF2B5EF4-FFF2-40B4-BE49-F238E27FC236}">
                  <a16:creationId xmlns:a16="http://schemas.microsoft.com/office/drawing/2014/main" id="{813B7B86-9261-4F1E-B8AA-DC16A1740594}"/>
                </a:ext>
              </a:extLst>
            </p:cNvPr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71;p58">
              <a:extLst>
                <a:ext uri="{FF2B5EF4-FFF2-40B4-BE49-F238E27FC236}">
                  <a16:creationId xmlns:a16="http://schemas.microsoft.com/office/drawing/2014/main" id="{0A567C05-3324-440F-B644-5CEBE9D6F3B5}"/>
                </a:ext>
              </a:extLst>
            </p:cNvPr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72;p58">
              <a:extLst>
                <a:ext uri="{FF2B5EF4-FFF2-40B4-BE49-F238E27FC236}">
                  <a16:creationId xmlns:a16="http://schemas.microsoft.com/office/drawing/2014/main" id="{70F78DE2-38B3-4AEE-88DC-21128A6591DF}"/>
                </a:ext>
              </a:extLst>
            </p:cNvPr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73;p58">
              <a:extLst>
                <a:ext uri="{FF2B5EF4-FFF2-40B4-BE49-F238E27FC236}">
                  <a16:creationId xmlns:a16="http://schemas.microsoft.com/office/drawing/2014/main" id="{B99812F9-1938-4D4B-801D-908CFB48D191}"/>
                </a:ext>
              </a:extLst>
            </p:cNvPr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74;p58">
              <a:extLst>
                <a:ext uri="{FF2B5EF4-FFF2-40B4-BE49-F238E27FC236}">
                  <a16:creationId xmlns:a16="http://schemas.microsoft.com/office/drawing/2014/main" id="{0DCF7068-98B2-4416-A3AD-986316D589C8}"/>
                </a:ext>
              </a:extLst>
            </p:cNvPr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75;p58">
              <a:extLst>
                <a:ext uri="{FF2B5EF4-FFF2-40B4-BE49-F238E27FC236}">
                  <a16:creationId xmlns:a16="http://schemas.microsoft.com/office/drawing/2014/main" id="{27DBF1EF-EB3E-416F-9CCC-EC2D0C99C587}"/>
                </a:ext>
              </a:extLst>
            </p:cNvPr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76;p58">
              <a:extLst>
                <a:ext uri="{FF2B5EF4-FFF2-40B4-BE49-F238E27FC236}">
                  <a16:creationId xmlns:a16="http://schemas.microsoft.com/office/drawing/2014/main" id="{05195BC5-52A3-4DCD-BBA0-D932746A0FA8}"/>
                </a:ext>
              </a:extLst>
            </p:cNvPr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77;p58">
              <a:extLst>
                <a:ext uri="{FF2B5EF4-FFF2-40B4-BE49-F238E27FC236}">
                  <a16:creationId xmlns:a16="http://schemas.microsoft.com/office/drawing/2014/main" id="{5588C9F6-FD16-4BEC-B93A-F2D89FFCDFD7}"/>
                </a:ext>
              </a:extLst>
            </p:cNvPr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078;p58">
              <a:extLst>
                <a:ext uri="{FF2B5EF4-FFF2-40B4-BE49-F238E27FC236}">
                  <a16:creationId xmlns:a16="http://schemas.microsoft.com/office/drawing/2014/main" id="{BCBF65B6-5C53-45C3-A5E9-9360745C5FF5}"/>
                </a:ext>
              </a:extLst>
            </p:cNvPr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079;p58">
              <a:extLst>
                <a:ext uri="{FF2B5EF4-FFF2-40B4-BE49-F238E27FC236}">
                  <a16:creationId xmlns:a16="http://schemas.microsoft.com/office/drawing/2014/main" id="{828452E4-0361-4395-94B3-CF08C720C6AE}"/>
                </a:ext>
              </a:extLst>
            </p:cNvPr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080;p58">
              <a:extLst>
                <a:ext uri="{FF2B5EF4-FFF2-40B4-BE49-F238E27FC236}">
                  <a16:creationId xmlns:a16="http://schemas.microsoft.com/office/drawing/2014/main" id="{F545D139-09E0-4DF7-9559-6BA5B75AA62F}"/>
                </a:ext>
              </a:extLst>
            </p:cNvPr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081;p58">
              <a:extLst>
                <a:ext uri="{FF2B5EF4-FFF2-40B4-BE49-F238E27FC236}">
                  <a16:creationId xmlns:a16="http://schemas.microsoft.com/office/drawing/2014/main" id="{9090B312-43CF-4FE3-A0ED-2B185637EEEA}"/>
                </a:ext>
              </a:extLst>
            </p:cNvPr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082;p58">
              <a:extLst>
                <a:ext uri="{FF2B5EF4-FFF2-40B4-BE49-F238E27FC236}">
                  <a16:creationId xmlns:a16="http://schemas.microsoft.com/office/drawing/2014/main" id="{A3EE2B69-C9F9-4C7F-96F4-84535E48A8EB}"/>
                </a:ext>
              </a:extLst>
            </p:cNvPr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083;p58">
              <a:extLst>
                <a:ext uri="{FF2B5EF4-FFF2-40B4-BE49-F238E27FC236}">
                  <a16:creationId xmlns:a16="http://schemas.microsoft.com/office/drawing/2014/main" id="{4F834397-C642-4E36-82F3-7DB12E141FB9}"/>
                </a:ext>
              </a:extLst>
            </p:cNvPr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084;p58">
              <a:extLst>
                <a:ext uri="{FF2B5EF4-FFF2-40B4-BE49-F238E27FC236}">
                  <a16:creationId xmlns:a16="http://schemas.microsoft.com/office/drawing/2014/main" id="{ECA08FC1-5BB0-48DE-9E76-2FAEBDFF85DC}"/>
                </a:ext>
              </a:extLst>
            </p:cNvPr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085;p58">
              <a:extLst>
                <a:ext uri="{FF2B5EF4-FFF2-40B4-BE49-F238E27FC236}">
                  <a16:creationId xmlns:a16="http://schemas.microsoft.com/office/drawing/2014/main" id="{34DE2BC4-DD4C-496E-A433-1EFB02685922}"/>
                </a:ext>
              </a:extLst>
            </p:cNvPr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086;p58">
              <a:extLst>
                <a:ext uri="{FF2B5EF4-FFF2-40B4-BE49-F238E27FC236}">
                  <a16:creationId xmlns:a16="http://schemas.microsoft.com/office/drawing/2014/main" id="{8F9411D3-1493-4439-9549-ABA9118E6D49}"/>
                </a:ext>
              </a:extLst>
            </p:cNvPr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087;p58">
              <a:extLst>
                <a:ext uri="{FF2B5EF4-FFF2-40B4-BE49-F238E27FC236}">
                  <a16:creationId xmlns:a16="http://schemas.microsoft.com/office/drawing/2014/main" id="{698E291E-ED4D-4620-B361-E319CEDBEB6D}"/>
                </a:ext>
              </a:extLst>
            </p:cNvPr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088;p58">
              <a:extLst>
                <a:ext uri="{FF2B5EF4-FFF2-40B4-BE49-F238E27FC236}">
                  <a16:creationId xmlns:a16="http://schemas.microsoft.com/office/drawing/2014/main" id="{051C93C4-03C8-423B-AA99-5A0822D3D710}"/>
                </a:ext>
              </a:extLst>
            </p:cNvPr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089;p58">
              <a:extLst>
                <a:ext uri="{FF2B5EF4-FFF2-40B4-BE49-F238E27FC236}">
                  <a16:creationId xmlns:a16="http://schemas.microsoft.com/office/drawing/2014/main" id="{4B443865-1B9E-4757-959B-55B57719EF15}"/>
                </a:ext>
              </a:extLst>
            </p:cNvPr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090;p58">
              <a:extLst>
                <a:ext uri="{FF2B5EF4-FFF2-40B4-BE49-F238E27FC236}">
                  <a16:creationId xmlns:a16="http://schemas.microsoft.com/office/drawing/2014/main" id="{C61283D7-0743-43FD-8C56-A298FB9C31E6}"/>
                </a:ext>
              </a:extLst>
            </p:cNvPr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091;p58">
              <a:extLst>
                <a:ext uri="{FF2B5EF4-FFF2-40B4-BE49-F238E27FC236}">
                  <a16:creationId xmlns:a16="http://schemas.microsoft.com/office/drawing/2014/main" id="{327EA509-C86A-48C8-A6EC-1C0B0DFAB012}"/>
                </a:ext>
              </a:extLst>
            </p:cNvPr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092;p58">
              <a:extLst>
                <a:ext uri="{FF2B5EF4-FFF2-40B4-BE49-F238E27FC236}">
                  <a16:creationId xmlns:a16="http://schemas.microsoft.com/office/drawing/2014/main" id="{8361173F-0AA0-4C3D-93B7-AE85EA5FD138}"/>
                </a:ext>
              </a:extLst>
            </p:cNvPr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093;p58">
              <a:extLst>
                <a:ext uri="{FF2B5EF4-FFF2-40B4-BE49-F238E27FC236}">
                  <a16:creationId xmlns:a16="http://schemas.microsoft.com/office/drawing/2014/main" id="{57699156-4555-4122-A348-CC1CD4412B9D}"/>
                </a:ext>
              </a:extLst>
            </p:cNvPr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094;p58">
              <a:extLst>
                <a:ext uri="{FF2B5EF4-FFF2-40B4-BE49-F238E27FC236}">
                  <a16:creationId xmlns:a16="http://schemas.microsoft.com/office/drawing/2014/main" id="{FD74052D-FD53-43C6-87FF-A426F7F1BC2C}"/>
                </a:ext>
              </a:extLst>
            </p:cNvPr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095;p58">
              <a:extLst>
                <a:ext uri="{FF2B5EF4-FFF2-40B4-BE49-F238E27FC236}">
                  <a16:creationId xmlns:a16="http://schemas.microsoft.com/office/drawing/2014/main" id="{D840CFBB-38FE-4BB4-8E8F-05C96BF1AA80}"/>
                </a:ext>
              </a:extLst>
            </p:cNvPr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096;p58">
              <a:extLst>
                <a:ext uri="{FF2B5EF4-FFF2-40B4-BE49-F238E27FC236}">
                  <a16:creationId xmlns:a16="http://schemas.microsoft.com/office/drawing/2014/main" id="{CC6A1D95-2171-45CC-8592-8223E87C102F}"/>
                </a:ext>
              </a:extLst>
            </p:cNvPr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097;p58">
              <a:extLst>
                <a:ext uri="{FF2B5EF4-FFF2-40B4-BE49-F238E27FC236}">
                  <a16:creationId xmlns:a16="http://schemas.microsoft.com/office/drawing/2014/main" id="{FE687082-200C-42B5-870B-1EEF84F7C707}"/>
                </a:ext>
              </a:extLst>
            </p:cNvPr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098;p58">
              <a:extLst>
                <a:ext uri="{FF2B5EF4-FFF2-40B4-BE49-F238E27FC236}">
                  <a16:creationId xmlns:a16="http://schemas.microsoft.com/office/drawing/2014/main" id="{6F4476C5-C9EA-46B8-8DF7-F174421898EB}"/>
                </a:ext>
              </a:extLst>
            </p:cNvPr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099;p58">
              <a:extLst>
                <a:ext uri="{FF2B5EF4-FFF2-40B4-BE49-F238E27FC236}">
                  <a16:creationId xmlns:a16="http://schemas.microsoft.com/office/drawing/2014/main" id="{6AF9EEC8-8E1F-43D6-B1EA-6BA4236C7ADB}"/>
                </a:ext>
              </a:extLst>
            </p:cNvPr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00;p58">
              <a:extLst>
                <a:ext uri="{FF2B5EF4-FFF2-40B4-BE49-F238E27FC236}">
                  <a16:creationId xmlns:a16="http://schemas.microsoft.com/office/drawing/2014/main" id="{3B2B25E5-F5BE-4558-8502-06939EEE876A}"/>
                </a:ext>
              </a:extLst>
            </p:cNvPr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101;p58">
              <a:extLst>
                <a:ext uri="{FF2B5EF4-FFF2-40B4-BE49-F238E27FC236}">
                  <a16:creationId xmlns:a16="http://schemas.microsoft.com/office/drawing/2014/main" id="{C0FE7F01-3136-4E73-83AD-78E107F62F54}"/>
                </a:ext>
              </a:extLst>
            </p:cNvPr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102;p58">
              <a:extLst>
                <a:ext uri="{FF2B5EF4-FFF2-40B4-BE49-F238E27FC236}">
                  <a16:creationId xmlns:a16="http://schemas.microsoft.com/office/drawing/2014/main" id="{38BF3769-758E-41F0-A7B0-A1122787B39B}"/>
                </a:ext>
              </a:extLst>
            </p:cNvPr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103;p58">
              <a:extLst>
                <a:ext uri="{FF2B5EF4-FFF2-40B4-BE49-F238E27FC236}">
                  <a16:creationId xmlns:a16="http://schemas.microsoft.com/office/drawing/2014/main" id="{554D4310-FC05-4F19-B08A-AFB21CB95684}"/>
                </a:ext>
              </a:extLst>
            </p:cNvPr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104;p58">
              <a:extLst>
                <a:ext uri="{FF2B5EF4-FFF2-40B4-BE49-F238E27FC236}">
                  <a16:creationId xmlns:a16="http://schemas.microsoft.com/office/drawing/2014/main" id="{950B6A17-B4C1-4F80-827E-38747310CC03}"/>
                </a:ext>
              </a:extLst>
            </p:cNvPr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105;p58">
              <a:extLst>
                <a:ext uri="{FF2B5EF4-FFF2-40B4-BE49-F238E27FC236}">
                  <a16:creationId xmlns:a16="http://schemas.microsoft.com/office/drawing/2014/main" id="{303AC904-2747-4EB8-8A94-A945F53AB8B8}"/>
                </a:ext>
              </a:extLst>
            </p:cNvPr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106;p58">
              <a:extLst>
                <a:ext uri="{FF2B5EF4-FFF2-40B4-BE49-F238E27FC236}">
                  <a16:creationId xmlns:a16="http://schemas.microsoft.com/office/drawing/2014/main" id="{D1C0FF8E-21F5-4CDC-BB10-CC7E8B0241B7}"/>
                </a:ext>
              </a:extLst>
            </p:cNvPr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107;p58">
              <a:extLst>
                <a:ext uri="{FF2B5EF4-FFF2-40B4-BE49-F238E27FC236}">
                  <a16:creationId xmlns:a16="http://schemas.microsoft.com/office/drawing/2014/main" id="{BB3924C5-016F-403D-97F2-F13343E060AE}"/>
                </a:ext>
              </a:extLst>
            </p:cNvPr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108;p58">
              <a:extLst>
                <a:ext uri="{FF2B5EF4-FFF2-40B4-BE49-F238E27FC236}">
                  <a16:creationId xmlns:a16="http://schemas.microsoft.com/office/drawing/2014/main" id="{02556737-FCC1-4473-BF72-4C3731F5E839}"/>
                </a:ext>
              </a:extLst>
            </p:cNvPr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109;p58">
              <a:extLst>
                <a:ext uri="{FF2B5EF4-FFF2-40B4-BE49-F238E27FC236}">
                  <a16:creationId xmlns:a16="http://schemas.microsoft.com/office/drawing/2014/main" id="{5AEC9C65-EF18-4B23-9EC7-78EC96621BAF}"/>
                </a:ext>
              </a:extLst>
            </p:cNvPr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110;p58">
              <a:extLst>
                <a:ext uri="{FF2B5EF4-FFF2-40B4-BE49-F238E27FC236}">
                  <a16:creationId xmlns:a16="http://schemas.microsoft.com/office/drawing/2014/main" id="{3C94812E-44F7-470B-B1A0-A337CEA5CADF}"/>
                </a:ext>
              </a:extLst>
            </p:cNvPr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111;p58">
              <a:extLst>
                <a:ext uri="{FF2B5EF4-FFF2-40B4-BE49-F238E27FC236}">
                  <a16:creationId xmlns:a16="http://schemas.microsoft.com/office/drawing/2014/main" id="{3B1524D7-A4A4-4C00-8D37-E95BD5AD5D1D}"/>
                </a:ext>
              </a:extLst>
            </p:cNvPr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112;p58">
              <a:extLst>
                <a:ext uri="{FF2B5EF4-FFF2-40B4-BE49-F238E27FC236}">
                  <a16:creationId xmlns:a16="http://schemas.microsoft.com/office/drawing/2014/main" id="{86BBC9E4-19F7-4BFB-BF37-D283B7BBAD2B}"/>
                </a:ext>
              </a:extLst>
            </p:cNvPr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113;p58">
              <a:extLst>
                <a:ext uri="{FF2B5EF4-FFF2-40B4-BE49-F238E27FC236}">
                  <a16:creationId xmlns:a16="http://schemas.microsoft.com/office/drawing/2014/main" id="{94842D4B-0465-443C-A6AC-4F1CB5C03CDD}"/>
                </a:ext>
              </a:extLst>
            </p:cNvPr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114;p58">
              <a:extLst>
                <a:ext uri="{FF2B5EF4-FFF2-40B4-BE49-F238E27FC236}">
                  <a16:creationId xmlns:a16="http://schemas.microsoft.com/office/drawing/2014/main" id="{1A698EFE-EA47-4C22-89BB-66C29F2F3CD2}"/>
                </a:ext>
              </a:extLst>
            </p:cNvPr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115;p58">
              <a:extLst>
                <a:ext uri="{FF2B5EF4-FFF2-40B4-BE49-F238E27FC236}">
                  <a16:creationId xmlns:a16="http://schemas.microsoft.com/office/drawing/2014/main" id="{BFC803BC-DD63-4649-9536-17DBEA5B333C}"/>
                </a:ext>
              </a:extLst>
            </p:cNvPr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116;p58">
              <a:extLst>
                <a:ext uri="{FF2B5EF4-FFF2-40B4-BE49-F238E27FC236}">
                  <a16:creationId xmlns:a16="http://schemas.microsoft.com/office/drawing/2014/main" id="{298D37F9-1ECE-41DD-9100-0D59DAD55A3D}"/>
                </a:ext>
              </a:extLst>
            </p:cNvPr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117;p58">
              <a:extLst>
                <a:ext uri="{FF2B5EF4-FFF2-40B4-BE49-F238E27FC236}">
                  <a16:creationId xmlns:a16="http://schemas.microsoft.com/office/drawing/2014/main" id="{2A3C7226-59A0-4A0E-BB67-786CF97D194A}"/>
                </a:ext>
              </a:extLst>
            </p:cNvPr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118;p58">
              <a:extLst>
                <a:ext uri="{FF2B5EF4-FFF2-40B4-BE49-F238E27FC236}">
                  <a16:creationId xmlns:a16="http://schemas.microsoft.com/office/drawing/2014/main" id="{88EADB37-2C69-4696-900D-B0F87017F75D}"/>
                </a:ext>
              </a:extLst>
            </p:cNvPr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119;p58">
              <a:extLst>
                <a:ext uri="{FF2B5EF4-FFF2-40B4-BE49-F238E27FC236}">
                  <a16:creationId xmlns:a16="http://schemas.microsoft.com/office/drawing/2014/main" id="{608EB885-9A40-434C-80C0-130EF2688D82}"/>
                </a:ext>
              </a:extLst>
            </p:cNvPr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120;p58">
              <a:extLst>
                <a:ext uri="{FF2B5EF4-FFF2-40B4-BE49-F238E27FC236}">
                  <a16:creationId xmlns:a16="http://schemas.microsoft.com/office/drawing/2014/main" id="{D5F13EFD-F2D9-4BCC-BA45-12EAF89ECCAE}"/>
                </a:ext>
              </a:extLst>
            </p:cNvPr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121;p58">
              <a:extLst>
                <a:ext uri="{FF2B5EF4-FFF2-40B4-BE49-F238E27FC236}">
                  <a16:creationId xmlns:a16="http://schemas.microsoft.com/office/drawing/2014/main" id="{0933D1DD-A4E7-4DF2-AFDA-EB5DBB28F8EE}"/>
                </a:ext>
              </a:extLst>
            </p:cNvPr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122;p58">
              <a:extLst>
                <a:ext uri="{FF2B5EF4-FFF2-40B4-BE49-F238E27FC236}">
                  <a16:creationId xmlns:a16="http://schemas.microsoft.com/office/drawing/2014/main" id="{F4175EEE-E40B-49D9-A236-30C68C31003D}"/>
                </a:ext>
              </a:extLst>
            </p:cNvPr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123;p58">
              <a:extLst>
                <a:ext uri="{FF2B5EF4-FFF2-40B4-BE49-F238E27FC236}">
                  <a16:creationId xmlns:a16="http://schemas.microsoft.com/office/drawing/2014/main" id="{A524C765-92E2-46D5-9078-99151F1E2B8A}"/>
                </a:ext>
              </a:extLst>
            </p:cNvPr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124;p58">
              <a:extLst>
                <a:ext uri="{FF2B5EF4-FFF2-40B4-BE49-F238E27FC236}">
                  <a16:creationId xmlns:a16="http://schemas.microsoft.com/office/drawing/2014/main" id="{E9C599CC-C1F9-4A17-B16C-83F50CCFBEBE}"/>
                </a:ext>
              </a:extLst>
            </p:cNvPr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125;p58">
              <a:extLst>
                <a:ext uri="{FF2B5EF4-FFF2-40B4-BE49-F238E27FC236}">
                  <a16:creationId xmlns:a16="http://schemas.microsoft.com/office/drawing/2014/main" id="{2F7B0EAF-54D9-4D25-99A8-F8B0E99AABEA}"/>
                </a:ext>
              </a:extLst>
            </p:cNvPr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126;p58">
              <a:extLst>
                <a:ext uri="{FF2B5EF4-FFF2-40B4-BE49-F238E27FC236}">
                  <a16:creationId xmlns:a16="http://schemas.microsoft.com/office/drawing/2014/main" id="{C3728DB8-8EFA-4440-AC17-563B5687C7B0}"/>
                </a:ext>
              </a:extLst>
            </p:cNvPr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127;p58">
              <a:extLst>
                <a:ext uri="{FF2B5EF4-FFF2-40B4-BE49-F238E27FC236}">
                  <a16:creationId xmlns:a16="http://schemas.microsoft.com/office/drawing/2014/main" id="{55D30134-D0D4-4D82-B286-2143C815DCB2}"/>
                </a:ext>
              </a:extLst>
            </p:cNvPr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128;p58">
              <a:extLst>
                <a:ext uri="{FF2B5EF4-FFF2-40B4-BE49-F238E27FC236}">
                  <a16:creationId xmlns:a16="http://schemas.microsoft.com/office/drawing/2014/main" id="{DF05A2A7-947D-4E21-9E34-B3DE49E62C35}"/>
                </a:ext>
              </a:extLst>
            </p:cNvPr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129;p58">
              <a:extLst>
                <a:ext uri="{FF2B5EF4-FFF2-40B4-BE49-F238E27FC236}">
                  <a16:creationId xmlns:a16="http://schemas.microsoft.com/office/drawing/2014/main" id="{4476B86D-0B31-4A76-9526-DD8E4D9263DC}"/>
                </a:ext>
              </a:extLst>
            </p:cNvPr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130;p58">
              <a:extLst>
                <a:ext uri="{FF2B5EF4-FFF2-40B4-BE49-F238E27FC236}">
                  <a16:creationId xmlns:a16="http://schemas.microsoft.com/office/drawing/2014/main" id="{66C89614-2CE4-48A3-A4D9-A7E178A6C438}"/>
                </a:ext>
              </a:extLst>
            </p:cNvPr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131;p58">
              <a:extLst>
                <a:ext uri="{FF2B5EF4-FFF2-40B4-BE49-F238E27FC236}">
                  <a16:creationId xmlns:a16="http://schemas.microsoft.com/office/drawing/2014/main" id="{93DD0493-7226-4800-9C93-EED6164A5D50}"/>
                </a:ext>
              </a:extLst>
            </p:cNvPr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132;p58">
              <a:extLst>
                <a:ext uri="{FF2B5EF4-FFF2-40B4-BE49-F238E27FC236}">
                  <a16:creationId xmlns:a16="http://schemas.microsoft.com/office/drawing/2014/main" id="{19516CF7-A376-471C-9E37-5EEB2FCB96BE}"/>
                </a:ext>
              </a:extLst>
            </p:cNvPr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133;p58">
              <a:extLst>
                <a:ext uri="{FF2B5EF4-FFF2-40B4-BE49-F238E27FC236}">
                  <a16:creationId xmlns:a16="http://schemas.microsoft.com/office/drawing/2014/main" id="{D6A3CCA5-E9E9-4585-AE62-A536EC695A4C}"/>
                </a:ext>
              </a:extLst>
            </p:cNvPr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134;p58">
              <a:extLst>
                <a:ext uri="{FF2B5EF4-FFF2-40B4-BE49-F238E27FC236}">
                  <a16:creationId xmlns:a16="http://schemas.microsoft.com/office/drawing/2014/main" id="{03A55424-7354-4577-A16E-F5E7E6E0806B}"/>
                </a:ext>
              </a:extLst>
            </p:cNvPr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135;p58">
              <a:extLst>
                <a:ext uri="{FF2B5EF4-FFF2-40B4-BE49-F238E27FC236}">
                  <a16:creationId xmlns:a16="http://schemas.microsoft.com/office/drawing/2014/main" id="{D1906711-5BAD-4486-9831-1ED6C0E3250F}"/>
                </a:ext>
              </a:extLst>
            </p:cNvPr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136;p58">
              <a:extLst>
                <a:ext uri="{FF2B5EF4-FFF2-40B4-BE49-F238E27FC236}">
                  <a16:creationId xmlns:a16="http://schemas.microsoft.com/office/drawing/2014/main" id="{F594FA77-B92D-475D-9963-CD56B94C4804}"/>
                </a:ext>
              </a:extLst>
            </p:cNvPr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137;p58">
              <a:extLst>
                <a:ext uri="{FF2B5EF4-FFF2-40B4-BE49-F238E27FC236}">
                  <a16:creationId xmlns:a16="http://schemas.microsoft.com/office/drawing/2014/main" id="{3A92A894-BA53-47C0-B58E-37140FF0AD44}"/>
                </a:ext>
              </a:extLst>
            </p:cNvPr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138;p58">
              <a:extLst>
                <a:ext uri="{FF2B5EF4-FFF2-40B4-BE49-F238E27FC236}">
                  <a16:creationId xmlns:a16="http://schemas.microsoft.com/office/drawing/2014/main" id="{E0976ACD-131E-4F2F-A085-E15415238F99}"/>
                </a:ext>
              </a:extLst>
            </p:cNvPr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139;p58">
              <a:extLst>
                <a:ext uri="{FF2B5EF4-FFF2-40B4-BE49-F238E27FC236}">
                  <a16:creationId xmlns:a16="http://schemas.microsoft.com/office/drawing/2014/main" id="{95751449-E24D-476D-A195-CE3987D7B4CC}"/>
                </a:ext>
              </a:extLst>
            </p:cNvPr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140;p58">
              <a:extLst>
                <a:ext uri="{FF2B5EF4-FFF2-40B4-BE49-F238E27FC236}">
                  <a16:creationId xmlns:a16="http://schemas.microsoft.com/office/drawing/2014/main" id="{ABD5297D-580D-422A-9110-A2449CC3429A}"/>
                </a:ext>
              </a:extLst>
            </p:cNvPr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141;p58">
              <a:extLst>
                <a:ext uri="{FF2B5EF4-FFF2-40B4-BE49-F238E27FC236}">
                  <a16:creationId xmlns:a16="http://schemas.microsoft.com/office/drawing/2014/main" id="{083834D2-3F84-4A23-90DB-D7FF34F3D856}"/>
                </a:ext>
              </a:extLst>
            </p:cNvPr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142;p58">
              <a:extLst>
                <a:ext uri="{FF2B5EF4-FFF2-40B4-BE49-F238E27FC236}">
                  <a16:creationId xmlns:a16="http://schemas.microsoft.com/office/drawing/2014/main" id="{4C487671-0F8B-45EF-8F17-4DD221A42D03}"/>
                </a:ext>
              </a:extLst>
            </p:cNvPr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143;p58">
              <a:extLst>
                <a:ext uri="{FF2B5EF4-FFF2-40B4-BE49-F238E27FC236}">
                  <a16:creationId xmlns:a16="http://schemas.microsoft.com/office/drawing/2014/main" id="{1E250E89-847B-4FDE-B251-25988DADE4F7}"/>
                </a:ext>
              </a:extLst>
            </p:cNvPr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144;p58">
              <a:extLst>
                <a:ext uri="{FF2B5EF4-FFF2-40B4-BE49-F238E27FC236}">
                  <a16:creationId xmlns:a16="http://schemas.microsoft.com/office/drawing/2014/main" id="{6DDC248A-3534-494F-97D0-EC9277C1E524}"/>
                </a:ext>
              </a:extLst>
            </p:cNvPr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145;p58">
              <a:extLst>
                <a:ext uri="{FF2B5EF4-FFF2-40B4-BE49-F238E27FC236}">
                  <a16:creationId xmlns:a16="http://schemas.microsoft.com/office/drawing/2014/main" id="{143DE446-A4EF-4D88-A587-1886C8FAB735}"/>
                </a:ext>
              </a:extLst>
            </p:cNvPr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146;p58">
              <a:extLst>
                <a:ext uri="{FF2B5EF4-FFF2-40B4-BE49-F238E27FC236}">
                  <a16:creationId xmlns:a16="http://schemas.microsoft.com/office/drawing/2014/main" id="{71698C93-CBBD-48BF-80BF-030C9F36BA27}"/>
                </a:ext>
              </a:extLst>
            </p:cNvPr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147;p58">
              <a:extLst>
                <a:ext uri="{FF2B5EF4-FFF2-40B4-BE49-F238E27FC236}">
                  <a16:creationId xmlns:a16="http://schemas.microsoft.com/office/drawing/2014/main" id="{04007001-A458-4B4D-AAB2-C2D04F972956}"/>
                </a:ext>
              </a:extLst>
            </p:cNvPr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148;p58">
              <a:extLst>
                <a:ext uri="{FF2B5EF4-FFF2-40B4-BE49-F238E27FC236}">
                  <a16:creationId xmlns:a16="http://schemas.microsoft.com/office/drawing/2014/main" id="{DACEBA3C-DEAC-4228-BCF2-A6C4CC6BEAE6}"/>
                </a:ext>
              </a:extLst>
            </p:cNvPr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149;p58">
              <a:extLst>
                <a:ext uri="{FF2B5EF4-FFF2-40B4-BE49-F238E27FC236}">
                  <a16:creationId xmlns:a16="http://schemas.microsoft.com/office/drawing/2014/main" id="{32C0689B-7D41-4756-99BD-DC98876D8776}"/>
                </a:ext>
              </a:extLst>
            </p:cNvPr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150;p58">
              <a:extLst>
                <a:ext uri="{FF2B5EF4-FFF2-40B4-BE49-F238E27FC236}">
                  <a16:creationId xmlns:a16="http://schemas.microsoft.com/office/drawing/2014/main" id="{4F131A0B-C32B-40BE-8721-C69E656493C6}"/>
                </a:ext>
              </a:extLst>
            </p:cNvPr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151;p58">
              <a:extLst>
                <a:ext uri="{FF2B5EF4-FFF2-40B4-BE49-F238E27FC236}">
                  <a16:creationId xmlns:a16="http://schemas.microsoft.com/office/drawing/2014/main" id="{E86E30AD-7808-433A-A54B-4BBE7AE3E8E6}"/>
                </a:ext>
              </a:extLst>
            </p:cNvPr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152;p58">
              <a:extLst>
                <a:ext uri="{FF2B5EF4-FFF2-40B4-BE49-F238E27FC236}">
                  <a16:creationId xmlns:a16="http://schemas.microsoft.com/office/drawing/2014/main" id="{31270AA5-2E87-448E-9132-E377ADF39351}"/>
                </a:ext>
              </a:extLst>
            </p:cNvPr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153;p58">
              <a:extLst>
                <a:ext uri="{FF2B5EF4-FFF2-40B4-BE49-F238E27FC236}">
                  <a16:creationId xmlns:a16="http://schemas.microsoft.com/office/drawing/2014/main" id="{0DEED76D-0897-4242-A567-DF59ADA86C97}"/>
                </a:ext>
              </a:extLst>
            </p:cNvPr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154;p58">
              <a:extLst>
                <a:ext uri="{FF2B5EF4-FFF2-40B4-BE49-F238E27FC236}">
                  <a16:creationId xmlns:a16="http://schemas.microsoft.com/office/drawing/2014/main" id="{460D25F6-2827-435E-AEFE-CBF1021755F3}"/>
                </a:ext>
              </a:extLst>
            </p:cNvPr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155;p58">
              <a:extLst>
                <a:ext uri="{FF2B5EF4-FFF2-40B4-BE49-F238E27FC236}">
                  <a16:creationId xmlns:a16="http://schemas.microsoft.com/office/drawing/2014/main" id="{A21E3E49-028F-4F4E-9837-DCB84D33378E}"/>
                </a:ext>
              </a:extLst>
            </p:cNvPr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156;p58">
              <a:extLst>
                <a:ext uri="{FF2B5EF4-FFF2-40B4-BE49-F238E27FC236}">
                  <a16:creationId xmlns:a16="http://schemas.microsoft.com/office/drawing/2014/main" id="{6D6744BD-0FF6-4473-A025-51EBA2B72F40}"/>
                </a:ext>
              </a:extLst>
            </p:cNvPr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157;p58">
              <a:extLst>
                <a:ext uri="{FF2B5EF4-FFF2-40B4-BE49-F238E27FC236}">
                  <a16:creationId xmlns:a16="http://schemas.microsoft.com/office/drawing/2014/main" id="{5F6B4685-125B-49C0-BABD-446991829E00}"/>
                </a:ext>
              </a:extLst>
            </p:cNvPr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158;p58">
              <a:extLst>
                <a:ext uri="{FF2B5EF4-FFF2-40B4-BE49-F238E27FC236}">
                  <a16:creationId xmlns:a16="http://schemas.microsoft.com/office/drawing/2014/main" id="{BFC32182-20F9-46FA-9892-FB9340AEDED6}"/>
                </a:ext>
              </a:extLst>
            </p:cNvPr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159;p58">
              <a:extLst>
                <a:ext uri="{FF2B5EF4-FFF2-40B4-BE49-F238E27FC236}">
                  <a16:creationId xmlns:a16="http://schemas.microsoft.com/office/drawing/2014/main" id="{2717068E-687F-420A-BDB3-CF6334318E60}"/>
                </a:ext>
              </a:extLst>
            </p:cNvPr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160;p58">
              <a:extLst>
                <a:ext uri="{FF2B5EF4-FFF2-40B4-BE49-F238E27FC236}">
                  <a16:creationId xmlns:a16="http://schemas.microsoft.com/office/drawing/2014/main" id="{63F2DBD1-5116-4735-9667-AFCC31FBA534}"/>
                </a:ext>
              </a:extLst>
            </p:cNvPr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161;p58">
              <a:extLst>
                <a:ext uri="{FF2B5EF4-FFF2-40B4-BE49-F238E27FC236}">
                  <a16:creationId xmlns:a16="http://schemas.microsoft.com/office/drawing/2014/main" id="{0E4906B4-C465-4851-8B49-559CC2DF9BA8}"/>
                </a:ext>
              </a:extLst>
            </p:cNvPr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162;p58">
              <a:extLst>
                <a:ext uri="{FF2B5EF4-FFF2-40B4-BE49-F238E27FC236}">
                  <a16:creationId xmlns:a16="http://schemas.microsoft.com/office/drawing/2014/main" id="{FED78CDA-6FE4-420A-99DC-4966F68C5FA6}"/>
                </a:ext>
              </a:extLst>
            </p:cNvPr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163;p58">
              <a:extLst>
                <a:ext uri="{FF2B5EF4-FFF2-40B4-BE49-F238E27FC236}">
                  <a16:creationId xmlns:a16="http://schemas.microsoft.com/office/drawing/2014/main" id="{16CD7D16-E893-4396-932B-98139E104BBB}"/>
                </a:ext>
              </a:extLst>
            </p:cNvPr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164;p58">
              <a:extLst>
                <a:ext uri="{FF2B5EF4-FFF2-40B4-BE49-F238E27FC236}">
                  <a16:creationId xmlns:a16="http://schemas.microsoft.com/office/drawing/2014/main" id="{D3274874-BEF7-440D-A5EF-E212C4483055}"/>
                </a:ext>
              </a:extLst>
            </p:cNvPr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165;p58">
              <a:extLst>
                <a:ext uri="{FF2B5EF4-FFF2-40B4-BE49-F238E27FC236}">
                  <a16:creationId xmlns:a16="http://schemas.microsoft.com/office/drawing/2014/main" id="{F860F83F-2DAF-4A5B-83AC-568127766F2E}"/>
                </a:ext>
              </a:extLst>
            </p:cNvPr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166;p58">
              <a:extLst>
                <a:ext uri="{FF2B5EF4-FFF2-40B4-BE49-F238E27FC236}">
                  <a16:creationId xmlns:a16="http://schemas.microsoft.com/office/drawing/2014/main" id="{B42982DF-403B-4D4F-BDCE-9CF6AFBA6A43}"/>
                </a:ext>
              </a:extLst>
            </p:cNvPr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167;p58">
              <a:extLst>
                <a:ext uri="{FF2B5EF4-FFF2-40B4-BE49-F238E27FC236}">
                  <a16:creationId xmlns:a16="http://schemas.microsoft.com/office/drawing/2014/main" id="{9F3BCAA0-9A35-48C9-A650-3661668A2F06}"/>
                </a:ext>
              </a:extLst>
            </p:cNvPr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168;p58">
              <a:extLst>
                <a:ext uri="{FF2B5EF4-FFF2-40B4-BE49-F238E27FC236}">
                  <a16:creationId xmlns:a16="http://schemas.microsoft.com/office/drawing/2014/main" id="{6EA64BBD-0938-4CCB-B578-04BC0E18371B}"/>
                </a:ext>
              </a:extLst>
            </p:cNvPr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44"/>
          <p:cNvGrpSpPr/>
          <p:nvPr/>
        </p:nvGrpSpPr>
        <p:grpSpPr>
          <a:xfrm rot="3363012" flipH="1">
            <a:off x="10109630" y="-127109"/>
            <a:ext cx="1168645" cy="712278"/>
            <a:chOff x="2326752" y="2782869"/>
            <a:chExt cx="306595" cy="186856"/>
          </a:xfrm>
        </p:grpSpPr>
        <p:grpSp>
          <p:nvGrpSpPr>
            <p:cNvPr id="1177" name="Google Shape;1177;p44"/>
            <p:cNvGrpSpPr/>
            <p:nvPr/>
          </p:nvGrpSpPr>
          <p:grpSpPr>
            <a:xfrm>
              <a:off x="2456419" y="2812764"/>
              <a:ext cx="143582" cy="136467"/>
              <a:chOff x="2456419" y="2812764"/>
              <a:chExt cx="143582" cy="136467"/>
            </a:xfrm>
          </p:grpSpPr>
          <p:sp>
            <p:nvSpPr>
              <p:cNvPr id="1178" name="Google Shape;1178;p44"/>
              <p:cNvSpPr/>
              <p:nvPr/>
            </p:nvSpPr>
            <p:spPr>
              <a:xfrm>
                <a:off x="2457397" y="2813033"/>
                <a:ext cx="142334" cy="135867"/>
              </a:xfrm>
              <a:custGeom>
                <a:avLst/>
                <a:gdLst/>
                <a:ahLst/>
                <a:cxnLst/>
                <a:rect l="l" t="t" r="r" b="b"/>
                <a:pathLst>
                  <a:path w="142334" h="135867" extrusionOk="0">
                    <a:moveTo>
                      <a:pt x="0" y="134265"/>
                    </a:moveTo>
                    <a:cubicBezTo>
                      <a:pt x="16494" y="126607"/>
                      <a:pt x="35657" y="133039"/>
                      <a:pt x="53743" y="135078"/>
                    </a:cubicBezTo>
                    <a:cubicBezTo>
                      <a:pt x="64204" y="136255"/>
                      <a:pt x="74780" y="135890"/>
                      <a:pt x="85306" y="135426"/>
                    </a:cubicBezTo>
                    <a:cubicBezTo>
                      <a:pt x="93595" y="135061"/>
                      <a:pt x="102016" y="134597"/>
                      <a:pt x="109808" y="131762"/>
                    </a:cubicBezTo>
                    <a:cubicBezTo>
                      <a:pt x="117599" y="128911"/>
                      <a:pt x="124777" y="123291"/>
                      <a:pt x="127495" y="115450"/>
                    </a:cubicBezTo>
                    <a:cubicBezTo>
                      <a:pt x="130347" y="107244"/>
                      <a:pt x="127926" y="98011"/>
                      <a:pt x="130214" y="89623"/>
                    </a:cubicBezTo>
                    <a:cubicBezTo>
                      <a:pt x="131424" y="85180"/>
                      <a:pt x="133861" y="81218"/>
                      <a:pt x="135966" y="77124"/>
                    </a:cubicBezTo>
                    <a:cubicBezTo>
                      <a:pt x="144421" y="60696"/>
                      <a:pt x="145962" y="37554"/>
                      <a:pt x="131225" y="26414"/>
                    </a:cubicBezTo>
                    <a:cubicBezTo>
                      <a:pt x="123484" y="20579"/>
                      <a:pt x="111648" y="18059"/>
                      <a:pt x="109178" y="8676"/>
                    </a:cubicBezTo>
                    <a:cubicBezTo>
                      <a:pt x="108697" y="6869"/>
                      <a:pt x="108647" y="4930"/>
                      <a:pt x="107735" y="3305"/>
                    </a:cubicBezTo>
                    <a:cubicBezTo>
                      <a:pt x="105680" y="-392"/>
                      <a:pt x="100309" y="-690"/>
                      <a:pt x="96413" y="951"/>
                    </a:cubicBezTo>
                    <a:cubicBezTo>
                      <a:pt x="92517" y="2592"/>
                      <a:pt x="89318" y="5610"/>
                      <a:pt x="85406" y="7217"/>
                    </a:cubicBezTo>
                    <a:cubicBezTo>
                      <a:pt x="80947" y="9058"/>
                      <a:pt x="75907" y="8925"/>
                      <a:pt x="71365" y="10516"/>
                    </a:cubicBezTo>
                    <a:cubicBezTo>
                      <a:pt x="65165" y="12704"/>
                      <a:pt x="60540" y="17827"/>
                      <a:pt x="56213" y="22750"/>
                    </a:cubicBezTo>
                    <a:cubicBezTo>
                      <a:pt x="42222" y="38631"/>
                      <a:pt x="27717" y="55540"/>
                      <a:pt x="23473" y="76262"/>
                    </a:cubicBezTo>
                    <a:cubicBezTo>
                      <a:pt x="22014" y="83390"/>
                      <a:pt x="21849" y="90767"/>
                      <a:pt x="20125" y="97828"/>
                    </a:cubicBezTo>
                    <a:cubicBezTo>
                      <a:pt x="17041" y="110494"/>
                      <a:pt x="9233" y="121418"/>
                      <a:pt x="0" y="1342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44"/>
              <p:cNvSpPr/>
              <p:nvPr/>
            </p:nvSpPr>
            <p:spPr>
              <a:xfrm>
                <a:off x="2456419" y="2812764"/>
                <a:ext cx="143582" cy="136467"/>
              </a:xfrm>
              <a:custGeom>
                <a:avLst/>
                <a:gdLst/>
                <a:ahLst/>
                <a:cxnLst/>
                <a:rect l="l" t="t" r="r" b="b"/>
                <a:pathLst>
                  <a:path w="143582" h="136467" extrusionOk="0">
                    <a:moveTo>
                      <a:pt x="713" y="134369"/>
                    </a:moveTo>
                    <a:cubicBezTo>
                      <a:pt x="9814" y="121737"/>
                      <a:pt x="17671" y="110829"/>
                      <a:pt x="20788" y="98065"/>
                    </a:cubicBezTo>
                    <a:cubicBezTo>
                      <a:pt x="21716" y="94219"/>
                      <a:pt x="22214" y="90207"/>
                      <a:pt x="22678" y="86328"/>
                    </a:cubicBezTo>
                    <a:cubicBezTo>
                      <a:pt x="23076" y="83095"/>
                      <a:pt x="23473" y="79763"/>
                      <a:pt x="24137" y="76514"/>
                    </a:cubicBezTo>
                    <a:cubicBezTo>
                      <a:pt x="28496" y="55146"/>
                      <a:pt x="44278" y="37243"/>
                      <a:pt x="56943" y="22854"/>
                    </a:cubicBezTo>
                    <a:cubicBezTo>
                      <a:pt x="61087" y="18146"/>
                      <a:pt x="65795" y="12791"/>
                      <a:pt x="72227" y="10537"/>
                    </a:cubicBezTo>
                    <a:cubicBezTo>
                      <a:pt x="74382" y="9774"/>
                      <a:pt x="76670" y="9393"/>
                      <a:pt x="78875" y="9028"/>
                    </a:cubicBezTo>
                    <a:cubicBezTo>
                      <a:pt x="81361" y="8614"/>
                      <a:pt x="83914" y="8199"/>
                      <a:pt x="86251" y="7238"/>
                    </a:cubicBezTo>
                    <a:cubicBezTo>
                      <a:pt x="88208" y="6442"/>
                      <a:pt x="90014" y="5249"/>
                      <a:pt x="91772" y="4105"/>
                    </a:cubicBezTo>
                    <a:cubicBezTo>
                      <a:pt x="93512" y="2978"/>
                      <a:pt x="95302" y="1800"/>
                      <a:pt x="97242" y="972"/>
                    </a:cubicBezTo>
                    <a:cubicBezTo>
                      <a:pt x="101353" y="-769"/>
                      <a:pt x="106857" y="-305"/>
                      <a:pt x="108946" y="3458"/>
                    </a:cubicBezTo>
                    <a:cubicBezTo>
                      <a:pt x="109575" y="4602"/>
                      <a:pt x="109808" y="5879"/>
                      <a:pt x="110040" y="7122"/>
                    </a:cubicBezTo>
                    <a:cubicBezTo>
                      <a:pt x="110156" y="7719"/>
                      <a:pt x="110255" y="8315"/>
                      <a:pt x="110421" y="8896"/>
                    </a:cubicBezTo>
                    <a:cubicBezTo>
                      <a:pt x="112079" y="15162"/>
                      <a:pt x="117930" y="18262"/>
                      <a:pt x="124130" y="21561"/>
                    </a:cubicBezTo>
                    <a:cubicBezTo>
                      <a:pt x="126949" y="23053"/>
                      <a:pt x="129866" y="24594"/>
                      <a:pt x="132353" y="26467"/>
                    </a:cubicBezTo>
                    <a:cubicBezTo>
                      <a:pt x="139232" y="31656"/>
                      <a:pt x="143095" y="39829"/>
                      <a:pt x="143542" y="50073"/>
                    </a:cubicBezTo>
                    <a:cubicBezTo>
                      <a:pt x="143924" y="58942"/>
                      <a:pt x="141603" y="68971"/>
                      <a:pt x="137177" y="77559"/>
                    </a:cubicBezTo>
                    <a:cubicBezTo>
                      <a:pt x="136729" y="78437"/>
                      <a:pt x="136265" y="79316"/>
                      <a:pt x="135784" y="80178"/>
                    </a:cubicBezTo>
                    <a:cubicBezTo>
                      <a:pt x="134110" y="83311"/>
                      <a:pt x="132369" y="86543"/>
                      <a:pt x="131441" y="89991"/>
                    </a:cubicBezTo>
                    <a:cubicBezTo>
                      <a:pt x="130380" y="93904"/>
                      <a:pt x="130347" y="98098"/>
                      <a:pt x="130314" y="102142"/>
                    </a:cubicBezTo>
                    <a:cubicBezTo>
                      <a:pt x="130281" y="106718"/>
                      <a:pt x="130247" y="111459"/>
                      <a:pt x="128722" y="115835"/>
                    </a:cubicBezTo>
                    <a:cubicBezTo>
                      <a:pt x="126219" y="123080"/>
                      <a:pt x="119704" y="129097"/>
                      <a:pt x="110852" y="132330"/>
                    </a:cubicBezTo>
                    <a:cubicBezTo>
                      <a:pt x="103343" y="135065"/>
                      <a:pt x="95601" y="135612"/>
                      <a:pt x="86268" y="136026"/>
                    </a:cubicBezTo>
                    <a:cubicBezTo>
                      <a:pt x="75493" y="136507"/>
                      <a:pt x="64983" y="136839"/>
                      <a:pt x="54655" y="135678"/>
                    </a:cubicBezTo>
                    <a:cubicBezTo>
                      <a:pt x="50378" y="135197"/>
                      <a:pt x="45969" y="134451"/>
                      <a:pt x="41692" y="133739"/>
                    </a:cubicBezTo>
                    <a:cubicBezTo>
                      <a:pt x="27883" y="131418"/>
                      <a:pt x="13593" y="129031"/>
                      <a:pt x="1078" y="134833"/>
                    </a:cubicBezTo>
                    <a:lnTo>
                      <a:pt x="0" y="135330"/>
                    </a:lnTo>
                    <a:lnTo>
                      <a:pt x="696" y="134369"/>
                    </a:lnTo>
                    <a:close/>
                    <a:moveTo>
                      <a:pt x="131988" y="26965"/>
                    </a:moveTo>
                    <a:cubicBezTo>
                      <a:pt x="129551" y="25125"/>
                      <a:pt x="126650" y="23600"/>
                      <a:pt x="123865" y="22108"/>
                    </a:cubicBezTo>
                    <a:cubicBezTo>
                      <a:pt x="117814" y="18908"/>
                      <a:pt x="111565" y="15593"/>
                      <a:pt x="109841" y="9061"/>
                    </a:cubicBezTo>
                    <a:cubicBezTo>
                      <a:pt x="109675" y="8465"/>
                      <a:pt x="109575" y="7835"/>
                      <a:pt x="109460" y="7238"/>
                    </a:cubicBezTo>
                    <a:cubicBezTo>
                      <a:pt x="109227" y="5995"/>
                      <a:pt x="109012" y="4818"/>
                      <a:pt x="108432" y="3757"/>
                    </a:cubicBezTo>
                    <a:cubicBezTo>
                      <a:pt x="106509" y="292"/>
                      <a:pt x="101370" y="-89"/>
                      <a:pt x="97507" y="1535"/>
                    </a:cubicBezTo>
                    <a:cubicBezTo>
                      <a:pt x="95618" y="2331"/>
                      <a:pt x="93844" y="3491"/>
                      <a:pt x="92136" y="4619"/>
                    </a:cubicBezTo>
                    <a:cubicBezTo>
                      <a:pt x="90363" y="5779"/>
                      <a:pt x="88522" y="6989"/>
                      <a:pt x="86517" y="7801"/>
                    </a:cubicBezTo>
                    <a:cubicBezTo>
                      <a:pt x="84113" y="8796"/>
                      <a:pt x="81510" y="9227"/>
                      <a:pt x="79007" y="9641"/>
                    </a:cubicBezTo>
                    <a:cubicBezTo>
                      <a:pt x="76819" y="10006"/>
                      <a:pt x="74564" y="10371"/>
                      <a:pt x="72459" y="11117"/>
                    </a:cubicBezTo>
                    <a:cubicBezTo>
                      <a:pt x="66176" y="13322"/>
                      <a:pt x="61535" y="18610"/>
                      <a:pt x="57424" y="23268"/>
                    </a:cubicBezTo>
                    <a:cubicBezTo>
                      <a:pt x="44145" y="38353"/>
                      <a:pt x="29093" y="55444"/>
                      <a:pt x="24766" y="76647"/>
                    </a:cubicBezTo>
                    <a:cubicBezTo>
                      <a:pt x="24103" y="79863"/>
                      <a:pt x="23706" y="83195"/>
                      <a:pt x="23324" y="86411"/>
                    </a:cubicBezTo>
                    <a:cubicBezTo>
                      <a:pt x="22860" y="90306"/>
                      <a:pt x="22363" y="94335"/>
                      <a:pt x="21418" y="98230"/>
                    </a:cubicBezTo>
                    <a:cubicBezTo>
                      <a:pt x="18368" y="110796"/>
                      <a:pt x="10775" y="121521"/>
                      <a:pt x="1923" y="133822"/>
                    </a:cubicBezTo>
                    <a:cubicBezTo>
                      <a:pt x="14356" y="128533"/>
                      <a:pt x="28331" y="130871"/>
                      <a:pt x="41841" y="133142"/>
                    </a:cubicBezTo>
                    <a:cubicBezTo>
                      <a:pt x="46101" y="133855"/>
                      <a:pt x="50511" y="134601"/>
                      <a:pt x="54771" y="135081"/>
                    </a:cubicBezTo>
                    <a:cubicBezTo>
                      <a:pt x="65049" y="136242"/>
                      <a:pt x="75543" y="135910"/>
                      <a:pt x="86285" y="135429"/>
                    </a:cubicBezTo>
                    <a:cubicBezTo>
                      <a:pt x="95568" y="135015"/>
                      <a:pt x="103260" y="134485"/>
                      <a:pt x="110686" y="131783"/>
                    </a:cubicBezTo>
                    <a:cubicBezTo>
                      <a:pt x="119356" y="128616"/>
                      <a:pt x="125738" y="122731"/>
                      <a:pt x="128192" y="115670"/>
                    </a:cubicBezTo>
                    <a:cubicBezTo>
                      <a:pt x="129684" y="111376"/>
                      <a:pt x="129717" y="106701"/>
                      <a:pt x="129750" y="102176"/>
                    </a:cubicBezTo>
                    <a:cubicBezTo>
                      <a:pt x="129783" y="98081"/>
                      <a:pt x="129816" y="93854"/>
                      <a:pt x="130894" y="89875"/>
                    </a:cubicBezTo>
                    <a:cubicBezTo>
                      <a:pt x="131855" y="86361"/>
                      <a:pt x="133596" y="83095"/>
                      <a:pt x="135287" y="79929"/>
                    </a:cubicBezTo>
                    <a:cubicBezTo>
                      <a:pt x="135751" y="79067"/>
                      <a:pt x="136215" y="78188"/>
                      <a:pt x="136663" y="77310"/>
                    </a:cubicBezTo>
                    <a:cubicBezTo>
                      <a:pt x="141039" y="68806"/>
                      <a:pt x="143343" y="58893"/>
                      <a:pt x="142962" y="50123"/>
                    </a:cubicBezTo>
                    <a:cubicBezTo>
                      <a:pt x="142780" y="46078"/>
                      <a:pt x="142001" y="41155"/>
                      <a:pt x="139746" y="36480"/>
                    </a:cubicBezTo>
                    <a:cubicBezTo>
                      <a:pt x="138088" y="33032"/>
                      <a:pt x="135618" y="29716"/>
                      <a:pt x="132021" y="269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0" name="Google Shape;1180;p44"/>
            <p:cNvGrpSpPr/>
            <p:nvPr/>
          </p:nvGrpSpPr>
          <p:grpSpPr>
            <a:xfrm>
              <a:off x="2506117" y="2857813"/>
              <a:ext cx="115903" cy="83965"/>
              <a:chOff x="2506117" y="2857813"/>
              <a:chExt cx="115903" cy="83965"/>
            </a:xfrm>
          </p:grpSpPr>
          <p:sp>
            <p:nvSpPr>
              <p:cNvPr id="1181" name="Google Shape;1181;p44"/>
              <p:cNvSpPr/>
              <p:nvPr/>
            </p:nvSpPr>
            <p:spPr>
              <a:xfrm>
                <a:off x="2507659" y="2858108"/>
                <a:ext cx="114070" cy="83172"/>
              </a:xfrm>
              <a:custGeom>
                <a:avLst/>
                <a:gdLst/>
                <a:ahLst/>
                <a:cxnLst/>
                <a:rect l="l" t="t" r="r" b="b"/>
                <a:pathLst>
                  <a:path w="114070" h="83172" extrusionOk="0">
                    <a:moveTo>
                      <a:pt x="15500" y="82742"/>
                    </a:moveTo>
                    <a:cubicBezTo>
                      <a:pt x="39736" y="81266"/>
                      <a:pt x="65032" y="79476"/>
                      <a:pt x="85887" y="67010"/>
                    </a:cubicBezTo>
                    <a:cubicBezTo>
                      <a:pt x="90478" y="64258"/>
                      <a:pt x="94954" y="60860"/>
                      <a:pt x="97325" y="56052"/>
                    </a:cubicBezTo>
                    <a:cubicBezTo>
                      <a:pt x="100441" y="49770"/>
                      <a:pt x="99480" y="42177"/>
                      <a:pt x="101933" y="35613"/>
                    </a:cubicBezTo>
                    <a:cubicBezTo>
                      <a:pt x="103939" y="30192"/>
                      <a:pt x="108100" y="25882"/>
                      <a:pt x="111034" y="20892"/>
                    </a:cubicBezTo>
                    <a:cubicBezTo>
                      <a:pt x="113968" y="15902"/>
                      <a:pt x="115527" y="9271"/>
                      <a:pt x="112195" y="4547"/>
                    </a:cubicBezTo>
                    <a:cubicBezTo>
                      <a:pt x="108183" y="-1123"/>
                      <a:pt x="99563" y="-808"/>
                      <a:pt x="93131" y="1795"/>
                    </a:cubicBezTo>
                    <a:cubicBezTo>
                      <a:pt x="86699" y="4398"/>
                      <a:pt x="80698" y="8675"/>
                      <a:pt x="73769" y="9089"/>
                    </a:cubicBezTo>
                    <a:cubicBezTo>
                      <a:pt x="68928" y="9387"/>
                      <a:pt x="64071" y="7730"/>
                      <a:pt x="59297" y="8542"/>
                    </a:cubicBezTo>
                    <a:cubicBezTo>
                      <a:pt x="51903" y="9818"/>
                      <a:pt x="46864" y="16516"/>
                      <a:pt x="42587" y="22682"/>
                    </a:cubicBezTo>
                    <a:cubicBezTo>
                      <a:pt x="36089" y="32082"/>
                      <a:pt x="29524" y="41630"/>
                      <a:pt x="25811" y="52422"/>
                    </a:cubicBezTo>
                    <a:cubicBezTo>
                      <a:pt x="24120" y="57312"/>
                      <a:pt x="23026" y="62468"/>
                      <a:pt x="20406" y="66944"/>
                    </a:cubicBezTo>
                    <a:cubicBezTo>
                      <a:pt x="15947" y="74536"/>
                      <a:pt x="7775" y="79045"/>
                      <a:pt x="0" y="83173"/>
                    </a:cubicBezTo>
                    <a:cubicBezTo>
                      <a:pt x="7112" y="82460"/>
                      <a:pt x="14240" y="81747"/>
                      <a:pt x="15533" y="827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44"/>
              <p:cNvSpPr/>
              <p:nvPr/>
            </p:nvSpPr>
            <p:spPr>
              <a:xfrm>
                <a:off x="2506117" y="2857813"/>
                <a:ext cx="115903" cy="83965"/>
              </a:xfrm>
              <a:custGeom>
                <a:avLst/>
                <a:gdLst/>
                <a:ahLst/>
                <a:cxnLst/>
                <a:rect l="l" t="t" r="r" b="b"/>
                <a:pathLst>
                  <a:path w="115903" h="83965" extrusionOk="0">
                    <a:moveTo>
                      <a:pt x="1359" y="83219"/>
                    </a:moveTo>
                    <a:cubicBezTo>
                      <a:pt x="8372" y="79490"/>
                      <a:pt x="17091" y="74848"/>
                      <a:pt x="21650" y="67106"/>
                    </a:cubicBezTo>
                    <a:cubicBezTo>
                      <a:pt x="23523" y="63907"/>
                      <a:pt x="24650" y="60277"/>
                      <a:pt x="25728" y="56762"/>
                    </a:cubicBezTo>
                    <a:cubicBezTo>
                      <a:pt x="26142" y="55403"/>
                      <a:pt x="26573" y="54010"/>
                      <a:pt x="27038" y="52651"/>
                    </a:cubicBezTo>
                    <a:cubicBezTo>
                      <a:pt x="30801" y="41727"/>
                      <a:pt x="37432" y="32128"/>
                      <a:pt x="43847" y="22829"/>
                    </a:cubicBezTo>
                    <a:cubicBezTo>
                      <a:pt x="48356" y="16297"/>
                      <a:pt x="53379" y="9832"/>
                      <a:pt x="60756" y="8556"/>
                    </a:cubicBezTo>
                    <a:cubicBezTo>
                      <a:pt x="63474" y="8091"/>
                      <a:pt x="66243" y="8406"/>
                      <a:pt x="68928" y="8721"/>
                    </a:cubicBezTo>
                    <a:cubicBezTo>
                      <a:pt x="71017" y="8970"/>
                      <a:pt x="73172" y="9219"/>
                      <a:pt x="75277" y="9086"/>
                    </a:cubicBezTo>
                    <a:cubicBezTo>
                      <a:pt x="80018" y="8804"/>
                      <a:pt x="84428" y="6616"/>
                      <a:pt x="88705" y="4527"/>
                    </a:cubicBezTo>
                    <a:cubicBezTo>
                      <a:pt x="90611" y="3582"/>
                      <a:pt x="92567" y="2621"/>
                      <a:pt x="94557" y="1825"/>
                    </a:cubicBezTo>
                    <a:cubicBezTo>
                      <a:pt x="101304" y="-893"/>
                      <a:pt x="109924" y="-1059"/>
                      <a:pt x="113985" y="4693"/>
                    </a:cubicBezTo>
                    <a:cubicBezTo>
                      <a:pt x="117466" y="9633"/>
                      <a:pt x="115676" y="16546"/>
                      <a:pt x="112841" y="21370"/>
                    </a:cubicBezTo>
                    <a:cubicBezTo>
                      <a:pt x="111764" y="23210"/>
                      <a:pt x="110487" y="24984"/>
                      <a:pt x="109261" y="26708"/>
                    </a:cubicBezTo>
                    <a:cubicBezTo>
                      <a:pt x="107172" y="29625"/>
                      <a:pt x="105017" y="32642"/>
                      <a:pt x="103757" y="36041"/>
                    </a:cubicBezTo>
                    <a:cubicBezTo>
                      <a:pt x="102663" y="38991"/>
                      <a:pt x="102248" y="42224"/>
                      <a:pt x="101851" y="45341"/>
                    </a:cubicBezTo>
                    <a:cubicBezTo>
                      <a:pt x="101370" y="49120"/>
                      <a:pt x="100873" y="53032"/>
                      <a:pt x="99149" y="56514"/>
                    </a:cubicBezTo>
                    <a:cubicBezTo>
                      <a:pt x="96513" y="61835"/>
                      <a:pt x="91291" y="65382"/>
                      <a:pt x="87594" y="67604"/>
                    </a:cubicBezTo>
                    <a:cubicBezTo>
                      <a:pt x="66210" y="80368"/>
                      <a:pt x="40100" y="81960"/>
                      <a:pt x="17075" y="83369"/>
                    </a:cubicBezTo>
                    <a:lnTo>
                      <a:pt x="16959" y="83369"/>
                    </a:lnTo>
                    <a:cubicBezTo>
                      <a:pt x="16959" y="83369"/>
                      <a:pt x="16876" y="83302"/>
                      <a:pt x="16876" y="83302"/>
                    </a:cubicBezTo>
                    <a:cubicBezTo>
                      <a:pt x="15682" y="82407"/>
                      <a:pt x="8189" y="83153"/>
                      <a:pt x="1558" y="83816"/>
                    </a:cubicBezTo>
                    <a:lnTo>
                      <a:pt x="0" y="83965"/>
                    </a:lnTo>
                    <a:lnTo>
                      <a:pt x="1376" y="83236"/>
                    </a:lnTo>
                    <a:close/>
                    <a:moveTo>
                      <a:pt x="87263" y="67040"/>
                    </a:moveTo>
                    <a:cubicBezTo>
                      <a:pt x="90893" y="64868"/>
                      <a:pt x="96015" y="61387"/>
                      <a:pt x="98585" y="56215"/>
                    </a:cubicBezTo>
                    <a:cubicBezTo>
                      <a:pt x="100259" y="52833"/>
                      <a:pt x="100756" y="48971"/>
                      <a:pt x="101237" y="45241"/>
                    </a:cubicBezTo>
                    <a:cubicBezTo>
                      <a:pt x="101635" y="42091"/>
                      <a:pt x="102050" y="38826"/>
                      <a:pt x="103177" y="35809"/>
                    </a:cubicBezTo>
                    <a:cubicBezTo>
                      <a:pt x="104470" y="32344"/>
                      <a:pt x="106641" y="29294"/>
                      <a:pt x="108747" y="26343"/>
                    </a:cubicBezTo>
                    <a:cubicBezTo>
                      <a:pt x="109957" y="24636"/>
                      <a:pt x="111217" y="22878"/>
                      <a:pt x="112294" y="21055"/>
                    </a:cubicBezTo>
                    <a:cubicBezTo>
                      <a:pt x="115029" y="16397"/>
                      <a:pt x="116787" y="9733"/>
                      <a:pt x="113471" y="5041"/>
                    </a:cubicBezTo>
                    <a:cubicBezTo>
                      <a:pt x="110686" y="1096"/>
                      <a:pt x="103823" y="-1258"/>
                      <a:pt x="94772" y="2389"/>
                    </a:cubicBezTo>
                    <a:cubicBezTo>
                      <a:pt x="92816" y="3185"/>
                      <a:pt x="90860" y="4146"/>
                      <a:pt x="88970" y="5074"/>
                    </a:cubicBezTo>
                    <a:cubicBezTo>
                      <a:pt x="84643" y="7213"/>
                      <a:pt x="80184" y="9418"/>
                      <a:pt x="75310" y="9699"/>
                    </a:cubicBezTo>
                    <a:cubicBezTo>
                      <a:pt x="73155" y="9832"/>
                      <a:pt x="70967" y="9567"/>
                      <a:pt x="68862" y="9335"/>
                    </a:cubicBezTo>
                    <a:cubicBezTo>
                      <a:pt x="66226" y="9020"/>
                      <a:pt x="63491" y="8705"/>
                      <a:pt x="60872" y="9169"/>
                    </a:cubicBezTo>
                    <a:cubicBezTo>
                      <a:pt x="53727" y="10396"/>
                      <a:pt x="48803" y="16761"/>
                      <a:pt x="44361" y="23177"/>
                    </a:cubicBezTo>
                    <a:cubicBezTo>
                      <a:pt x="37962" y="32427"/>
                      <a:pt x="31348" y="42008"/>
                      <a:pt x="27618" y="52850"/>
                    </a:cubicBezTo>
                    <a:cubicBezTo>
                      <a:pt x="27154" y="54193"/>
                      <a:pt x="26722" y="55585"/>
                      <a:pt x="26308" y="56945"/>
                    </a:cubicBezTo>
                    <a:cubicBezTo>
                      <a:pt x="25214" y="60492"/>
                      <a:pt x="24087" y="64172"/>
                      <a:pt x="22180" y="67421"/>
                    </a:cubicBezTo>
                    <a:cubicBezTo>
                      <a:pt x="17837" y="74815"/>
                      <a:pt x="9847" y="79390"/>
                      <a:pt x="3034" y="83037"/>
                    </a:cubicBezTo>
                    <a:cubicBezTo>
                      <a:pt x="10842" y="82274"/>
                      <a:pt x="15748" y="81910"/>
                      <a:pt x="17124" y="82722"/>
                    </a:cubicBezTo>
                    <a:cubicBezTo>
                      <a:pt x="40067" y="81330"/>
                      <a:pt x="66044" y="79722"/>
                      <a:pt x="87263" y="6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44"/>
            <p:cNvGrpSpPr/>
            <p:nvPr/>
          </p:nvGrpSpPr>
          <p:grpSpPr>
            <a:xfrm>
              <a:off x="2446274" y="2841343"/>
              <a:ext cx="136510" cy="101661"/>
              <a:chOff x="2446274" y="2841343"/>
              <a:chExt cx="136510" cy="101661"/>
            </a:xfrm>
          </p:grpSpPr>
          <p:sp>
            <p:nvSpPr>
              <p:cNvPr id="1184" name="Google Shape;1184;p44"/>
              <p:cNvSpPr/>
              <p:nvPr/>
            </p:nvSpPr>
            <p:spPr>
              <a:xfrm>
                <a:off x="2447484" y="2841698"/>
                <a:ext cx="134968" cy="100776"/>
              </a:xfrm>
              <a:custGeom>
                <a:avLst/>
                <a:gdLst/>
                <a:ahLst/>
                <a:cxnLst/>
                <a:rect l="l" t="t" r="r" b="b"/>
                <a:pathLst>
                  <a:path w="134968" h="100776" extrusionOk="0">
                    <a:moveTo>
                      <a:pt x="0" y="100776"/>
                    </a:moveTo>
                    <a:cubicBezTo>
                      <a:pt x="21567" y="96516"/>
                      <a:pt x="43681" y="95306"/>
                      <a:pt x="65198" y="90797"/>
                    </a:cubicBezTo>
                    <a:cubicBezTo>
                      <a:pt x="86716" y="86288"/>
                      <a:pt x="108283" y="77999"/>
                      <a:pt x="123517" y="62135"/>
                    </a:cubicBezTo>
                    <a:cubicBezTo>
                      <a:pt x="127214" y="58272"/>
                      <a:pt x="130712" y="53166"/>
                      <a:pt x="129402" y="47978"/>
                    </a:cubicBezTo>
                    <a:cubicBezTo>
                      <a:pt x="128523" y="44447"/>
                      <a:pt x="125473" y="41446"/>
                      <a:pt x="125689" y="37799"/>
                    </a:cubicBezTo>
                    <a:cubicBezTo>
                      <a:pt x="125838" y="35197"/>
                      <a:pt x="127628" y="33042"/>
                      <a:pt x="129220" y="30970"/>
                    </a:cubicBezTo>
                    <a:cubicBezTo>
                      <a:pt x="132121" y="27223"/>
                      <a:pt x="134707" y="22930"/>
                      <a:pt x="134955" y="18205"/>
                    </a:cubicBezTo>
                    <a:cubicBezTo>
                      <a:pt x="135187" y="13464"/>
                      <a:pt x="132369" y="8308"/>
                      <a:pt x="127728" y="7330"/>
                    </a:cubicBezTo>
                    <a:cubicBezTo>
                      <a:pt x="123782" y="6485"/>
                      <a:pt x="119572" y="8739"/>
                      <a:pt x="115726" y="7529"/>
                    </a:cubicBezTo>
                    <a:cubicBezTo>
                      <a:pt x="112162" y="6419"/>
                      <a:pt x="110056" y="2705"/>
                      <a:pt x="106724" y="998"/>
                    </a:cubicBezTo>
                    <a:cubicBezTo>
                      <a:pt x="100574" y="-2152"/>
                      <a:pt x="93230" y="2672"/>
                      <a:pt x="89169" y="8259"/>
                    </a:cubicBezTo>
                    <a:cubicBezTo>
                      <a:pt x="85108" y="13845"/>
                      <a:pt x="82173" y="20708"/>
                      <a:pt x="76206" y="24173"/>
                    </a:cubicBezTo>
                    <a:cubicBezTo>
                      <a:pt x="71796" y="26726"/>
                      <a:pt x="66491" y="26958"/>
                      <a:pt x="61584" y="28284"/>
                    </a:cubicBezTo>
                    <a:cubicBezTo>
                      <a:pt x="53263" y="30538"/>
                      <a:pt x="45919" y="36191"/>
                      <a:pt x="41609" y="43651"/>
                    </a:cubicBezTo>
                    <a:cubicBezTo>
                      <a:pt x="36105" y="53166"/>
                      <a:pt x="35608" y="64936"/>
                      <a:pt x="30137" y="74468"/>
                    </a:cubicBezTo>
                    <a:cubicBezTo>
                      <a:pt x="23722" y="85658"/>
                      <a:pt x="11521" y="92073"/>
                      <a:pt x="0" y="1007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44"/>
              <p:cNvSpPr/>
              <p:nvPr/>
            </p:nvSpPr>
            <p:spPr>
              <a:xfrm>
                <a:off x="2446274" y="2841343"/>
                <a:ext cx="136510" cy="101661"/>
              </a:xfrm>
              <a:custGeom>
                <a:avLst/>
                <a:gdLst/>
                <a:ahLst/>
                <a:cxnLst/>
                <a:rect l="l" t="t" r="r" b="b"/>
                <a:pathLst>
                  <a:path w="136510" h="101661" extrusionOk="0">
                    <a:moveTo>
                      <a:pt x="1028" y="100883"/>
                    </a:moveTo>
                    <a:cubicBezTo>
                      <a:pt x="3763" y="98811"/>
                      <a:pt x="6565" y="96855"/>
                      <a:pt x="9283" y="94965"/>
                    </a:cubicBezTo>
                    <a:cubicBezTo>
                      <a:pt x="18003" y="88881"/>
                      <a:pt x="26242" y="83129"/>
                      <a:pt x="31099" y="74658"/>
                    </a:cubicBezTo>
                    <a:cubicBezTo>
                      <a:pt x="33801" y="69933"/>
                      <a:pt x="35326" y="64562"/>
                      <a:pt x="36785" y="59357"/>
                    </a:cubicBezTo>
                    <a:cubicBezTo>
                      <a:pt x="38260" y="54085"/>
                      <a:pt x="39802" y="48648"/>
                      <a:pt x="42570" y="43841"/>
                    </a:cubicBezTo>
                    <a:cubicBezTo>
                      <a:pt x="46947" y="36265"/>
                      <a:pt x="54290" y="30612"/>
                      <a:pt x="62728" y="28324"/>
                    </a:cubicBezTo>
                    <a:cubicBezTo>
                      <a:pt x="64303" y="27893"/>
                      <a:pt x="65961" y="27578"/>
                      <a:pt x="67552" y="27263"/>
                    </a:cubicBezTo>
                    <a:cubicBezTo>
                      <a:pt x="70884" y="26617"/>
                      <a:pt x="74332" y="25937"/>
                      <a:pt x="77283" y="24230"/>
                    </a:cubicBezTo>
                    <a:cubicBezTo>
                      <a:pt x="81577" y="21743"/>
                      <a:pt x="84328" y="17383"/>
                      <a:pt x="86997" y="13156"/>
                    </a:cubicBezTo>
                    <a:cubicBezTo>
                      <a:pt x="88008" y="11565"/>
                      <a:pt x="89036" y="9924"/>
                      <a:pt x="90147" y="8398"/>
                    </a:cubicBezTo>
                    <a:cubicBezTo>
                      <a:pt x="92335" y="5381"/>
                      <a:pt x="95286" y="2828"/>
                      <a:pt x="98253" y="1386"/>
                    </a:cubicBezTo>
                    <a:cubicBezTo>
                      <a:pt x="101784" y="-338"/>
                      <a:pt x="105183" y="-454"/>
                      <a:pt x="108084" y="1038"/>
                    </a:cubicBezTo>
                    <a:cubicBezTo>
                      <a:pt x="109592" y="1817"/>
                      <a:pt x="110852" y="2994"/>
                      <a:pt x="112079" y="4122"/>
                    </a:cubicBezTo>
                    <a:cubicBezTo>
                      <a:pt x="113637" y="5564"/>
                      <a:pt x="115112" y="6940"/>
                      <a:pt x="117035" y="7537"/>
                    </a:cubicBezTo>
                    <a:cubicBezTo>
                      <a:pt x="118991" y="8150"/>
                      <a:pt x="121030" y="7835"/>
                      <a:pt x="123202" y="7520"/>
                    </a:cubicBezTo>
                    <a:cubicBezTo>
                      <a:pt x="125108" y="7221"/>
                      <a:pt x="127098" y="6923"/>
                      <a:pt x="129021" y="7338"/>
                    </a:cubicBezTo>
                    <a:cubicBezTo>
                      <a:pt x="133994" y="8398"/>
                      <a:pt x="136729" y="13869"/>
                      <a:pt x="136497" y="18544"/>
                    </a:cubicBezTo>
                    <a:cubicBezTo>
                      <a:pt x="136232" y="23782"/>
                      <a:pt x="133065" y="28440"/>
                      <a:pt x="130711" y="31491"/>
                    </a:cubicBezTo>
                    <a:lnTo>
                      <a:pt x="130446" y="31839"/>
                    </a:lnTo>
                    <a:cubicBezTo>
                      <a:pt x="128938" y="33778"/>
                      <a:pt x="127379" y="35784"/>
                      <a:pt x="127247" y="38138"/>
                    </a:cubicBezTo>
                    <a:cubicBezTo>
                      <a:pt x="127131" y="40227"/>
                      <a:pt x="128109" y="42083"/>
                      <a:pt x="129153" y="44039"/>
                    </a:cubicBezTo>
                    <a:cubicBezTo>
                      <a:pt x="129866" y="45366"/>
                      <a:pt x="130579" y="46742"/>
                      <a:pt x="130960" y="48217"/>
                    </a:cubicBezTo>
                    <a:cubicBezTo>
                      <a:pt x="132038" y="52544"/>
                      <a:pt x="130032" y="57401"/>
                      <a:pt x="124992" y="62656"/>
                    </a:cubicBezTo>
                    <a:cubicBezTo>
                      <a:pt x="111648" y="76548"/>
                      <a:pt x="92518" y="85963"/>
                      <a:pt x="66524" y="91417"/>
                    </a:cubicBezTo>
                    <a:cubicBezTo>
                      <a:pt x="55318" y="93771"/>
                      <a:pt x="43781" y="95247"/>
                      <a:pt x="32624" y="96672"/>
                    </a:cubicBezTo>
                    <a:cubicBezTo>
                      <a:pt x="22329" y="97998"/>
                      <a:pt x="11670" y="99358"/>
                      <a:pt x="1326" y="101397"/>
                    </a:cubicBezTo>
                    <a:lnTo>
                      <a:pt x="0" y="101662"/>
                    </a:lnTo>
                    <a:lnTo>
                      <a:pt x="1078" y="100850"/>
                    </a:lnTo>
                    <a:close/>
                    <a:moveTo>
                      <a:pt x="128573" y="44371"/>
                    </a:moveTo>
                    <a:cubicBezTo>
                      <a:pt x="127545" y="42415"/>
                      <a:pt x="126468" y="40393"/>
                      <a:pt x="126600" y="38138"/>
                    </a:cubicBezTo>
                    <a:cubicBezTo>
                      <a:pt x="126750" y="35585"/>
                      <a:pt x="128374" y="33496"/>
                      <a:pt x="129932" y="31491"/>
                    </a:cubicBezTo>
                    <a:lnTo>
                      <a:pt x="130198" y="31143"/>
                    </a:lnTo>
                    <a:cubicBezTo>
                      <a:pt x="132502" y="28159"/>
                      <a:pt x="135602" y="23600"/>
                      <a:pt x="135867" y="18544"/>
                    </a:cubicBezTo>
                    <a:cubicBezTo>
                      <a:pt x="136082" y="14134"/>
                      <a:pt x="133530" y="8962"/>
                      <a:pt x="128888" y="7984"/>
                    </a:cubicBezTo>
                    <a:cubicBezTo>
                      <a:pt x="127081" y="7603"/>
                      <a:pt x="125158" y="7885"/>
                      <a:pt x="123301" y="8167"/>
                    </a:cubicBezTo>
                    <a:cubicBezTo>
                      <a:pt x="121163" y="8481"/>
                      <a:pt x="118958" y="8829"/>
                      <a:pt x="116869" y="8167"/>
                    </a:cubicBezTo>
                    <a:cubicBezTo>
                      <a:pt x="114814" y="7520"/>
                      <a:pt x="113223" y="6045"/>
                      <a:pt x="111681" y="4602"/>
                    </a:cubicBezTo>
                    <a:cubicBezTo>
                      <a:pt x="110487" y="3492"/>
                      <a:pt x="109244" y="2348"/>
                      <a:pt x="107818" y="1602"/>
                    </a:cubicBezTo>
                    <a:cubicBezTo>
                      <a:pt x="102099" y="-1332"/>
                      <a:pt x="94855" y="2978"/>
                      <a:pt x="90661" y="8763"/>
                    </a:cubicBezTo>
                    <a:cubicBezTo>
                      <a:pt x="89567" y="10272"/>
                      <a:pt x="88539" y="11913"/>
                      <a:pt x="87528" y="13488"/>
                    </a:cubicBezTo>
                    <a:cubicBezTo>
                      <a:pt x="84809" y="17781"/>
                      <a:pt x="82008" y="22207"/>
                      <a:pt x="77598" y="24760"/>
                    </a:cubicBezTo>
                    <a:cubicBezTo>
                      <a:pt x="74564" y="26517"/>
                      <a:pt x="71067" y="27197"/>
                      <a:pt x="67668" y="27860"/>
                    </a:cubicBezTo>
                    <a:cubicBezTo>
                      <a:pt x="66093" y="28175"/>
                      <a:pt x="64452" y="28490"/>
                      <a:pt x="62894" y="28904"/>
                    </a:cubicBezTo>
                    <a:cubicBezTo>
                      <a:pt x="54606" y="31143"/>
                      <a:pt x="47394" y="36696"/>
                      <a:pt x="43101" y="44139"/>
                    </a:cubicBezTo>
                    <a:cubicBezTo>
                      <a:pt x="40366" y="48880"/>
                      <a:pt x="38841" y="54284"/>
                      <a:pt x="37382" y="59523"/>
                    </a:cubicBezTo>
                    <a:cubicBezTo>
                      <a:pt x="35906" y="64761"/>
                      <a:pt x="34381" y="70182"/>
                      <a:pt x="31646" y="74973"/>
                    </a:cubicBezTo>
                    <a:cubicBezTo>
                      <a:pt x="26722" y="83560"/>
                      <a:pt x="18417" y="89345"/>
                      <a:pt x="9648" y="95479"/>
                    </a:cubicBezTo>
                    <a:cubicBezTo>
                      <a:pt x="7294" y="97120"/>
                      <a:pt x="4890" y="98794"/>
                      <a:pt x="2503" y="100568"/>
                    </a:cubicBezTo>
                    <a:cubicBezTo>
                      <a:pt x="12450" y="98662"/>
                      <a:pt x="22645" y="97352"/>
                      <a:pt x="32525" y="96092"/>
                    </a:cubicBezTo>
                    <a:cubicBezTo>
                      <a:pt x="43681" y="94666"/>
                      <a:pt x="55202" y="93191"/>
                      <a:pt x="66375" y="90854"/>
                    </a:cubicBezTo>
                    <a:cubicBezTo>
                      <a:pt x="92252" y="85433"/>
                      <a:pt x="111266" y="76083"/>
                      <a:pt x="124528" y="62274"/>
                    </a:cubicBezTo>
                    <a:cubicBezTo>
                      <a:pt x="129419" y="57185"/>
                      <a:pt x="131375" y="52511"/>
                      <a:pt x="130347" y="48399"/>
                    </a:cubicBezTo>
                    <a:cubicBezTo>
                      <a:pt x="130131" y="47570"/>
                      <a:pt x="129800" y="46758"/>
                      <a:pt x="129419" y="45962"/>
                    </a:cubicBezTo>
                    <a:cubicBezTo>
                      <a:pt x="129153" y="45415"/>
                      <a:pt x="128871" y="44885"/>
                      <a:pt x="128606" y="4437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6" name="Google Shape;1186;p44"/>
            <p:cNvGrpSpPr/>
            <p:nvPr/>
          </p:nvGrpSpPr>
          <p:grpSpPr>
            <a:xfrm>
              <a:off x="2443538" y="2782869"/>
              <a:ext cx="97093" cy="157384"/>
              <a:chOff x="2443538" y="2782869"/>
              <a:chExt cx="97093" cy="157384"/>
            </a:xfrm>
          </p:grpSpPr>
          <p:sp>
            <p:nvSpPr>
              <p:cNvPr id="1187" name="Google Shape;1187;p44"/>
              <p:cNvSpPr/>
              <p:nvPr/>
            </p:nvSpPr>
            <p:spPr>
              <a:xfrm>
                <a:off x="2444682" y="2783184"/>
                <a:ext cx="95647" cy="156223"/>
              </a:xfrm>
              <a:custGeom>
                <a:avLst/>
                <a:gdLst/>
                <a:ahLst/>
                <a:cxnLst/>
                <a:rect l="l" t="t" r="r" b="b"/>
                <a:pathLst>
                  <a:path w="95647" h="156223" extrusionOk="0">
                    <a:moveTo>
                      <a:pt x="0" y="156224"/>
                    </a:moveTo>
                    <a:cubicBezTo>
                      <a:pt x="20920" y="146758"/>
                      <a:pt x="42222" y="137027"/>
                      <a:pt x="59164" y="121544"/>
                    </a:cubicBezTo>
                    <a:cubicBezTo>
                      <a:pt x="69110" y="112460"/>
                      <a:pt x="77714" y="100441"/>
                      <a:pt x="77731" y="86981"/>
                    </a:cubicBezTo>
                    <a:cubicBezTo>
                      <a:pt x="77731" y="81925"/>
                      <a:pt x="76537" y="76885"/>
                      <a:pt x="77018" y="71846"/>
                    </a:cubicBezTo>
                    <a:cubicBezTo>
                      <a:pt x="77681" y="65165"/>
                      <a:pt x="81228" y="59197"/>
                      <a:pt x="84030" y="53097"/>
                    </a:cubicBezTo>
                    <a:cubicBezTo>
                      <a:pt x="89650" y="40863"/>
                      <a:pt x="92335" y="27518"/>
                      <a:pt x="94987" y="14306"/>
                    </a:cubicBezTo>
                    <a:cubicBezTo>
                      <a:pt x="95551" y="11538"/>
                      <a:pt x="96082" y="8587"/>
                      <a:pt x="95104" y="5935"/>
                    </a:cubicBezTo>
                    <a:cubicBezTo>
                      <a:pt x="93661" y="2072"/>
                      <a:pt x="89235" y="-16"/>
                      <a:pt x="85107" y="0"/>
                    </a:cubicBezTo>
                    <a:cubicBezTo>
                      <a:pt x="80980" y="0"/>
                      <a:pt x="77068" y="1691"/>
                      <a:pt x="73271" y="3332"/>
                    </a:cubicBezTo>
                    <a:cubicBezTo>
                      <a:pt x="67221" y="5968"/>
                      <a:pt x="61153" y="8587"/>
                      <a:pt x="55103" y="11223"/>
                    </a:cubicBezTo>
                    <a:cubicBezTo>
                      <a:pt x="50992" y="13013"/>
                      <a:pt x="46764" y="14870"/>
                      <a:pt x="43598" y="18053"/>
                    </a:cubicBezTo>
                    <a:cubicBezTo>
                      <a:pt x="40316" y="21352"/>
                      <a:pt x="38476" y="25778"/>
                      <a:pt x="36719" y="30088"/>
                    </a:cubicBezTo>
                    <a:cubicBezTo>
                      <a:pt x="32558" y="40233"/>
                      <a:pt x="28397" y="50395"/>
                      <a:pt x="24236" y="60540"/>
                    </a:cubicBezTo>
                    <a:cubicBezTo>
                      <a:pt x="21451" y="67320"/>
                      <a:pt x="18633" y="74316"/>
                      <a:pt x="18566" y="81643"/>
                    </a:cubicBezTo>
                    <a:cubicBezTo>
                      <a:pt x="18500" y="89070"/>
                      <a:pt x="21302" y="96546"/>
                      <a:pt x="19727" y="103807"/>
                    </a:cubicBezTo>
                    <a:cubicBezTo>
                      <a:pt x="17389" y="114599"/>
                      <a:pt x="5984" y="122091"/>
                      <a:pt x="4940" y="133082"/>
                    </a:cubicBezTo>
                    <a:cubicBezTo>
                      <a:pt x="4559" y="137027"/>
                      <a:pt x="5620" y="141023"/>
                      <a:pt x="5288" y="144968"/>
                    </a:cubicBezTo>
                    <a:cubicBezTo>
                      <a:pt x="4957" y="148913"/>
                      <a:pt x="2536" y="153257"/>
                      <a:pt x="0" y="1562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44"/>
              <p:cNvSpPr/>
              <p:nvPr/>
            </p:nvSpPr>
            <p:spPr>
              <a:xfrm>
                <a:off x="2443538" y="2782869"/>
                <a:ext cx="97093" cy="157384"/>
              </a:xfrm>
              <a:custGeom>
                <a:avLst/>
                <a:gdLst/>
                <a:ahLst/>
                <a:cxnLst/>
                <a:rect l="l" t="t" r="r" b="b"/>
                <a:pathLst>
                  <a:path w="97093" h="157384" extrusionOk="0">
                    <a:moveTo>
                      <a:pt x="912" y="156340"/>
                    </a:moveTo>
                    <a:cubicBezTo>
                      <a:pt x="3216" y="153638"/>
                      <a:pt x="5785" y="149311"/>
                      <a:pt x="6134" y="145250"/>
                    </a:cubicBezTo>
                    <a:cubicBezTo>
                      <a:pt x="6299" y="143327"/>
                      <a:pt x="6134" y="141371"/>
                      <a:pt x="5951" y="139464"/>
                    </a:cubicBezTo>
                    <a:cubicBezTo>
                      <a:pt x="5769" y="137458"/>
                      <a:pt x="5587" y="135403"/>
                      <a:pt x="5785" y="133364"/>
                    </a:cubicBezTo>
                    <a:cubicBezTo>
                      <a:pt x="6349" y="127462"/>
                      <a:pt x="9897" y="122489"/>
                      <a:pt x="13328" y="117682"/>
                    </a:cubicBezTo>
                    <a:cubicBezTo>
                      <a:pt x="16362" y="113455"/>
                      <a:pt x="19478" y="109062"/>
                      <a:pt x="20572" y="104055"/>
                    </a:cubicBezTo>
                    <a:cubicBezTo>
                      <a:pt x="21517" y="99729"/>
                      <a:pt x="20854" y="95220"/>
                      <a:pt x="20224" y="90843"/>
                    </a:cubicBezTo>
                    <a:cubicBezTo>
                      <a:pt x="19810" y="87942"/>
                      <a:pt x="19379" y="84925"/>
                      <a:pt x="19395" y="81958"/>
                    </a:cubicBezTo>
                    <a:cubicBezTo>
                      <a:pt x="19462" y="74465"/>
                      <a:pt x="22446" y="67171"/>
                      <a:pt x="25081" y="60739"/>
                    </a:cubicBezTo>
                    <a:lnTo>
                      <a:pt x="37564" y="30287"/>
                    </a:lnTo>
                    <a:cubicBezTo>
                      <a:pt x="39238" y="26192"/>
                      <a:pt x="41145" y="21550"/>
                      <a:pt x="44510" y="18152"/>
                    </a:cubicBezTo>
                    <a:cubicBezTo>
                      <a:pt x="47759" y="14886"/>
                      <a:pt x="52202" y="12947"/>
                      <a:pt x="56114" y="11256"/>
                    </a:cubicBezTo>
                    <a:lnTo>
                      <a:pt x="74283" y="3365"/>
                    </a:lnTo>
                    <a:cubicBezTo>
                      <a:pt x="77896" y="1807"/>
                      <a:pt x="81975" y="17"/>
                      <a:pt x="86235" y="0"/>
                    </a:cubicBezTo>
                    <a:cubicBezTo>
                      <a:pt x="90081" y="0"/>
                      <a:pt x="94954" y="1906"/>
                      <a:pt x="96529" y="6134"/>
                    </a:cubicBezTo>
                    <a:cubicBezTo>
                      <a:pt x="97574" y="8952"/>
                      <a:pt x="96944" y="12118"/>
                      <a:pt x="96430" y="14671"/>
                    </a:cubicBezTo>
                    <a:cubicBezTo>
                      <a:pt x="93811" y="27700"/>
                      <a:pt x="91109" y="41194"/>
                      <a:pt x="85456" y="53528"/>
                    </a:cubicBezTo>
                    <a:cubicBezTo>
                      <a:pt x="84892" y="54771"/>
                      <a:pt x="84279" y="56031"/>
                      <a:pt x="83682" y="57241"/>
                    </a:cubicBezTo>
                    <a:cubicBezTo>
                      <a:pt x="81378" y="61999"/>
                      <a:pt x="78974" y="66906"/>
                      <a:pt x="78460" y="72177"/>
                    </a:cubicBezTo>
                    <a:cubicBezTo>
                      <a:pt x="78178" y="75078"/>
                      <a:pt x="78460" y="78046"/>
                      <a:pt x="78758" y="80930"/>
                    </a:cubicBezTo>
                    <a:cubicBezTo>
                      <a:pt x="78957" y="83002"/>
                      <a:pt x="79173" y="85157"/>
                      <a:pt x="79173" y="87279"/>
                    </a:cubicBezTo>
                    <a:cubicBezTo>
                      <a:pt x="79140" y="101950"/>
                      <a:pt x="69011" y="114300"/>
                      <a:pt x="60507" y="122075"/>
                    </a:cubicBezTo>
                    <a:cubicBezTo>
                      <a:pt x="43366" y="137757"/>
                      <a:pt x="21965" y="147438"/>
                      <a:pt x="1260" y="156821"/>
                    </a:cubicBezTo>
                    <a:lnTo>
                      <a:pt x="0" y="157384"/>
                    </a:lnTo>
                    <a:lnTo>
                      <a:pt x="895" y="156323"/>
                    </a:lnTo>
                    <a:close/>
                    <a:moveTo>
                      <a:pt x="86268" y="630"/>
                    </a:moveTo>
                    <a:cubicBezTo>
                      <a:pt x="82140" y="630"/>
                      <a:pt x="78112" y="2387"/>
                      <a:pt x="74565" y="3945"/>
                    </a:cubicBezTo>
                    <a:lnTo>
                      <a:pt x="56396" y="11836"/>
                    </a:lnTo>
                    <a:cubicBezTo>
                      <a:pt x="52533" y="13510"/>
                      <a:pt x="48157" y="15417"/>
                      <a:pt x="44991" y="18600"/>
                    </a:cubicBezTo>
                    <a:cubicBezTo>
                      <a:pt x="41708" y="21898"/>
                      <a:pt x="39835" y="26490"/>
                      <a:pt x="38177" y="30535"/>
                    </a:cubicBezTo>
                    <a:lnTo>
                      <a:pt x="25695" y="60988"/>
                    </a:lnTo>
                    <a:cubicBezTo>
                      <a:pt x="23076" y="67370"/>
                      <a:pt x="20108" y="74598"/>
                      <a:pt x="20059" y="81975"/>
                    </a:cubicBezTo>
                    <a:cubicBezTo>
                      <a:pt x="20042" y="84892"/>
                      <a:pt x="20473" y="87876"/>
                      <a:pt x="20887" y="90760"/>
                    </a:cubicBezTo>
                    <a:cubicBezTo>
                      <a:pt x="21517" y="95187"/>
                      <a:pt x="22180" y="99762"/>
                      <a:pt x="21219" y="104188"/>
                    </a:cubicBezTo>
                    <a:cubicBezTo>
                      <a:pt x="20108" y="109327"/>
                      <a:pt x="16942" y="113753"/>
                      <a:pt x="13875" y="118046"/>
                    </a:cubicBezTo>
                    <a:cubicBezTo>
                      <a:pt x="10494" y="122788"/>
                      <a:pt x="6979" y="127678"/>
                      <a:pt x="6449" y="133430"/>
                    </a:cubicBezTo>
                    <a:cubicBezTo>
                      <a:pt x="6266" y="135420"/>
                      <a:pt x="6449" y="137458"/>
                      <a:pt x="6614" y="139431"/>
                    </a:cubicBezTo>
                    <a:cubicBezTo>
                      <a:pt x="6780" y="141354"/>
                      <a:pt x="6963" y="143360"/>
                      <a:pt x="6797" y="145333"/>
                    </a:cubicBezTo>
                    <a:cubicBezTo>
                      <a:pt x="6498" y="149046"/>
                      <a:pt x="4376" y="152975"/>
                      <a:pt x="2255" y="155760"/>
                    </a:cubicBezTo>
                    <a:cubicBezTo>
                      <a:pt x="22545" y="146576"/>
                      <a:pt x="43416" y="136978"/>
                      <a:pt x="60159" y="121660"/>
                    </a:cubicBezTo>
                    <a:cubicBezTo>
                      <a:pt x="68564" y="113968"/>
                      <a:pt x="78609" y="101768"/>
                      <a:pt x="78626" y="87329"/>
                    </a:cubicBezTo>
                    <a:cubicBezTo>
                      <a:pt x="78626" y="85240"/>
                      <a:pt x="78427" y="83102"/>
                      <a:pt x="78211" y="81030"/>
                    </a:cubicBezTo>
                    <a:cubicBezTo>
                      <a:pt x="77930" y="78128"/>
                      <a:pt x="77631" y="75128"/>
                      <a:pt x="77913" y="72161"/>
                    </a:cubicBezTo>
                    <a:cubicBezTo>
                      <a:pt x="78444" y="66790"/>
                      <a:pt x="80864" y="61817"/>
                      <a:pt x="83185" y="57009"/>
                    </a:cubicBezTo>
                    <a:cubicBezTo>
                      <a:pt x="83765" y="55799"/>
                      <a:pt x="84378" y="54539"/>
                      <a:pt x="84942" y="53312"/>
                    </a:cubicBezTo>
                    <a:cubicBezTo>
                      <a:pt x="90578" y="41045"/>
                      <a:pt x="93264" y="27601"/>
                      <a:pt x="95883" y="14588"/>
                    </a:cubicBezTo>
                    <a:cubicBezTo>
                      <a:pt x="96380" y="12118"/>
                      <a:pt x="96993" y="9035"/>
                      <a:pt x="95999" y="6399"/>
                    </a:cubicBezTo>
                    <a:cubicBezTo>
                      <a:pt x="95916" y="6183"/>
                      <a:pt x="95833" y="5984"/>
                      <a:pt x="95734" y="5785"/>
                    </a:cubicBezTo>
                    <a:cubicBezTo>
                      <a:pt x="94026" y="2254"/>
                      <a:pt x="89733" y="647"/>
                      <a:pt x="86285" y="6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9" name="Google Shape;1189;p44"/>
            <p:cNvGrpSpPr/>
            <p:nvPr/>
          </p:nvGrpSpPr>
          <p:grpSpPr>
            <a:xfrm>
              <a:off x="2461724" y="2914835"/>
              <a:ext cx="171623" cy="46162"/>
              <a:chOff x="2461724" y="2914835"/>
              <a:chExt cx="171623" cy="46162"/>
            </a:xfrm>
          </p:grpSpPr>
          <p:sp>
            <p:nvSpPr>
              <p:cNvPr id="1190" name="Google Shape;1190;p44"/>
              <p:cNvSpPr/>
              <p:nvPr/>
            </p:nvSpPr>
            <p:spPr>
              <a:xfrm>
                <a:off x="2461823" y="2915175"/>
                <a:ext cx="171200" cy="45497"/>
              </a:xfrm>
              <a:custGeom>
                <a:avLst/>
                <a:gdLst/>
                <a:ahLst/>
                <a:cxnLst/>
                <a:rect l="l" t="t" r="r" b="b"/>
                <a:pathLst>
                  <a:path w="171200" h="45497" extrusionOk="0">
                    <a:moveTo>
                      <a:pt x="23821" y="30068"/>
                    </a:moveTo>
                    <a:cubicBezTo>
                      <a:pt x="41460" y="32356"/>
                      <a:pt x="58567" y="37611"/>
                      <a:pt x="75957" y="41357"/>
                    </a:cubicBezTo>
                    <a:cubicBezTo>
                      <a:pt x="93346" y="45104"/>
                      <a:pt x="111498" y="47341"/>
                      <a:pt x="128871" y="43496"/>
                    </a:cubicBezTo>
                    <a:cubicBezTo>
                      <a:pt x="146244" y="39650"/>
                      <a:pt x="162838" y="28874"/>
                      <a:pt x="169917" y="12546"/>
                    </a:cubicBezTo>
                    <a:cubicBezTo>
                      <a:pt x="171442" y="9032"/>
                      <a:pt x="172138" y="4141"/>
                      <a:pt x="168939" y="2036"/>
                    </a:cubicBezTo>
                    <a:cubicBezTo>
                      <a:pt x="167712" y="1224"/>
                      <a:pt x="166203" y="1058"/>
                      <a:pt x="164745" y="925"/>
                    </a:cubicBezTo>
                    <a:cubicBezTo>
                      <a:pt x="138884" y="-1495"/>
                      <a:pt x="109774" y="-252"/>
                      <a:pt x="91374" y="18083"/>
                    </a:cubicBezTo>
                    <a:cubicBezTo>
                      <a:pt x="87942" y="13623"/>
                      <a:pt x="84378" y="9048"/>
                      <a:pt x="79488" y="6247"/>
                    </a:cubicBezTo>
                    <a:cubicBezTo>
                      <a:pt x="74598" y="3445"/>
                      <a:pt x="68000" y="2865"/>
                      <a:pt x="63574" y="6329"/>
                    </a:cubicBezTo>
                    <a:cubicBezTo>
                      <a:pt x="60905" y="8435"/>
                      <a:pt x="59380" y="11667"/>
                      <a:pt x="57026" y="14121"/>
                    </a:cubicBezTo>
                    <a:cubicBezTo>
                      <a:pt x="54539" y="16707"/>
                      <a:pt x="51240" y="18331"/>
                      <a:pt x="47975" y="19857"/>
                    </a:cubicBezTo>
                    <a:cubicBezTo>
                      <a:pt x="32906" y="26902"/>
                      <a:pt x="15566" y="33035"/>
                      <a:pt x="0" y="27151"/>
                    </a:cubicBezTo>
                    <a:cubicBezTo>
                      <a:pt x="10792" y="30383"/>
                      <a:pt x="22131" y="31742"/>
                      <a:pt x="23821" y="30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44"/>
              <p:cNvSpPr/>
              <p:nvPr/>
            </p:nvSpPr>
            <p:spPr>
              <a:xfrm>
                <a:off x="2461724" y="2914835"/>
                <a:ext cx="171623" cy="46162"/>
              </a:xfrm>
              <a:custGeom>
                <a:avLst/>
                <a:gdLst/>
                <a:ahLst/>
                <a:cxnLst/>
                <a:rect l="l" t="t" r="r" b="b"/>
                <a:pathLst>
                  <a:path w="171623" h="46162" extrusionOk="0">
                    <a:moveTo>
                      <a:pt x="182" y="27192"/>
                    </a:moveTo>
                    <a:cubicBezTo>
                      <a:pt x="2686" y="27938"/>
                      <a:pt x="5139" y="28568"/>
                      <a:pt x="7476" y="29099"/>
                    </a:cubicBezTo>
                    <a:cubicBezTo>
                      <a:pt x="21070" y="31187"/>
                      <a:pt x="35376" y="25783"/>
                      <a:pt x="47941" y="19915"/>
                    </a:cubicBezTo>
                    <a:cubicBezTo>
                      <a:pt x="51439" y="18290"/>
                      <a:pt x="54523" y="16732"/>
                      <a:pt x="56893" y="14245"/>
                    </a:cubicBezTo>
                    <a:cubicBezTo>
                      <a:pt x="57854" y="13251"/>
                      <a:pt x="58700" y="12090"/>
                      <a:pt x="59512" y="10963"/>
                    </a:cubicBezTo>
                    <a:cubicBezTo>
                      <a:pt x="60673" y="9355"/>
                      <a:pt x="61883" y="7681"/>
                      <a:pt x="63474" y="6437"/>
                    </a:cubicBezTo>
                    <a:cubicBezTo>
                      <a:pt x="68265" y="2674"/>
                      <a:pt x="75095" y="3669"/>
                      <a:pt x="79736" y="6321"/>
                    </a:cubicBezTo>
                    <a:cubicBezTo>
                      <a:pt x="84643" y="9123"/>
                      <a:pt x="88290" y="13781"/>
                      <a:pt x="91506" y="17959"/>
                    </a:cubicBezTo>
                    <a:cubicBezTo>
                      <a:pt x="111366" y="-1569"/>
                      <a:pt x="142879" y="-1105"/>
                      <a:pt x="164877" y="967"/>
                    </a:cubicBezTo>
                    <a:cubicBezTo>
                      <a:pt x="166220" y="1100"/>
                      <a:pt x="167877" y="1249"/>
                      <a:pt x="169220" y="2127"/>
                    </a:cubicBezTo>
                    <a:cubicBezTo>
                      <a:pt x="172569" y="4332"/>
                      <a:pt x="171906" y="9372"/>
                      <a:pt x="170314" y="13019"/>
                    </a:cubicBezTo>
                    <a:cubicBezTo>
                      <a:pt x="163700" y="28253"/>
                      <a:pt x="148283" y="39890"/>
                      <a:pt x="129054" y="44151"/>
                    </a:cubicBezTo>
                    <a:cubicBezTo>
                      <a:pt x="110172" y="48328"/>
                      <a:pt x="90793" y="45195"/>
                      <a:pt x="76007" y="42012"/>
                    </a:cubicBezTo>
                    <a:cubicBezTo>
                      <a:pt x="70138" y="40752"/>
                      <a:pt x="64204" y="39294"/>
                      <a:pt x="58468" y="37868"/>
                    </a:cubicBezTo>
                    <a:cubicBezTo>
                      <a:pt x="47262" y="35100"/>
                      <a:pt x="35658" y="32248"/>
                      <a:pt x="24020" y="30740"/>
                    </a:cubicBezTo>
                    <a:cubicBezTo>
                      <a:pt x="22280" y="32099"/>
                      <a:pt x="15102" y="31386"/>
                      <a:pt x="7559" y="29745"/>
                    </a:cubicBezTo>
                    <a:cubicBezTo>
                      <a:pt x="5006" y="29364"/>
                      <a:pt x="2487" y="28734"/>
                      <a:pt x="0" y="27789"/>
                    </a:cubicBezTo>
                    <a:lnTo>
                      <a:pt x="199" y="27209"/>
                    </a:lnTo>
                    <a:close/>
                    <a:moveTo>
                      <a:pt x="168839" y="2625"/>
                    </a:moveTo>
                    <a:cubicBezTo>
                      <a:pt x="167646" y="1829"/>
                      <a:pt x="166054" y="1680"/>
                      <a:pt x="164778" y="1564"/>
                    </a:cubicBezTo>
                    <a:cubicBezTo>
                      <a:pt x="142813" y="-492"/>
                      <a:pt x="111316" y="-973"/>
                      <a:pt x="91655" y="18622"/>
                    </a:cubicBezTo>
                    <a:lnTo>
                      <a:pt x="91407" y="18870"/>
                    </a:lnTo>
                    <a:lnTo>
                      <a:pt x="91191" y="18589"/>
                    </a:lnTo>
                    <a:cubicBezTo>
                      <a:pt x="87959" y="14395"/>
                      <a:pt x="84312" y="9637"/>
                      <a:pt x="79405" y="6835"/>
                    </a:cubicBezTo>
                    <a:cubicBezTo>
                      <a:pt x="74946" y="4283"/>
                      <a:pt x="68398" y="3321"/>
                      <a:pt x="63839" y="6902"/>
                    </a:cubicBezTo>
                    <a:cubicBezTo>
                      <a:pt x="62314" y="8112"/>
                      <a:pt x="61137" y="9736"/>
                      <a:pt x="59993" y="11311"/>
                    </a:cubicBezTo>
                    <a:cubicBezTo>
                      <a:pt x="59164" y="12455"/>
                      <a:pt x="58319" y="13632"/>
                      <a:pt x="57324" y="14660"/>
                    </a:cubicBezTo>
                    <a:cubicBezTo>
                      <a:pt x="54871" y="17213"/>
                      <a:pt x="51737" y="18804"/>
                      <a:pt x="48190" y="20462"/>
                    </a:cubicBezTo>
                    <a:cubicBezTo>
                      <a:pt x="37282" y="25551"/>
                      <a:pt x="25081" y="30292"/>
                      <a:pt x="13096" y="30160"/>
                    </a:cubicBezTo>
                    <a:cubicBezTo>
                      <a:pt x="18716" y="31038"/>
                      <a:pt x="22827" y="31038"/>
                      <a:pt x="23689" y="30176"/>
                    </a:cubicBezTo>
                    <a:lnTo>
                      <a:pt x="23788" y="30077"/>
                    </a:lnTo>
                    <a:lnTo>
                      <a:pt x="23937" y="30077"/>
                    </a:lnTo>
                    <a:cubicBezTo>
                      <a:pt x="35658" y="31618"/>
                      <a:pt x="47311" y="34486"/>
                      <a:pt x="58584" y="37255"/>
                    </a:cubicBezTo>
                    <a:cubicBezTo>
                      <a:pt x="64320" y="38664"/>
                      <a:pt x="70238" y="40122"/>
                      <a:pt x="76089" y="41382"/>
                    </a:cubicBezTo>
                    <a:cubicBezTo>
                      <a:pt x="90810" y="44548"/>
                      <a:pt x="110106" y="47665"/>
                      <a:pt x="128871" y="43521"/>
                    </a:cubicBezTo>
                    <a:cubicBezTo>
                      <a:pt x="147902" y="39310"/>
                      <a:pt x="163170" y="27806"/>
                      <a:pt x="169701" y="12753"/>
                    </a:cubicBezTo>
                    <a:cubicBezTo>
                      <a:pt x="170845" y="10118"/>
                      <a:pt x="171508" y="6736"/>
                      <a:pt x="170381" y="4398"/>
                    </a:cubicBezTo>
                    <a:cubicBezTo>
                      <a:pt x="170033" y="3686"/>
                      <a:pt x="169535" y="3089"/>
                      <a:pt x="168839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2" name="Google Shape;1192;p44"/>
            <p:cNvGrpSpPr/>
            <p:nvPr/>
          </p:nvGrpSpPr>
          <p:grpSpPr>
            <a:xfrm>
              <a:off x="2326752" y="2881404"/>
              <a:ext cx="187455" cy="88321"/>
              <a:chOff x="2326752" y="2881404"/>
              <a:chExt cx="187455" cy="88321"/>
            </a:xfrm>
          </p:grpSpPr>
          <p:sp>
            <p:nvSpPr>
              <p:cNvPr id="1193" name="Google Shape;1193;p44"/>
              <p:cNvSpPr/>
              <p:nvPr/>
            </p:nvSpPr>
            <p:spPr>
              <a:xfrm>
                <a:off x="2327863" y="2882117"/>
                <a:ext cx="184570" cy="87280"/>
              </a:xfrm>
              <a:custGeom>
                <a:avLst/>
                <a:gdLst/>
                <a:ahLst/>
                <a:cxnLst/>
                <a:rect l="l" t="t" r="r" b="b"/>
                <a:pathLst>
                  <a:path w="184570" h="87280" extrusionOk="0">
                    <a:moveTo>
                      <a:pt x="108962" y="68033"/>
                    </a:moveTo>
                    <a:cubicBezTo>
                      <a:pt x="132319" y="78228"/>
                      <a:pt x="159987" y="63325"/>
                      <a:pt x="184571" y="70006"/>
                    </a:cubicBezTo>
                    <a:cubicBezTo>
                      <a:pt x="168043" y="58998"/>
                      <a:pt x="146692" y="55534"/>
                      <a:pt x="127545" y="60772"/>
                    </a:cubicBezTo>
                    <a:cubicBezTo>
                      <a:pt x="145001" y="57341"/>
                      <a:pt x="164960" y="52003"/>
                      <a:pt x="172337" y="35823"/>
                    </a:cubicBezTo>
                    <a:cubicBezTo>
                      <a:pt x="157136" y="40664"/>
                      <a:pt x="141918" y="45505"/>
                      <a:pt x="126716" y="50328"/>
                    </a:cubicBezTo>
                    <a:cubicBezTo>
                      <a:pt x="135950" y="35426"/>
                      <a:pt x="140144" y="17456"/>
                      <a:pt x="138486" y="0"/>
                    </a:cubicBezTo>
                    <a:cubicBezTo>
                      <a:pt x="129418" y="9897"/>
                      <a:pt x="122605" y="21865"/>
                      <a:pt x="118726" y="34713"/>
                    </a:cubicBezTo>
                    <a:cubicBezTo>
                      <a:pt x="115759" y="44510"/>
                      <a:pt x="114184" y="55351"/>
                      <a:pt x="107188" y="62828"/>
                    </a:cubicBezTo>
                    <a:cubicBezTo>
                      <a:pt x="100342" y="70138"/>
                      <a:pt x="89865" y="72525"/>
                      <a:pt x="80002" y="74266"/>
                    </a:cubicBezTo>
                    <a:cubicBezTo>
                      <a:pt x="53594" y="78924"/>
                      <a:pt x="26822" y="81477"/>
                      <a:pt x="0" y="81908"/>
                    </a:cubicBezTo>
                    <a:cubicBezTo>
                      <a:pt x="10891" y="88274"/>
                      <a:pt x="24369" y="87810"/>
                      <a:pt x="36901" y="86401"/>
                    </a:cubicBezTo>
                    <a:cubicBezTo>
                      <a:pt x="61833" y="83599"/>
                      <a:pt x="86434" y="77847"/>
                      <a:pt x="108979" y="68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44"/>
              <p:cNvSpPr/>
              <p:nvPr/>
            </p:nvSpPr>
            <p:spPr>
              <a:xfrm>
                <a:off x="2326752" y="2881404"/>
                <a:ext cx="187455" cy="88321"/>
              </a:xfrm>
              <a:custGeom>
                <a:avLst/>
                <a:gdLst/>
                <a:ahLst/>
                <a:cxnLst/>
                <a:rect l="l" t="t" r="r" b="b"/>
                <a:pathLst>
                  <a:path w="187455" h="88321" extrusionOk="0">
                    <a:moveTo>
                      <a:pt x="1111" y="82322"/>
                    </a:moveTo>
                    <a:cubicBezTo>
                      <a:pt x="27833" y="81891"/>
                      <a:pt x="54738" y="79322"/>
                      <a:pt x="81063" y="74697"/>
                    </a:cubicBezTo>
                    <a:cubicBezTo>
                      <a:pt x="90561" y="73023"/>
                      <a:pt x="101270" y="70636"/>
                      <a:pt x="108067" y="63342"/>
                    </a:cubicBezTo>
                    <a:cubicBezTo>
                      <a:pt x="113554" y="57490"/>
                      <a:pt x="115709" y="49400"/>
                      <a:pt x="117798" y="41592"/>
                    </a:cubicBezTo>
                    <a:cubicBezTo>
                      <a:pt x="118345" y="39520"/>
                      <a:pt x="118925" y="37398"/>
                      <a:pt x="119538" y="35343"/>
                    </a:cubicBezTo>
                    <a:cubicBezTo>
                      <a:pt x="123434" y="22479"/>
                      <a:pt x="130297" y="10427"/>
                      <a:pt x="139365" y="514"/>
                    </a:cubicBezTo>
                    <a:lnTo>
                      <a:pt x="139829" y="0"/>
                    </a:lnTo>
                    <a:lnTo>
                      <a:pt x="139895" y="696"/>
                    </a:lnTo>
                    <a:cubicBezTo>
                      <a:pt x="141553" y="17986"/>
                      <a:pt x="137508" y="35641"/>
                      <a:pt x="128523" y="50511"/>
                    </a:cubicBezTo>
                    <a:lnTo>
                      <a:pt x="174028" y="36039"/>
                    </a:lnTo>
                    <a:lnTo>
                      <a:pt x="173746" y="36669"/>
                    </a:lnTo>
                    <a:cubicBezTo>
                      <a:pt x="168126" y="49002"/>
                      <a:pt x="155378" y="55136"/>
                      <a:pt x="140906" y="59031"/>
                    </a:cubicBezTo>
                    <a:cubicBezTo>
                      <a:pt x="156605" y="57722"/>
                      <a:pt x="172751" y="61717"/>
                      <a:pt x="185880" y="70470"/>
                    </a:cubicBezTo>
                    <a:lnTo>
                      <a:pt x="187455" y="71531"/>
                    </a:lnTo>
                    <a:lnTo>
                      <a:pt x="185615" y="71033"/>
                    </a:lnTo>
                    <a:cubicBezTo>
                      <a:pt x="174276" y="67950"/>
                      <a:pt x="162092" y="69508"/>
                      <a:pt x="150306" y="71000"/>
                    </a:cubicBezTo>
                    <a:cubicBezTo>
                      <a:pt x="136712" y="72724"/>
                      <a:pt x="122672" y="74531"/>
                      <a:pt x="110089" y="69077"/>
                    </a:cubicBezTo>
                    <a:cubicBezTo>
                      <a:pt x="88987" y="78261"/>
                      <a:pt x="64751" y="84428"/>
                      <a:pt x="38045" y="87428"/>
                    </a:cubicBezTo>
                    <a:cubicBezTo>
                      <a:pt x="25264" y="88871"/>
                      <a:pt x="11919" y="89302"/>
                      <a:pt x="962" y="82903"/>
                    </a:cubicBezTo>
                    <a:lnTo>
                      <a:pt x="0" y="82339"/>
                    </a:lnTo>
                    <a:lnTo>
                      <a:pt x="1111" y="82339"/>
                    </a:lnTo>
                    <a:close/>
                    <a:moveTo>
                      <a:pt x="136132" y="60192"/>
                    </a:moveTo>
                    <a:cubicBezTo>
                      <a:pt x="133679" y="60755"/>
                      <a:pt x="131209" y="61286"/>
                      <a:pt x="128722" y="61767"/>
                    </a:cubicBezTo>
                    <a:lnTo>
                      <a:pt x="128573" y="61170"/>
                    </a:lnTo>
                    <a:cubicBezTo>
                      <a:pt x="131026" y="60507"/>
                      <a:pt x="133496" y="59976"/>
                      <a:pt x="136000" y="59578"/>
                    </a:cubicBezTo>
                    <a:cubicBezTo>
                      <a:pt x="151980" y="55849"/>
                      <a:pt x="166568" y="49997"/>
                      <a:pt x="172851" y="37017"/>
                    </a:cubicBezTo>
                    <a:lnTo>
                      <a:pt x="127098" y="51572"/>
                    </a:lnTo>
                    <a:lnTo>
                      <a:pt x="127545" y="50859"/>
                    </a:lnTo>
                    <a:cubicBezTo>
                      <a:pt x="136646" y="36171"/>
                      <a:pt x="140823" y="18633"/>
                      <a:pt x="139332" y="1426"/>
                    </a:cubicBezTo>
                    <a:cubicBezTo>
                      <a:pt x="130546" y="11173"/>
                      <a:pt x="123915" y="22943"/>
                      <a:pt x="120102" y="35492"/>
                    </a:cubicBezTo>
                    <a:cubicBezTo>
                      <a:pt x="119489" y="37531"/>
                      <a:pt x="118908" y="39669"/>
                      <a:pt x="118361" y="41725"/>
                    </a:cubicBezTo>
                    <a:cubicBezTo>
                      <a:pt x="116256" y="49616"/>
                      <a:pt x="114084" y="57772"/>
                      <a:pt x="108498" y="63739"/>
                    </a:cubicBezTo>
                    <a:cubicBezTo>
                      <a:pt x="101552" y="71166"/>
                      <a:pt x="90744" y="73586"/>
                      <a:pt x="81145" y="75277"/>
                    </a:cubicBezTo>
                    <a:cubicBezTo>
                      <a:pt x="55169" y="79852"/>
                      <a:pt x="28629" y="82422"/>
                      <a:pt x="2238" y="82903"/>
                    </a:cubicBezTo>
                    <a:cubicBezTo>
                      <a:pt x="12847" y="88638"/>
                      <a:pt x="25662" y="88174"/>
                      <a:pt x="37962" y="86798"/>
                    </a:cubicBezTo>
                    <a:cubicBezTo>
                      <a:pt x="64651" y="83798"/>
                      <a:pt x="88871" y="77631"/>
                      <a:pt x="109940" y="68447"/>
                    </a:cubicBezTo>
                    <a:lnTo>
                      <a:pt x="110056" y="68398"/>
                    </a:lnTo>
                    <a:lnTo>
                      <a:pt x="110172" y="68447"/>
                    </a:lnTo>
                    <a:cubicBezTo>
                      <a:pt x="122622" y="73885"/>
                      <a:pt x="136646" y="72094"/>
                      <a:pt x="150190" y="70370"/>
                    </a:cubicBezTo>
                    <a:cubicBezTo>
                      <a:pt x="161412" y="68945"/>
                      <a:pt x="173000" y="67469"/>
                      <a:pt x="183924" y="69956"/>
                    </a:cubicBezTo>
                    <a:cubicBezTo>
                      <a:pt x="169834" y="61120"/>
                      <a:pt x="152511" y="57639"/>
                      <a:pt x="136099" y="601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C5DF608-216D-4B8D-AA9C-52331FC2DB09}"/>
              </a:ext>
            </a:extLst>
          </p:cNvPr>
          <p:cNvGrpSpPr/>
          <p:nvPr/>
        </p:nvGrpSpPr>
        <p:grpSpPr>
          <a:xfrm>
            <a:off x="5475035" y="554251"/>
            <a:ext cx="3494655" cy="1952645"/>
            <a:chOff x="5048722" y="1245990"/>
            <a:chExt cx="2492046" cy="1392435"/>
          </a:xfrm>
        </p:grpSpPr>
        <p:grpSp>
          <p:nvGrpSpPr>
            <p:cNvPr id="108" name="Google Shape;2675;p61">
              <a:extLst>
                <a:ext uri="{FF2B5EF4-FFF2-40B4-BE49-F238E27FC236}">
                  <a16:creationId xmlns:a16="http://schemas.microsoft.com/office/drawing/2014/main" id="{EFB1D1B8-8B2A-4F04-BB32-A297E5C5C1F9}"/>
                </a:ext>
              </a:extLst>
            </p:cNvPr>
            <p:cNvGrpSpPr/>
            <p:nvPr/>
          </p:nvGrpSpPr>
          <p:grpSpPr>
            <a:xfrm>
              <a:off x="5706104" y="1558958"/>
              <a:ext cx="1194799" cy="1079467"/>
              <a:chOff x="722669" y="3200400"/>
              <a:chExt cx="1311650" cy="1185038"/>
            </a:xfrm>
          </p:grpSpPr>
          <p:sp>
            <p:nvSpPr>
              <p:cNvPr id="113" name="Google Shape;2676;p61">
                <a:extLst>
                  <a:ext uri="{FF2B5EF4-FFF2-40B4-BE49-F238E27FC236}">
                    <a16:creationId xmlns:a16="http://schemas.microsoft.com/office/drawing/2014/main" id="{C1116C52-C6A0-4214-BB8F-7F748C15EF83}"/>
                  </a:ext>
                </a:extLst>
              </p:cNvPr>
              <p:cNvSpPr/>
              <p:nvPr/>
            </p:nvSpPr>
            <p:spPr>
              <a:xfrm rot="-5400000">
                <a:off x="894200" y="3416738"/>
                <a:ext cx="968700" cy="968700"/>
              </a:xfrm>
              <a:prstGeom prst="arc">
                <a:avLst>
                  <a:gd name="adj1" fmla="val 16200000"/>
                  <a:gd name="adj2" fmla="val 5481979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115" name="Google Shape;2678;p61">
                <a:extLst>
                  <a:ext uri="{FF2B5EF4-FFF2-40B4-BE49-F238E27FC236}">
                    <a16:creationId xmlns:a16="http://schemas.microsoft.com/office/drawing/2014/main" id="{1DA1F34E-0FD5-44A5-BFB8-DDBA1CAF521B}"/>
                  </a:ext>
                </a:extLst>
              </p:cNvPr>
              <p:cNvGrpSpPr/>
              <p:nvPr/>
            </p:nvGrpSpPr>
            <p:grpSpPr>
              <a:xfrm>
                <a:off x="1335344" y="3200400"/>
                <a:ext cx="86400" cy="255000"/>
                <a:chOff x="1335344" y="3200400"/>
                <a:chExt cx="86400" cy="255000"/>
              </a:xfrm>
            </p:grpSpPr>
            <p:sp>
              <p:nvSpPr>
                <p:cNvPr id="128" name="Google Shape;2679;p61">
                  <a:extLst>
                    <a:ext uri="{FF2B5EF4-FFF2-40B4-BE49-F238E27FC236}">
                      <a16:creationId xmlns:a16="http://schemas.microsoft.com/office/drawing/2014/main" id="{AD3016D4-BB7C-49B4-8B3D-092F5F52D93C}"/>
                    </a:ext>
                  </a:extLst>
                </p:cNvPr>
                <p:cNvSpPr/>
                <p:nvPr/>
              </p:nvSpPr>
              <p:spPr>
                <a:xfrm>
                  <a:off x="1335344" y="3369000"/>
                  <a:ext cx="86400" cy="864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29" name="Google Shape;2680;p61">
                  <a:extLst>
                    <a:ext uri="{FF2B5EF4-FFF2-40B4-BE49-F238E27FC236}">
                      <a16:creationId xmlns:a16="http://schemas.microsoft.com/office/drawing/2014/main" id="{05337675-0A7D-457F-871D-D4A508F16C16}"/>
                    </a:ext>
                  </a:extLst>
                </p:cNvPr>
                <p:cNvCxnSpPr>
                  <a:stCxn id="128" idx="0"/>
                </p:cNvCxnSpPr>
                <p:nvPr/>
              </p:nvCxnSpPr>
              <p:spPr>
                <a:xfrm rot="10800000">
                  <a:off x="1378544" y="3200400"/>
                  <a:ext cx="0" cy="168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6" name="Google Shape;2682;p61">
                <a:extLst>
                  <a:ext uri="{FF2B5EF4-FFF2-40B4-BE49-F238E27FC236}">
                    <a16:creationId xmlns:a16="http://schemas.microsoft.com/office/drawing/2014/main" id="{7C5799CC-852B-4BD6-AB1B-CE06853B80A7}"/>
                  </a:ext>
                </a:extLst>
              </p:cNvPr>
              <p:cNvGrpSpPr/>
              <p:nvPr/>
            </p:nvGrpSpPr>
            <p:grpSpPr>
              <a:xfrm>
                <a:off x="1613944" y="3325788"/>
                <a:ext cx="252600" cy="216000"/>
                <a:chOff x="1613944" y="3325788"/>
                <a:chExt cx="252600" cy="216000"/>
              </a:xfrm>
            </p:grpSpPr>
            <p:sp>
              <p:nvSpPr>
                <p:cNvPr id="126" name="Google Shape;2683;p61">
                  <a:extLst>
                    <a:ext uri="{FF2B5EF4-FFF2-40B4-BE49-F238E27FC236}">
                      <a16:creationId xmlns:a16="http://schemas.microsoft.com/office/drawing/2014/main" id="{4F20A4AD-0434-476F-8F36-23DFEDB7891E}"/>
                    </a:ext>
                  </a:extLst>
                </p:cNvPr>
                <p:cNvSpPr/>
                <p:nvPr/>
              </p:nvSpPr>
              <p:spPr>
                <a:xfrm>
                  <a:off x="1613944" y="3455388"/>
                  <a:ext cx="86400" cy="8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27" name="Google Shape;2684;p61">
                  <a:extLst>
                    <a:ext uri="{FF2B5EF4-FFF2-40B4-BE49-F238E27FC236}">
                      <a16:creationId xmlns:a16="http://schemas.microsoft.com/office/drawing/2014/main" id="{4A477B32-3CF5-4A4D-B557-839F2EFA31CF}"/>
                    </a:ext>
                  </a:extLst>
                </p:cNvPr>
                <p:cNvCxnSpPr>
                  <a:stCxn id="126" idx="0"/>
                </p:cNvCxnSpPr>
                <p:nvPr/>
              </p:nvCxnSpPr>
              <p:spPr>
                <a:xfrm rot="-5400000">
                  <a:off x="1697044" y="3285888"/>
                  <a:ext cx="129600" cy="209400"/>
                </a:xfrm>
                <a:prstGeom prst="bentConnector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7" name="Google Shape;2686;p61">
                <a:extLst>
                  <a:ext uri="{FF2B5EF4-FFF2-40B4-BE49-F238E27FC236}">
                    <a16:creationId xmlns:a16="http://schemas.microsoft.com/office/drawing/2014/main" id="{51B34725-82D7-49EA-9575-F6B6D38E9CC8}"/>
                  </a:ext>
                </a:extLst>
              </p:cNvPr>
              <p:cNvGrpSpPr/>
              <p:nvPr/>
            </p:nvGrpSpPr>
            <p:grpSpPr>
              <a:xfrm>
                <a:off x="1780219" y="3669663"/>
                <a:ext cx="254100" cy="86400"/>
                <a:chOff x="1780219" y="3669663"/>
                <a:chExt cx="254100" cy="86400"/>
              </a:xfrm>
            </p:grpSpPr>
            <p:sp>
              <p:nvSpPr>
                <p:cNvPr id="124" name="Google Shape;2687;p61">
                  <a:extLst>
                    <a:ext uri="{FF2B5EF4-FFF2-40B4-BE49-F238E27FC236}">
                      <a16:creationId xmlns:a16="http://schemas.microsoft.com/office/drawing/2014/main" id="{A586DA64-4000-4E56-A38B-A735604967F1}"/>
                    </a:ext>
                  </a:extLst>
                </p:cNvPr>
                <p:cNvSpPr/>
                <p:nvPr/>
              </p:nvSpPr>
              <p:spPr>
                <a:xfrm>
                  <a:off x="1780219" y="3669663"/>
                  <a:ext cx="86400" cy="86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25" name="Google Shape;2688;p61">
                  <a:extLst>
                    <a:ext uri="{FF2B5EF4-FFF2-40B4-BE49-F238E27FC236}">
                      <a16:creationId xmlns:a16="http://schemas.microsoft.com/office/drawing/2014/main" id="{4E4F329E-8722-47D4-AC4E-0502A37F285F}"/>
                    </a:ext>
                  </a:extLst>
                </p:cNvPr>
                <p:cNvCxnSpPr>
                  <a:stCxn id="124" idx="6"/>
                </p:cNvCxnSpPr>
                <p:nvPr/>
              </p:nvCxnSpPr>
              <p:spPr>
                <a:xfrm>
                  <a:off x="1866619" y="3712863"/>
                  <a:ext cx="1677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8" name="Google Shape;2690;p61">
                <a:extLst>
                  <a:ext uri="{FF2B5EF4-FFF2-40B4-BE49-F238E27FC236}">
                    <a16:creationId xmlns:a16="http://schemas.microsoft.com/office/drawing/2014/main" id="{7859FEEC-B29F-437F-97EB-C90C72F37EFC}"/>
                  </a:ext>
                </a:extLst>
              </p:cNvPr>
              <p:cNvGrpSpPr/>
              <p:nvPr/>
            </p:nvGrpSpPr>
            <p:grpSpPr>
              <a:xfrm>
                <a:off x="890544" y="3325788"/>
                <a:ext cx="252600" cy="216000"/>
                <a:chOff x="890544" y="3325788"/>
                <a:chExt cx="252600" cy="216000"/>
              </a:xfrm>
            </p:grpSpPr>
            <p:sp>
              <p:nvSpPr>
                <p:cNvPr id="122" name="Google Shape;2691;p61">
                  <a:extLst>
                    <a:ext uri="{FF2B5EF4-FFF2-40B4-BE49-F238E27FC236}">
                      <a16:creationId xmlns:a16="http://schemas.microsoft.com/office/drawing/2014/main" id="{9C309203-F94D-43B7-829B-88761B5197EA}"/>
                    </a:ext>
                  </a:extLst>
                </p:cNvPr>
                <p:cNvSpPr/>
                <p:nvPr/>
              </p:nvSpPr>
              <p:spPr>
                <a:xfrm>
                  <a:off x="1056744" y="3455388"/>
                  <a:ext cx="86400" cy="8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23" name="Google Shape;2692;p61">
                  <a:extLst>
                    <a:ext uri="{FF2B5EF4-FFF2-40B4-BE49-F238E27FC236}">
                      <a16:creationId xmlns:a16="http://schemas.microsoft.com/office/drawing/2014/main" id="{EA3E7A25-8ED4-44DA-86B0-1DF99770C0BA}"/>
                    </a:ext>
                  </a:extLst>
                </p:cNvPr>
                <p:cNvCxnSpPr>
                  <a:stCxn id="122" idx="0"/>
                </p:cNvCxnSpPr>
                <p:nvPr/>
              </p:nvCxnSpPr>
              <p:spPr>
                <a:xfrm rot="5400000" flipH="1">
                  <a:off x="930444" y="3285888"/>
                  <a:ext cx="129600" cy="209400"/>
                </a:xfrm>
                <a:prstGeom prst="bentConnector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9" name="Google Shape;2694;p61">
                <a:extLst>
                  <a:ext uri="{FF2B5EF4-FFF2-40B4-BE49-F238E27FC236}">
                    <a16:creationId xmlns:a16="http://schemas.microsoft.com/office/drawing/2014/main" id="{598C1E1B-A546-4D0B-A6DC-39633896E224}"/>
                  </a:ext>
                </a:extLst>
              </p:cNvPr>
              <p:cNvGrpSpPr/>
              <p:nvPr/>
            </p:nvGrpSpPr>
            <p:grpSpPr>
              <a:xfrm>
                <a:off x="722669" y="3669663"/>
                <a:ext cx="254100" cy="86400"/>
                <a:chOff x="722669" y="3669663"/>
                <a:chExt cx="254100" cy="86400"/>
              </a:xfrm>
            </p:grpSpPr>
            <p:sp>
              <p:nvSpPr>
                <p:cNvPr id="120" name="Google Shape;2695;p61">
                  <a:extLst>
                    <a:ext uri="{FF2B5EF4-FFF2-40B4-BE49-F238E27FC236}">
                      <a16:creationId xmlns:a16="http://schemas.microsoft.com/office/drawing/2014/main" id="{9AEE0D03-6BF5-4492-A69F-29E313208B3E}"/>
                    </a:ext>
                  </a:extLst>
                </p:cNvPr>
                <p:cNvSpPr/>
                <p:nvPr/>
              </p:nvSpPr>
              <p:spPr>
                <a:xfrm>
                  <a:off x="890369" y="3669663"/>
                  <a:ext cx="86400" cy="86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21" name="Google Shape;2696;p61">
                  <a:extLst>
                    <a:ext uri="{FF2B5EF4-FFF2-40B4-BE49-F238E27FC236}">
                      <a16:creationId xmlns:a16="http://schemas.microsoft.com/office/drawing/2014/main" id="{247A7ED1-BC2F-4899-BC2E-00B31131D4A5}"/>
                    </a:ext>
                  </a:extLst>
                </p:cNvPr>
                <p:cNvCxnSpPr>
                  <a:cxnSpLocks/>
                  <a:stCxn id="120" idx="2"/>
                </p:cNvCxnSpPr>
                <p:nvPr/>
              </p:nvCxnSpPr>
              <p:spPr>
                <a:xfrm flipH="1">
                  <a:off x="722669" y="3712863"/>
                  <a:ext cx="1677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9F7CA1E-E48D-4852-94D6-DBC3A8E5C59F}"/>
                </a:ext>
              </a:extLst>
            </p:cNvPr>
            <p:cNvSpPr txBox="1"/>
            <p:nvPr/>
          </p:nvSpPr>
          <p:spPr>
            <a:xfrm>
              <a:off x="5932332" y="2064472"/>
              <a:ext cx="735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Gift   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BEF87E-A2B9-44C1-A0B4-B213392ACD0A}"/>
                </a:ext>
              </a:extLst>
            </p:cNvPr>
            <p:cNvSpPr txBox="1"/>
            <p:nvPr/>
          </p:nvSpPr>
          <p:spPr>
            <a:xfrm>
              <a:off x="5694775" y="1245990"/>
              <a:ext cx="11969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Search volume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246,000</a:t>
              </a: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CAC2415-F074-42CD-9E01-DAAEA3B777DE}"/>
                </a:ext>
              </a:extLst>
            </p:cNvPr>
            <p:cNvSpPr txBox="1"/>
            <p:nvPr/>
          </p:nvSpPr>
          <p:spPr>
            <a:xfrm>
              <a:off x="5048722" y="1548547"/>
              <a:ext cx="10844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High range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2.63$</a:t>
              </a: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CDCFA01-B190-4D93-A68E-6448BBC181E9}"/>
                </a:ext>
              </a:extLst>
            </p:cNvPr>
            <p:cNvSpPr txBox="1"/>
            <p:nvPr/>
          </p:nvSpPr>
          <p:spPr>
            <a:xfrm>
              <a:off x="6456303" y="1545212"/>
              <a:ext cx="10844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Low range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0.37$</a:t>
              </a: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F322AE5-EEAF-43D4-A8C1-CC2A27CCE5C8}"/>
              </a:ext>
            </a:extLst>
          </p:cNvPr>
          <p:cNvSpPr txBox="1"/>
          <p:nvPr/>
        </p:nvSpPr>
        <p:spPr>
          <a:xfrm>
            <a:off x="3017661" y="2055113"/>
            <a:ext cx="2909219" cy="46166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3175">
                  <a:solidFill>
                    <a:schemeClr val="accent4"/>
                  </a:solidFill>
                </a:ln>
                <a:solidFill>
                  <a:srgbClr val="175C6E"/>
                </a:solidFill>
                <a:latin typeface="Bahnschrift" panose="020B0502040204020203" pitchFamily="34" charset="0"/>
              </a:rPr>
              <a:t>Key word research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B428A1F-3381-4B4D-AFF8-9478A2DC7002}"/>
              </a:ext>
            </a:extLst>
          </p:cNvPr>
          <p:cNvGrpSpPr/>
          <p:nvPr/>
        </p:nvGrpSpPr>
        <p:grpSpPr>
          <a:xfrm>
            <a:off x="129051" y="706651"/>
            <a:ext cx="3494655" cy="1952645"/>
            <a:chOff x="5048722" y="1245990"/>
            <a:chExt cx="2492046" cy="1392435"/>
          </a:xfrm>
        </p:grpSpPr>
        <p:grpSp>
          <p:nvGrpSpPr>
            <p:cNvPr id="158" name="Google Shape;2675;p61">
              <a:extLst>
                <a:ext uri="{FF2B5EF4-FFF2-40B4-BE49-F238E27FC236}">
                  <a16:creationId xmlns:a16="http://schemas.microsoft.com/office/drawing/2014/main" id="{3E775F79-5812-4828-90B4-1D0E07E855B2}"/>
                </a:ext>
              </a:extLst>
            </p:cNvPr>
            <p:cNvGrpSpPr/>
            <p:nvPr/>
          </p:nvGrpSpPr>
          <p:grpSpPr>
            <a:xfrm>
              <a:off x="5706104" y="1558958"/>
              <a:ext cx="1194799" cy="1079467"/>
              <a:chOff x="722669" y="3200400"/>
              <a:chExt cx="1311650" cy="1185038"/>
            </a:xfrm>
          </p:grpSpPr>
          <p:sp>
            <p:nvSpPr>
              <p:cNvPr id="163" name="Google Shape;2676;p61">
                <a:extLst>
                  <a:ext uri="{FF2B5EF4-FFF2-40B4-BE49-F238E27FC236}">
                    <a16:creationId xmlns:a16="http://schemas.microsoft.com/office/drawing/2014/main" id="{12188DDA-3B19-45BE-A4FF-4D57F42D330F}"/>
                  </a:ext>
                </a:extLst>
              </p:cNvPr>
              <p:cNvSpPr/>
              <p:nvPr/>
            </p:nvSpPr>
            <p:spPr>
              <a:xfrm rot="-5400000">
                <a:off x="894200" y="3416738"/>
                <a:ext cx="968700" cy="968700"/>
              </a:xfrm>
              <a:prstGeom prst="arc">
                <a:avLst>
                  <a:gd name="adj1" fmla="val 16200000"/>
                  <a:gd name="adj2" fmla="val 5481979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165" name="Google Shape;2678;p61">
                <a:extLst>
                  <a:ext uri="{FF2B5EF4-FFF2-40B4-BE49-F238E27FC236}">
                    <a16:creationId xmlns:a16="http://schemas.microsoft.com/office/drawing/2014/main" id="{68BF1AFA-FA64-4C1E-A6A9-508A1E3A0B76}"/>
                  </a:ext>
                </a:extLst>
              </p:cNvPr>
              <p:cNvGrpSpPr/>
              <p:nvPr/>
            </p:nvGrpSpPr>
            <p:grpSpPr>
              <a:xfrm>
                <a:off x="1335344" y="3200400"/>
                <a:ext cx="86400" cy="255000"/>
                <a:chOff x="1335344" y="3200400"/>
                <a:chExt cx="86400" cy="255000"/>
              </a:xfrm>
            </p:grpSpPr>
            <p:sp>
              <p:nvSpPr>
                <p:cNvPr id="178" name="Google Shape;2679;p61">
                  <a:extLst>
                    <a:ext uri="{FF2B5EF4-FFF2-40B4-BE49-F238E27FC236}">
                      <a16:creationId xmlns:a16="http://schemas.microsoft.com/office/drawing/2014/main" id="{766F193B-ED86-4AFB-91A9-34481EB0D9BA}"/>
                    </a:ext>
                  </a:extLst>
                </p:cNvPr>
                <p:cNvSpPr/>
                <p:nvPr/>
              </p:nvSpPr>
              <p:spPr>
                <a:xfrm>
                  <a:off x="1335344" y="3369000"/>
                  <a:ext cx="86400" cy="864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79" name="Google Shape;2680;p61">
                  <a:extLst>
                    <a:ext uri="{FF2B5EF4-FFF2-40B4-BE49-F238E27FC236}">
                      <a16:creationId xmlns:a16="http://schemas.microsoft.com/office/drawing/2014/main" id="{2717EE8B-5A80-4601-806A-9C4B81F9B5CF}"/>
                    </a:ext>
                  </a:extLst>
                </p:cNvPr>
                <p:cNvCxnSpPr>
                  <a:stCxn id="178" idx="0"/>
                </p:cNvCxnSpPr>
                <p:nvPr/>
              </p:nvCxnSpPr>
              <p:spPr>
                <a:xfrm rot="10800000">
                  <a:off x="1378544" y="3200400"/>
                  <a:ext cx="0" cy="168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6" name="Google Shape;2682;p61">
                <a:extLst>
                  <a:ext uri="{FF2B5EF4-FFF2-40B4-BE49-F238E27FC236}">
                    <a16:creationId xmlns:a16="http://schemas.microsoft.com/office/drawing/2014/main" id="{32386E2F-E8D0-4669-BB8C-15311DCFBF77}"/>
                  </a:ext>
                </a:extLst>
              </p:cNvPr>
              <p:cNvGrpSpPr/>
              <p:nvPr/>
            </p:nvGrpSpPr>
            <p:grpSpPr>
              <a:xfrm>
                <a:off x="1613944" y="3325788"/>
                <a:ext cx="252600" cy="216000"/>
                <a:chOff x="1613944" y="3325788"/>
                <a:chExt cx="252600" cy="216000"/>
              </a:xfrm>
            </p:grpSpPr>
            <p:sp>
              <p:nvSpPr>
                <p:cNvPr id="176" name="Google Shape;2683;p61">
                  <a:extLst>
                    <a:ext uri="{FF2B5EF4-FFF2-40B4-BE49-F238E27FC236}">
                      <a16:creationId xmlns:a16="http://schemas.microsoft.com/office/drawing/2014/main" id="{39A0F6D5-EDB7-4EBD-9B90-91326A0C2683}"/>
                    </a:ext>
                  </a:extLst>
                </p:cNvPr>
                <p:cNvSpPr/>
                <p:nvPr/>
              </p:nvSpPr>
              <p:spPr>
                <a:xfrm>
                  <a:off x="1613944" y="3455388"/>
                  <a:ext cx="86400" cy="8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77" name="Google Shape;2684;p61">
                  <a:extLst>
                    <a:ext uri="{FF2B5EF4-FFF2-40B4-BE49-F238E27FC236}">
                      <a16:creationId xmlns:a16="http://schemas.microsoft.com/office/drawing/2014/main" id="{BEFA49C6-E748-458B-B069-123296B54EF8}"/>
                    </a:ext>
                  </a:extLst>
                </p:cNvPr>
                <p:cNvCxnSpPr>
                  <a:stCxn id="176" idx="0"/>
                </p:cNvCxnSpPr>
                <p:nvPr/>
              </p:nvCxnSpPr>
              <p:spPr>
                <a:xfrm rot="-5400000">
                  <a:off x="1697044" y="3285888"/>
                  <a:ext cx="129600" cy="209400"/>
                </a:xfrm>
                <a:prstGeom prst="bentConnector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7" name="Google Shape;2686;p61">
                <a:extLst>
                  <a:ext uri="{FF2B5EF4-FFF2-40B4-BE49-F238E27FC236}">
                    <a16:creationId xmlns:a16="http://schemas.microsoft.com/office/drawing/2014/main" id="{CC6B627C-81B4-4E44-BE41-FE3BD94ED4BC}"/>
                  </a:ext>
                </a:extLst>
              </p:cNvPr>
              <p:cNvGrpSpPr/>
              <p:nvPr/>
            </p:nvGrpSpPr>
            <p:grpSpPr>
              <a:xfrm>
                <a:off x="1780219" y="3669663"/>
                <a:ext cx="254100" cy="86400"/>
                <a:chOff x="1780219" y="3669663"/>
                <a:chExt cx="254100" cy="86400"/>
              </a:xfrm>
            </p:grpSpPr>
            <p:sp>
              <p:nvSpPr>
                <p:cNvPr id="174" name="Google Shape;2687;p61">
                  <a:extLst>
                    <a:ext uri="{FF2B5EF4-FFF2-40B4-BE49-F238E27FC236}">
                      <a16:creationId xmlns:a16="http://schemas.microsoft.com/office/drawing/2014/main" id="{4E263C22-1123-46D5-9037-D14D15BDBFE4}"/>
                    </a:ext>
                  </a:extLst>
                </p:cNvPr>
                <p:cNvSpPr/>
                <p:nvPr/>
              </p:nvSpPr>
              <p:spPr>
                <a:xfrm>
                  <a:off x="1780219" y="3669663"/>
                  <a:ext cx="86400" cy="86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75" name="Google Shape;2688;p61">
                  <a:extLst>
                    <a:ext uri="{FF2B5EF4-FFF2-40B4-BE49-F238E27FC236}">
                      <a16:creationId xmlns:a16="http://schemas.microsoft.com/office/drawing/2014/main" id="{FD585C34-B840-4FBB-A228-9A3841E45051}"/>
                    </a:ext>
                  </a:extLst>
                </p:cNvPr>
                <p:cNvCxnSpPr>
                  <a:stCxn id="174" idx="6"/>
                </p:cNvCxnSpPr>
                <p:nvPr/>
              </p:nvCxnSpPr>
              <p:spPr>
                <a:xfrm>
                  <a:off x="1866619" y="3712863"/>
                  <a:ext cx="1677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8" name="Google Shape;2690;p61">
                <a:extLst>
                  <a:ext uri="{FF2B5EF4-FFF2-40B4-BE49-F238E27FC236}">
                    <a16:creationId xmlns:a16="http://schemas.microsoft.com/office/drawing/2014/main" id="{9D5C5619-1EA7-4081-A9F8-A6F16A863D3D}"/>
                  </a:ext>
                </a:extLst>
              </p:cNvPr>
              <p:cNvGrpSpPr/>
              <p:nvPr/>
            </p:nvGrpSpPr>
            <p:grpSpPr>
              <a:xfrm>
                <a:off x="890544" y="3325788"/>
                <a:ext cx="252600" cy="216000"/>
                <a:chOff x="890544" y="3325788"/>
                <a:chExt cx="252600" cy="216000"/>
              </a:xfrm>
            </p:grpSpPr>
            <p:sp>
              <p:nvSpPr>
                <p:cNvPr id="172" name="Google Shape;2691;p61">
                  <a:extLst>
                    <a:ext uri="{FF2B5EF4-FFF2-40B4-BE49-F238E27FC236}">
                      <a16:creationId xmlns:a16="http://schemas.microsoft.com/office/drawing/2014/main" id="{51135145-F082-45FD-BF1A-72725C5F9553}"/>
                    </a:ext>
                  </a:extLst>
                </p:cNvPr>
                <p:cNvSpPr/>
                <p:nvPr/>
              </p:nvSpPr>
              <p:spPr>
                <a:xfrm>
                  <a:off x="1056744" y="3455388"/>
                  <a:ext cx="86400" cy="8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73" name="Google Shape;2692;p61">
                  <a:extLst>
                    <a:ext uri="{FF2B5EF4-FFF2-40B4-BE49-F238E27FC236}">
                      <a16:creationId xmlns:a16="http://schemas.microsoft.com/office/drawing/2014/main" id="{92A4744F-C500-467B-B53A-0171F06535E2}"/>
                    </a:ext>
                  </a:extLst>
                </p:cNvPr>
                <p:cNvCxnSpPr>
                  <a:stCxn id="172" idx="0"/>
                </p:cNvCxnSpPr>
                <p:nvPr/>
              </p:nvCxnSpPr>
              <p:spPr>
                <a:xfrm rot="5400000" flipH="1">
                  <a:off x="930444" y="3285888"/>
                  <a:ext cx="129600" cy="209400"/>
                </a:xfrm>
                <a:prstGeom prst="bentConnector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9" name="Google Shape;2694;p61">
                <a:extLst>
                  <a:ext uri="{FF2B5EF4-FFF2-40B4-BE49-F238E27FC236}">
                    <a16:creationId xmlns:a16="http://schemas.microsoft.com/office/drawing/2014/main" id="{A59CD6E3-CBE1-4B80-B97D-1EF9E5308F59}"/>
                  </a:ext>
                </a:extLst>
              </p:cNvPr>
              <p:cNvGrpSpPr/>
              <p:nvPr/>
            </p:nvGrpSpPr>
            <p:grpSpPr>
              <a:xfrm>
                <a:off x="722669" y="3669663"/>
                <a:ext cx="254100" cy="86400"/>
                <a:chOff x="722669" y="3669663"/>
                <a:chExt cx="254100" cy="86400"/>
              </a:xfrm>
            </p:grpSpPr>
            <p:sp>
              <p:nvSpPr>
                <p:cNvPr id="170" name="Google Shape;2695;p61">
                  <a:extLst>
                    <a:ext uri="{FF2B5EF4-FFF2-40B4-BE49-F238E27FC236}">
                      <a16:creationId xmlns:a16="http://schemas.microsoft.com/office/drawing/2014/main" id="{38C4863F-51FB-490F-BC85-EB5A151B03C4}"/>
                    </a:ext>
                  </a:extLst>
                </p:cNvPr>
                <p:cNvSpPr/>
                <p:nvPr/>
              </p:nvSpPr>
              <p:spPr>
                <a:xfrm>
                  <a:off x="890369" y="3669663"/>
                  <a:ext cx="86400" cy="86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71" name="Google Shape;2696;p61">
                  <a:extLst>
                    <a:ext uri="{FF2B5EF4-FFF2-40B4-BE49-F238E27FC236}">
                      <a16:creationId xmlns:a16="http://schemas.microsoft.com/office/drawing/2014/main" id="{710430B5-67B2-40FF-9598-9BC2D0565C65}"/>
                    </a:ext>
                  </a:extLst>
                </p:cNvPr>
                <p:cNvCxnSpPr>
                  <a:cxnSpLocks/>
                  <a:stCxn id="170" idx="2"/>
                </p:cNvCxnSpPr>
                <p:nvPr/>
              </p:nvCxnSpPr>
              <p:spPr>
                <a:xfrm flipH="1">
                  <a:off x="722669" y="3712863"/>
                  <a:ext cx="1677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350626C-3C22-4B5A-AAE5-54E7ADFE3CD4}"/>
                </a:ext>
              </a:extLst>
            </p:cNvPr>
            <p:cNvSpPr txBox="1"/>
            <p:nvPr/>
          </p:nvSpPr>
          <p:spPr>
            <a:xfrm>
              <a:off x="5899113" y="2056695"/>
              <a:ext cx="800447" cy="241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handicraft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9CAD997-142B-4BB9-B908-C4445300C031}"/>
                </a:ext>
              </a:extLst>
            </p:cNvPr>
            <p:cNvSpPr txBox="1"/>
            <p:nvPr/>
          </p:nvSpPr>
          <p:spPr>
            <a:xfrm>
              <a:off x="5694775" y="1245990"/>
              <a:ext cx="11969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Search volume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14,800</a:t>
              </a: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631AD1B-4D2C-4D2E-A2DC-1E0EA608A49E}"/>
                </a:ext>
              </a:extLst>
            </p:cNvPr>
            <p:cNvSpPr txBox="1"/>
            <p:nvPr/>
          </p:nvSpPr>
          <p:spPr>
            <a:xfrm>
              <a:off x="5048722" y="1548547"/>
              <a:ext cx="10844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High range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6.07$</a:t>
              </a: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880AED56-C89F-4D92-99D6-1E719829BC47}"/>
                </a:ext>
              </a:extLst>
            </p:cNvPr>
            <p:cNvSpPr txBox="1"/>
            <p:nvPr/>
          </p:nvSpPr>
          <p:spPr>
            <a:xfrm>
              <a:off x="6456303" y="1545212"/>
              <a:ext cx="10844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Low range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1.07$</a:t>
              </a:r>
            </a:p>
            <a:p>
              <a:pPr algn="ctr"/>
              <a:endParaRPr lang="en-US" sz="11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1E5415A-6865-470B-AC51-954274837BD1}"/>
              </a:ext>
            </a:extLst>
          </p:cNvPr>
          <p:cNvGrpSpPr/>
          <p:nvPr/>
        </p:nvGrpSpPr>
        <p:grpSpPr>
          <a:xfrm>
            <a:off x="512489" y="2807512"/>
            <a:ext cx="3494656" cy="1952645"/>
            <a:chOff x="5048722" y="1245990"/>
            <a:chExt cx="2492047" cy="1392435"/>
          </a:xfrm>
        </p:grpSpPr>
        <p:grpSp>
          <p:nvGrpSpPr>
            <p:cNvPr id="181" name="Google Shape;2675;p61">
              <a:extLst>
                <a:ext uri="{FF2B5EF4-FFF2-40B4-BE49-F238E27FC236}">
                  <a16:creationId xmlns:a16="http://schemas.microsoft.com/office/drawing/2014/main" id="{726E14F6-82C1-4754-A6C3-B0EFAED79399}"/>
                </a:ext>
              </a:extLst>
            </p:cNvPr>
            <p:cNvGrpSpPr/>
            <p:nvPr/>
          </p:nvGrpSpPr>
          <p:grpSpPr>
            <a:xfrm>
              <a:off x="5706104" y="1558958"/>
              <a:ext cx="1194799" cy="1079467"/>
              <a:chOff x="722669" y="3200400"/>
              <a:chExt cx="1311650" cy="1185038"/>
            </a:xfrm>
          </p:grpSpPr>
          <p:sp>
            <p:nvSpPr>
              <p:cNvPr id="186" name="Google Shape;2676;p61">
                <a:extLst>
                  <a:ext uri="{FF2B5EF4-FFF2-40B4-BE49-F238E27FC236}">
                    <a16:creationId xmlns:a16="http://schemas.microsoft.com/office/drawing/2014/main" id="{2264E76B-D474-46F0-AD39-64F554AB5C13}"/>
                  </a:ext>
                </a:extLst>
              </p:cNvPr>
              <p:cNvSpPr/>
              <p:nvPr/>
            </p:nvSpPr>
            <p:spPr>
              <a:xfrm rot="-5400000">
                <a:off x="894200" y="3416738"/>
                <a:ext cx="968700" cy="968700"/>
              </a:xfrm>
              <a:prstGeom prst="arc">
                <a:avLst>
                  <a:gd name="adj1" fmla="val 16200000"/>
                  <a:gd name="adj2" fmla="val 5481979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188" name="Google Shape;2678;p61">
                <a:extLst>
                  <a:ext uri="{FF2B5EF4-FFF2-40B4-BE49-F238E27FC236}">
                    <a16:creationId xmlns:a16="http://schemas.microsoft.com/office/drawing/2014/main" id="{6F57A84D-A2C8-4B5B-A40A-956DC49E668F}"/>
                  </a:ext>
                </a:extLst>
              </p:cNvPr>
              <p:cNvGrpSpPr/>
              <p:nvPr/>
            </p:nvGrpSpPr>
            <p:grpSpPr>
              <a:xfrm>
                <a:off x="1335344" y="3200400"/>
                <a:ext cx="86400" cy="255000"/>
                <a:chOff x="1335344" y="3200400"/>
                <a:chExt cx="86400" cy="255000"/>
              </a:xfrm>
            </p:grpSpPr>
            <p:sp>
              <p:nvSpPr>
                <p:cNvPr id="201" name="Google Shape;2679;p61">
                  <a:extLst>
                    <a:ext uri="{FF2B5EF4-FFF2-40B4-BE49-F238E27FC236}">
                      <a16:creationId xmlns:a16="http://schemas.microsoft.com/office/drawing/2014/main" id="{1A3569EF-CC94-4B16-9B8F-0DF9A1AB81F9}"/>
                    </a:ext>
                  </a:extLst>
                </p:cNvPr>
                <p:cNvSpPr/>
                <p:nvPr/>
              </p:nvSpPr>
              <p:spPr>
                <a:xfrm>
                  <a:off x="1335344" y="3369000"/>
                  <a:ext cx="86400" cy="864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202" name="Google Shape;2680;p61">
                  <a:extLst>
                    <a:ext uri="{FF2B5EF4-FFF2-40B4-BE49-F238E27FC236}">
                      <a16:creationId xmlns:a16="http://schemas.microsoft.com/office/drawing/2014/main" id="{39BFDCB7-5CCF-47D8-9BE8-7DB97EBF66D4}"/>
                    </a:ext>
                  </a:extLst>
                </p:cNvPr>
                <p:cNvCxnSpPr>
                  <a:stCxn id="201" idx="0"/>
                </p:cNvCxnSpPr>
                <p:nvPr/>
              </p:nvCxnSpPr>
              <p:spPr>
                <a:xfrm rot="10800000">
                  <a:off x="1378544" y="3200400"/>
                  <a:ext cx="0" cy="168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9" name="Google Shape;2682;p61">
                <a:extLst>
                  <a:ext uri="{FF2B5EF4-FFF2-40B4-BE49-F238E27FC236}">
                    <a16:creationId xmlns:a16="http://schemas.microsoft.com/office/drawing/2014/main" id="{1B7BA1AF-103C-44D3-9DE7-2BBBB050A090}"/>
                  </a:ext>
                </a:extLst>
              </p:cNvPr>
              <p:cNvGrpSpPr/>
              <p:nvPr/>
            </p:nvGrpSpPr>
            <p:grpSpPr>
              <a:xfrm>
                <a:off x="1613944" y="3325788"/>
                <a:ext cx="252600" cy="216000"/>
                <a:chOff x="1613944" y="3325788"/>
                <a:chExt cx="252600" cy="216000"/>
              </a:xfrm>
            </p:grpSpPr>
            <p:sp>
              <p:nvSpPr>
                <p:cNvPr id="199" name="Google Shape;2683;p61">
                  <a:extLst>
                    <a:ext uri="{FF2B5EF4-FFF2-40B4-BE49-F238E27FC236}">
                      <a16:creationId xmlns:a16="http://schemas.microsoft.com/office/drawing/2014/main" id="{2BE11276-AECA-482E-9FDD-BFFF02BB27AA}"/>
                    </a:ext>
                  </a:extLst>
                </p:cNvPr>
                <p:cNvSpPr/>
                <p:nvPr/>
              </p:nvSpPr>
              <p:spPr>
                <a:xfrm>
                  <a:off x="1613944" y="3455388"/>
                  <a:ext cx="86400" cy="8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200" name="Google Shape;2684;p61">
                  <a:extLst>
                    <a:ext uri="{FF2B5EF4-FFF2-40B4-BE49-F238E27FC236}">
                      <a16:creationId xmlns:a16="http://schemas.microsoft.com/office/drawing/2014/main" id="{88BC3C45-BDD5-474E-B29E-A964DD76C8F5}"/>
                    </a:ext>
                  </a:extLst>
                </p:cNvPr>
                <p:cNvCxnSpPr>
                  <a:stCxn id="199" idx="0"/>
                </p:cNvCxnSpPr>
                <p:nvPr/>
              </p:nvCxnSpPr>
              <p:spPr>
                <a:xfrm rot="-5400000">
                  <a:off x="1697044" y="3285888"/>
                  <a:ext cx="129600" cy="209400"/>
                </a:xfrm>
                <a:prstGeom prst="bentConnector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0" name="Google Shape;2686;p61">
                <a:extLst>
                  <a:ext uri="{FF2B5EF4-FFF2-40B4-BE49-F238E27FC236}">
                    <a16:creationId xmlns:a16="http://schemas.microsoft.com/office/drawing/2014/main" id="{086637BA-4B66-4482-9F5E-CCB2FA694891}"/>
                  </a:ext>
                </a:extLst>
              </p:cNvPr>
              <p:cNvGrpSpPr/>
              <p:nvPr/>
            </p:nvGrpSpPr>
            <p:grpSpPr>
              <a:xfrm>
                <a:off x="1780219" y="3669663"/>
                <a:ext cx="254100" cy="86400"/>
                <a:chOff x="1780219" y="3669663"/>
                <a:chExt cx="254100" cy="86400"/>
              </a:xfrm>
            </p:grpSpPr>
            <p:sp>
              <p:nvSpPr>
                <p:cNvPr id="197" name="Google Shape;2687;p61">
                  <a:extLst>
                    <a:ext uri="{FF2B5EF4-FFF2-40B4-BE49-F238E27FC236}">
                      <a16:creationId xmlns:a16="http://schemas.microsoft.com/office/drawing/2014/main" id="{F3BC07D2-8409-4417-946D-4CC686618815}"/>
                    </a:ext>
                  </a:extLst>
                </p:cNvPr>
                <p:cNvSpPr/>
                <p:nvPr/>
              </p:nvSpPr>
              <p:spPr>
                <a:xfrm>
                  <a:off x="1780219" y="3669663"/>
                  <a:ext cx="86400" cy="86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98" name="Google Shape;2688;p61">
                  <a:extLst>
                    <a:ext uri="{FF2B5EF4-FFF2-40B4-BE49-F238E27FC236}">
                      <a16:creationId xmlns:a16="http://schemas.microsoft.com/office/drawing/2014/main" id="{1101C08A-380F-4E53-961A-2B41DA763EA9}"/>
                    </a:ext>
                  </a:extLst>
                </p:cNvPr>
                <p:cNvCxnSpPr>
                  <a:stCxn id="197" idx="6"/>
                </p:cNvCxnSpPr>
                <p:nvPr/>
              </p:nvCxnSpPr>
              <p:spPr>
                <a:xfrm>
                  <a:off x="1866619" y="3712863"/>
                  <a:ext cx="1677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1" name="Google Shape;2690;p61">
                <a:extLst>
                  <a:ext uri="{FF2B5EF4-FFF2-40B4-BE49-F238E27FC236}">
                    <a16:creationId xmlns:a16="http://schemas.microsoft.com/office/drawing/2014/main" id="{384AC3A8-9AFE-40C5-8906-08A4062EA223}"/>
                  </a:ext>
                </a:extLst>
              </p:cNvPr>
              <p:cNvGrpSpPr/>
              <p:nvPr/>
            </p:nvGrpSpPr>
            <p:grpSpPr>
              <a:xfrm>
                <a:off x="890544" y="3325788"/>
                <a:ext cx="252600" cy="216000"/>
                <a:chOff x="890544" y="3325788"/>
                <a:chExt cx="252600" cy="216000"/>
              </a:xfrm>
            </p:grpSpPr>
            <p:sp>
              <p:nvSpPr>
                <p:cNvPr id="195" name="Google Shape;2691;p61">
                  <a:extLst>
                    <a:ext uri="{FF2B5EF4-FFF2-40B4-BE49-F238E27FC236}">
                      <a16:creationId xmlns:a16="http://schemas.microsoft.com/office/drawing/2014/main" id="{4FC403F9-FB98-454D-8E74-7E963384FC07}"/>
                    </a:ext>
                  </a:extLst>
                </p:cNvPr>
                <p:cNvSpPr/>
                <p:nvPr/>
              </p:nvSpPr>
              <p:spPr>
                <a:xfrm>
                  <a:off x="1056744" y="3455388"/>
                  <a:ext cx="86400" cy="8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96" name="Google Shape;2692;p61">
                  <a:extLst>
                    <a:ext uri="{FF2B5EF4-FFF2-40B4-BE49-F238E27FC236}">
                      <a16:creationId xmlns:a16="http://schemas.microsoft.com/office/drawing/2014/main" id="{6C8AB298-95B5-497E-917A-19CE0958FDBD}"/>
                    </a:ext>
                  </a:extLst>
                </p:cNvPr>
                <p:cNvCxnSpPr>
                  <a:stCxn id="195" idx="0"/>
                </p:cNvCxnSpPr>
                <p:nvPr/>
              </p:nvCxnSpPr>
              <p:spPr>
                <a:xfrm rot="5400000" flipH="1">
                  <a:off x="930444" y="3285888"/>
                  <a:ext cx="129600" cy="209400"/>
                </a:xfrm>
                <a:prstGeom prst="bentConnector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2" name="Google Shape;2694;p61">
                <a:extLst>
                  <a:ext uri="{FF2B5EF4-FFF2-40B4-BE49-F238E27FC236}">
                    <a16:creationId xmlns:a16="http://schemas.microsoft.com/office/drawing/2014/main" id="{320E34B7-4B3F-4FE0-BF24-FFA885472DFE}"/>
                  </a:ext>
                </a:extLst>
              </p:cNvPr>
              <p:cNvGrpSpPr/>
              <p:nvPr/>
            </p:nvGrpSpPr>
            <p:grpSpPr>
              <a:xfrm>
                <a:off x="722669" y="3669663"/>
                <a:ext cx="254100" cy="86400"/>
                <a:chOff x="722669" y="3669663"/>
                <a:chExt cx="254100" cy="86400"/>
              </a:xfrm>
            </p:grpSpPr>
            <p:sp>
              <p:nvSpPr>
                <p:cNvPr id="193" name="Google Shape;2695;p61">
                  <a:extLst>
                    <a:ext uri="{FF2B5EF4-FFF2-40B4-BE49-F238E27FC236}">
                      <a16:creationId xmlns:a16="http://schemas.microsoft.com/office/drawing/2014/main" id="{3A47A151-11D0-4695-99D6-F3592DA9CABA}"/>
                    </a:ext>
                  </a:extLst>
                </p:cNvPr>
                <p:cNvSpPr/>
                <p:nvPr/>
              </p:nvSpPr>
              <p:spPr>
                <a:xfrm>
                  <a:off x="890369" y="3669663"/>
                  <a:ext cx="86400" cy="86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94" name="Google Shape;2696;p61">
                  <a:extLst>
                    <a:ext uri="{FF2B5EF4-FFF2-40B4-BE49-F238E27FC236}">
                      <a16:creationId xmlns:a16="http://schemas.microsoft.com/office/drawing/2014/main" id="{2F58778C-F6B0-472D-BD38-ABB0A33BC45E}"/>
                    </a:ext>
                  </a:extLst>
                </p:cNvPr>
                <p:cNvCxnSpPr>
                  <a:cxnSpLocks/>
                  <a:stCxn id="193" idx="2"/>
                </p:cNvCxnSpPr>
                <p:nvPr/>
              </p:nvCxnSpPr>
              <p:spPr>
                <a:xfrm flipH="1">
                  <a:off x="722669" y="3712863"/>
                  <a:ext cx="1677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F8C9E3A-D7E0-4136-9A99-A422980EF565}"/>
                </a:ext>
              </a:extLst>
            </p:cNvPr>
            <p:cNvSpPr txBox="1"/>
            <p:nvPr/>
          </p:nvSpPr>
          <p:spPr>
            <a:xfrm>
              <a:off x="5878869" y="1973465"/>
              <a:ext cx="868445" cy="417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Hand craft gift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84F1B05-F3CD-4070-8381-67F7A817FAEA}"/>
                </a:ext>
              </a:extLst>
            </p:cNvPr>
            <p:cNvSpPr txBox="1"/>
            <p:nvPr/>
          </p:nvSpPr>
          <p:spPr>
            <a:xfrm>
              <a:off x="5694775" y="1245990"/>
              <a:ext cx="1196921" cy="548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Search volume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5,400</a:t>
              </a: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5AA115-374A-47BD-AA68-4090E68BCEC9}"/>
                </a:ext>
              </a:extLst>
            </p:cNvPr>
            <p:cNvSpPr txBox="1"/>
            <p:nvPr/>
          </p:nvSpPr>
          <p:spPr>
            <a:xfrm>
              <a:off x="5048722" y="1548547"/>
              <a:ext cx="10844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High range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1.91$</a:t>
              </a: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BABDA12-E1C5-4A71-86E7-BE3B8E14B016}"/>
                </a:ext>
              </a:extLst>
            </p:cNvPr>
            <p:cNvSpPr txBox="1"/>
            <p:nvPr/>
          </p:nvSpPr>
          <p:spPr>
            <a:xfrm>
              <a:off x="6456304" y="1545212"/>
              <a:ext cx="10844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Low range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0.34$</a:t>
              </a: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EDE2403-B95B-4408-BF73-F1E222971F25}"/>
              </a:ext>
            </a:extLst>
          </p:cNvPr>
          <p:cNvGrpSpPr/>
          <p:nvPr/>
        </p:nvGrpSpPr>
        <p:grpSpPr>
          <a:xfrm>
            <a:off x="5032305" y="2793107"/>
            <a:ext cx="3494655" cy="1952645"/>
            <a:chOff x="5048722" y="1245990"/>
            <a:chExt cx="2492046" cy="1392435"/>
          </a:xfrm>
        </p:grpSpPr>
        <p:grpSp>
          <p:nvGrpSpPr>
            <p:cNvPr id="204" name="Google Shape;2675;p61">
              <a:extLst>
                <a:ext uri="{FF2B5EF4-FFF2-40B4-BE49-F238E27FC236}">
                  <a16:creationId xmlns:a16="http://schemas.microsoft.com/office/drawing/2014/main" id="{088F06A2-AFC4-4B5B-AB3B-9F4448822202}"/>
                </a:ext>
              </a:extLst>
            </p:cNvPr>
            <p:cNvGrpSpPr/>
            <p:nvPr/>
          </p:nvGrpSpPr>
          <p:grpSpPr>
            <a:xfrm>
              <a:off x="5706104" y="1558958"/>
              <a:ext cx="1194799" cy="1079467"/>
              <a:chOff x="722669" y="3200400"/>
              <a:chExt cx="1311650" cy="1185038"/>
            </a:xfrm>
          </p:grpSpPr>
          <p:sp>
            <p:nvSpPr>
              <p:cNvPr id="209" name="Google Shape;2676;p61">
                <a:extLst>
                  <a:ext uri="{FF2B5EF4-FFF2-40B4-BE49-F238E27FC236}">
                    <a16:creationId xmlns:a16="http://schemas.microsoft.com/office/drawing/2014/main" id="{1F19306A-31D4-4B38-8178-078C3081E7F6}"/>
                  </a:ext>
                </a:extLst>
              </p:cNvPr>
              <p:cNvSpPr/>
              <p:nvPr/>
            </p:nvSpPr>
            <p:spPr>
              <a:xfrm rot="-5400000">
                <a:off x="894200" y="3416738"/>
                <a:ext cx="968700" cy="968700"/>
              </a:xfrm>
              <a:prstGeom prst="arc">
                <a:avLst>
                  <a:gd name="adj1" fmla="val 16200000"/>
                  <a:gd name="adj2" fmla="val 5481979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211" name="Google Shape;2678;p61">
                <a:extLst>
                  <a:ext uri="{FF2B5EF4-FFF2-40B4-BE49-F238E27FC236}">
                    <a16:creationId xmlns:a16="http://schemas.microsoft.com/office/drawing/2014/main" id="{73155088-D251-4237-90F8-13093E379F71}"/>
                  </a:ext>
                </a:extLst>
              </p:cNvPr>
              <p:cNvGrpSpPr/>
              <p:nvPr/>
            </p:nvGrpSpPr>
            <p:grpSpPr>
              <a:xfrm>
                <a:off x="1335344" y="3200400"/>
                <a:ext cx="86400" cy="255000"/>
                <a:chOff x="1335344" y="3200400"/>
                <a:chExt cx="86400" cy="255000"/>
              </a:xfrm>
            </p:grpSpPr>
            <p:sp>
              <p:nvSpPr>
                <p:cNvPr id="224" name="Google Shape;2679;p61">
                  <a:extLst>
                    <a:ext uri="{FF2B5EF4-FFF2-40B4-BE49-F238E27FC236}">
                      <a16:creationId xmlns:a16="http://schemas.microsoft.com/office/drawing/2014/main" id="{C528630B-39DC-42C3-9DD1-68850ADABEA2}"/>
                    </a:ext>
                  </a:extLst>
                </p:cNvPr>
                <p:cNvSpPr/>
                <p:nvPr/>
              </p:nvSpPr>
              <p:spPr>
                <a:xfrm>
                  <a:off x="1335344" y="3369000"/>
                  <a:ext cx="86400" cy="864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225" name="Google Shape;2680;p61">
                  <a:extLst>
                    <a:ext uri="{FF2B5EF4-FFF2-40B4-BE49-F238E27FC236}">
                      <a16:creationId xmlns:a16="http://schemas.microsoft.com/office/drawing/2014/main" id="{DC4DF3B5-8E68-485E-904A-1A959D1D08B9}"/>
                    </a:ext>
                  </a:extLst>
                </p:cNvPr>
                <p:cNvCxnSpPr>
                  <a:stCxn id="224" idx="0"/>
                </p:cNvCxnSpPr>
                <p:nvPr/>
              </p:nvCxnSpPr>
              <p:spPr>
                <a:xfrm rot="10800000">
                  <a:off x="1378544" y="3200400"/>
                  <a:ext cx="0" cy="168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2" name="Google Shape;2682;p61">
                <a:extLst>
                  <a:ext uri="{FF2B5EF4-FFF2-40B4-BE49-F238E27FC236}">
                    <a16:creationId xmlns:a16="http://schemas.microsoft.com/office/drawing/2014/main" id="{1801238F-8F25-4857-8F44-67E0A01C725E}"/>
                  </a:ext>
                </a:extLst>
              </p:cNvPr>
              <p:cNvGrpSpPr/>
              <p:nvPr/>
            </p:nvGrpSpPr>
            <p:grpSpPr>
              <a:xfrm>
                <a:off x="1613944" y="3325788"/>
                <a:ext cx="252600" cy="216000"/>
                <a:chOff x="1613944" y="3325788"/>
                <a:chExt cx="252600" cy="216000"/>
              </a:xfrm>
            </p:grpSpPr>
            <p:sp>
              <p:nvSpPr>
                <p:cNvPr id="222" name="Google Shape;2683;p61">
                  <a:extLst>
                    <a:ext uri="{FF2B5EF4-FFF2-40B4-BE49-F238E27FC236}">
                      <a16:creationId xmlns:a16="http://schemas.microsoft.com/office/drawing/2014/main" id="{CF8B99DE-B27F-42F7-8C3E-9AF63A79D3BB}"/>
                    </a:ext>
                  </a:extLst>
                </p:cNvPr>
                <p:cNvSpPr/>
                <p:nvPr/>
              </p:nvSpPr>
              <p:spPr>
                <a:xfrm>
                  <a:off x="1613944" y="3455388"/>
                  <a:ext cx="86400" cy="8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223" name="Google Shape;2684;p61">
                  <a:extLst>
                    <a:ext uri="{FF2B5EF4-FFF2-40B4-BE49-F238E27FC236}">
                      <a16:creationId xmlns:a16="http://schemas.microsoft.com/office/drawing/2014/main" id="{2EB48F10-213E-440F-9433-E4FBD9C418A6}"/>
                    </a:ext>
                  </a:extLst>
                </p:cNvPr>
                <p:cNvCxnSpPr>
                  <a:stCxn id="222" idx="0"/>
                </p:cNvCxnSpPr>
                <p:nvPr/>
              </p:nvCxnSpPr>
              <p:spPr>
                <a:xfrm rot="-5400000">
                  <a:off x="1697044" y="3285888"/>
                  <a:ext cx="129600" cy="209400"/>
                </a:xfrm>
                <a:prstGeom prst="bentConnector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3" name="Google Shape;2686;p61">
                <a:extLst>
                  <a:ext uri="{FF2B5EF4-FFF2-40B4-BE49-F238E27FC236}">
                    <a16:creationId xmlns:a16="http://schemas.microsoft.com/office/drawing/2014/main" id="{2981229C-B3AD-4CBA-BC13-E3183A60479B}"/>
                  </a:ext>
                </a:extLst>
              </p:cNvPr>
              <p:cNvGrpSpPr/>
              <p:nvPr/>
            </p:nvGrpSpPr>
            <p:grpSpPr>
              <a:xfrm>
                <a:off x="1780219" y="3669663"/>
                <a:ext cx="254100" cy="86400"/>
                <a:chOff x="1780219" y="3669663"/>
                <a:chExt cx="254100" cy="86400"/>
              </a:xfrm>
            </p:grpSpPr>
            <p:sp>
              <p:nvSpPr>
                <p:cNvPr id="220" name="Google Shape;2687;p61">
                  <a:extLst>
                    <a:ext uri="{FF2B5EF4-FFF2-40B4-BE49-F238E27FC236}">
                      <a16:creationId xmlns:a16="http://schemas.microsoft.com/office/drawing/2014/main" id="{A6DC7FE4-3A98-43C0-90F2-B1F41634501D}"/>
                    </a:ext>
                  </a:extLst>
                </p:cNvPr>
                <p:cNvSpPr/>
                <p:nvPr/>
              </p:nvSpPr>
              <p:spPr>
                <a:xfrm>
                  <a:off x="1780219" y="3669663"/>
                  <a:ext cx="86400" cy="86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221" name="Google Shape;2688;p61">
                  <a:extLst>
                    <a:ext uri="{FF2B5EF4-FFF2-40B4-BE49-F238E27FC236}">
                      <a16:creationId xmlns:a16="http://schemas.microsoft.com/office/drawing/2014/main" id="{7E43A64F-323F-48CC-9213-EF35806D5C81}"/>
                    </a:ext>
                  </a:extLst>
                </p:cNvPr>
                <p:cNvCxnSpPr>
                  <a:stCxn id="220" idx="6"/>
                </p:cNvCxnSpPr>
                <p:nvPr/>
              </p:nvCxnSpPr>
              <p:spPr>
                <a:xfrm>
                  <a:off x="1866619" y="3712863"/>
                  <a:ext cx="1677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4" name="Google Shape;2690;p61">
                <a:extLst>
                  <a:ext uri="{FF2B5EF4-FFF2-40B4-BE49-F238E27FC236}">
                    <a16:creationId xmlns:a16="http://schemas.microsoft.com/office/drawing/2014/main" id="{B1233712-A556-4595-94AA-42B4A1234352}"/>
                  </a:ext>
                </a:extLst>
              </p:cNvPr>
              <p:cNvGrpSpPr/>
              <p:nvPr/>
            </p:nvGrpSpPr>
            <p:grpSpPr>
              <a:xfrm>
                <a:off x="890544" y="3325788"/>
                <a:ext cx="252600" cy="216000"/>
                <a:chOff x="890544" y="3325788"/>
                <a:chExt cx="252600" cy="216000"/>
              </a:xfrm>
            </p:grpSpPr>
            <p:sp>
              <p:nvSpPr>
                <p:cNvPr id="218" name="Google Shape;2691;p61">
                  <a:extLst>
                    <a:ext uri="{FF2B5EF4-FFF2-40B4-BE49-F238E27FC236}">
                      <a16:creationId xmlns:a16="http://schemas.microsoft.com/office/drawing/2014/main" id="{1CE55328-4832-42AA-A664-D8606E0F0F0E}"/>
                    </a:ext>
                  </a:extLst>
                </p:cNvPr>
                <p:cNvSpPr/>
                <p:nvPr/>
              </p:nvSpPr>
              <p:spPr>
                <a:xfrm>
                  <a:off x="1056744" y="3455388"/>
                  <a:ext cx="86400" cy="86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219" name="Google Shape;2692;p61">
                  <a:extLst>
                    <a:ext uri="{FF2B5EF4-FFF2-40B4-BE49-F238E27FC236}">
                      <a16:creationId xmlns:a16="http://schemas.microsoft.com/office/drawing/2014/main" id="{3EBC437F-F9C5-4B7A-943A-6D1C8776F262}"/>
                    </a:ext>
                  </a:extLst>
                </p:cNvPr>
                <p:cNvCxnSpPr>
                  <a:stCxn id="218" idx="0"/>
                </p:cNvCxnSpPr>
                <p:nvPr/>
              </p:nvCxnSpPr>
              <p:spPr>
                <a:xfrm rot="5400000" flipH="1">
                  <a:off x="930444" y="3285888"/>
                  <a:ext cx="129600" cy="209400"/>
                </a:xfrm>
                <a:prstGeom prst="bentConnector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5" name="Google Shape;2694;p61">
                <a:extLst>
                  <a:ext uri="{FF2B5EF4-FFF2-40B4-BE49-F238E27FC236}">
                    <a16:creationId xmlns:a16="http://schemas.microsoft.com/office/drawing/2014/main" id="{46B758B3-E5F8-4F98-8919-5DD9C18E11CF}"/>
                  </a:ext>
                </a:extLst>
              </p:cNvPr>
              <p:cNvGrpSpPr/>
              <p:nvPr/>
            </p:nvGrpSpPr>
            <p:grpSpPr>
              <a:xfrm>
                <a:off x="722669" y="3669663"/>
                <a:ext cx="254100" cy="86400"/>
                <a:chOff x="722669" y="3669663"/>
                <a:chExt cx="254100" cy="86400"/>
              </a:xfrm>
            </p:grpSpPr>
            <p:sp>
              <p:nvSpPr>
                <p:cNvPr id="216" name="Google Shape;2695;p61">
                  <a:extLst>
                    <a:ext uri="{FF2B5EF4-FFF2-40B4-BE49-F238E27FC236}">
                      <a16:creationId xmlns:a16="http://schemas.microsoft.com/office/drawing/2014/main" id="{4F09E041-2C0D-4644-80E0-C2C3A79ABB5A}"/>
                    </a:ext>
                  </a:extLst>
                </p:cNvPr>
                <p:cNvSpPr/>
                <p:nvPr/>
              </p:nvSpPr>
              <p:spPr>
                <a:xfrm>
                  <a:off x="890369" y="3669663"/>
                  <a:ext cx="86400" cy="86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217" name="Google Shape;2696;p61">
                  <a:extLst>
                    <a:ext uri="{FF2B5EF4-FFF2-40B4-BE49-F238E27FC236}">
                      <a16:creationId xmlns:a16="http://schemas.microsoft.com/office/drawing/2014/main" id="{6B870C14-EE24-4688-BEB7-AA86F3CC1F78}"/>
                    </a:ext>
                  </a:extLst>
                </p:cNvPr>
                <p:cNvCxnSpPr>
                  <a:cxnSpLocks/>
                  <a:stCxn id="216" idx="2"/>
                </p:cNvCxnSpPr>
                <p:nvPr/>
              </p:nvCxnSpPr>
              <p:spPr>
                <a:xfrm flipH="1">
                  <a:off x="722669" y="3712863"/>
                  <a:ext cx="1677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A89EC830-F15B-4B24-8629-C5A1316DB547}"/>
                </a:ext>
              </a:extLst>
            </p:cNvPr>
            <p:cNvSpPr txBox="1"/>
            <p:nvPr/>
          </p:nvSpPr>
          <p:spPr>
            <a:xfrm>
              <a:off x="5914708" y="1982377"/>
              <a:ext cx="778365" cy="417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Handcraft shop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6474B87-43CC-40F3-A0CA-6833600428E5}"/>
                </a:ext>
              </a:extLst>
            </p:cNvPr>
            <p:cNvSpPr txBox="1"/>
            <p:nvPr/>
          </p:nvSpPr>
          <p:spPr>
            <a:xfrm>
              <a:off x="5694775" y="1245990"/>
              <a:ext cx="11969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Search volume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3,600</a:t>
              </a: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9274AF9-E8C5-48FF-AC20-E7BF203491AC}"/>
                </a:ext>
              </a:extLst>
            </p:cNvPr>
            <p:cNvSpPr txBox="1"/>
            <p:nvPr/>
          </p:nvSpPr>
          <p:spPr>
            <a:xfrm>
              <a:off x="5048722" y="1548547"/>
              <a:ext cx="10844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High range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2.96$</a:t>
              </a: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ACBD3D29-4344-4793-89FA-4486103BBAA9}"/>
                </a:ext>
              </a:extLst>
            </p:cNvPr>
            <p:cNvSpPr txBox="1"/>
            <p:nvPr/>
          </p:nvSpPr>
          <p:spPr>
            <a:xfrm>
              <a:off x="6456303" y="1545212"/>
              <a:ext cx="10844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75C6E"/>
                  </a:solidFill>
                  <a:latin typeface="Bahnschrift" panose="020B0502040204020203" pitchFamily="34" charset="0"/>
                </a:rPr>
                <a:t>Low range</a:t>
              </a:r>
            </a:p>
            <a:p>
              <a:pPr algn="ctr"/>
              <a:r>
                <a:rPr lang="en-US" sz="1100" dirty="0">
                  <a:solidFill>
                    <a:schemeClr val="accent3">
                      <a:lumMod val="10000"/>
                    </a:schemeClr>
                  </a:solidFill>
                  <a:latin typeface="Bahnschrift" panose="020B0502040204020203" pitchFamily="34" charset="0"/>
                </a:rPr>
                <a:t>0.30$</a:t>
              </a:r>
            </a:p>
            <a:p>
              <a:pPr algn="ctr"/>
              <a:endParaRPr lang="en-US" sz="1100" dirty="0">
                <a:solidFill>
                  <a:srgbClr val="175C6E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321" name="TextBox 320">
            <a:extLst>
              <a:ext uri="{FF2B5EF4-FFF2-40B4-BE49-F238E27FC236}">
                <a16:creationId xmlns:a16="http://schemas.microsoft.com/office/drawing/2014/main" id="{4D466E7A-714A-42CC-B61D-09FC7A3CB960}"/>
              </a:ext>
            </a:extLst>
          </p:cNvPr>
          <p:cNvSpPr txBox="1"/>
          <p:nvPr/>
        </p:nvSpPr>
        <p:spPr>
          <a:xfrm>
            <a:off x="1313018" y="2147187"/>
            <a:ext cx="1122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Low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A73F24C-6073-4AE9-8E1C-A52C259A6B3F}"/>
              </a:ext>
            </a:extLst>
          </p:cNvPr>
          <p:cNvSpPr txBox="1"/>
          <p:nvPr/>
        </p:nvSpPr>
        <p:spPr>
          <a:xfrm>
            <a:off x="1710919" y="4385673"/>
            <a:ext cx="1122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High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BEFAB2B-D6AA-4A10-87AE-B16FE8B50DF2}"/>
              </a:ext>
            </a:extLst>
          </p:cNvPr>
          <p:cNvSpPr txBox="1"/>
          <p:nvPr/>
        </p:nvSpPr>
        <p:spPr>
          <a:xfrm>
            <a:off x="6699940" y="1980063"/>
            <a:ext cx="1122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High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BE30540C-5A98-4795-9942-1424BB70A41C}"/>
              </a:ext>
            </a:extLst>
          </p:cNvPr>
          <p:cNvSpPr txBox="1"/>
          <p:nvPr/>
        </p:nvSpPr>
        <p:spPr>
          <a:xfrm>
            <a:off x="6223242" y="4330549"/>
            <a:ext cx="1122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High</a:t>
            </a:r>
          </a:p>
        </p:txBody>
      </p:sp>
      <p:pic>
        <p:nvPicPr>
          <p:cNvPr id="317" name="Picture 316">
            <a:extLst>
              <a:ext uri="{FF2B5EF4-FFF2-40B4-BE49-F238E27FC236}">
                <a16:creationId xmlns:a16="http://schemas.microsoft.com/office/drawing/2014/main" id="{F4AA3B55-A70D-4128-99DE-81B77D83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0729">
            <a:off x="6413747" y="1088674"/>
            <a:ext cx="1633737" cy="1633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C32FD-33B8-451D-93AA-3256773AD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0729">
            <a:off x="2405713" y="322856"/>
            <a:ext cx="4072410" cy="4072410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B5070D65-9718-4CED-8268-DF8E26E15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0729">
            <a:off x="1072081" y="1240945"/>
            <a:ext cx="1633737" cy="1633737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59A8834E-7229-4B0A-896D-E98C593D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0729">
            <a:off x="1461563" y="3308433"/>
            <a:ext cx="1633737" cy="1633737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4AB4175F-1224-4CD9-917A-C7A4A9F6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0729">
            <a:off x="5956600" y="3298076"/>
            <a:ext cx="1633737" cy="163373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025211" y="2268634"/>
            <a:ext cx="5008599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Website 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F19EB17-040B-44D2-812F-47A874AF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471B720-7DE9-4B1B-A1A0-706385A457C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3DF1779-2F01-4919-B9B8-FE5FC4983838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  <p:pic>
        <p:nvPicPr>
          <p:cNvPr id="39" name="Picture 38">
            <a:hlinkClick r:id="rId6" action="ppaction://hlinkfile"/>
            <a:extLst>
              <a:ext uri="{FF2B5EF4-FFF2-40B4-BE49-F238E27FC236}">
                <a16:creationId xmlns:a16="http://schemas.microsoft.com/office/drawing/2014/main" id="{C03E41E6-0EB9-4E07-A8B6-5F66FF143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439" y="4392079"/>
            <a:ext cx="1551118" cy="70283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D15810D-23B0-4FC8-8311-F0ED26603896}"/>
              </a:ext>
            </a:extLst>
          </p:cNvPr>
          <p:cNvSpPr/>
          <p:nvPr/>
        </p:nvSpPr>
        <p:spPr>
          <a:xfrm>
            <a:off x="3975035" y="4435800"/>
            <a:ext cx="13296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660617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025211" y="2268634"/>
            <a:ext cx="5008599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Ads 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899BE02-C2E5-4CBF-A96B-E41D6378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0B7AB42-9E30-4924-906D-B6669994266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1C3ECFD-E60D-45F8-8971-76E8C7E3F701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  <p:pic>
        <p:nvPicPr>
          <p:cNvPr id="39" name="Picture 38">
            <a:hlinkClick r:id="rId6" action="ppaction://hlinkfile"/>
            <a:extLst>
              <a:ext uri="{FF2B5EF4-FFF2-40B4-BE49-F238E27FC236}">
                <a16:creationId xmlns:a16="http://schemas.microsoft.com/office/drawing/2014/main" id="{0C06716F-0D49-445B-B6B5-194BB0CFB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439" y="4392079"/>
            <a:ext cx="1551118" cy="70283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ECA42FF-3665-4007-8B67-4BE0287D4947}"/>
              </a:ext>
            </a:extLst>
          </p:cNvPr>
          <p:cNvSpPr/>
          <p:nvPr/>
        </p:nvSpPr>
        <p:spPr>
          <a:xfrm>
            <a:off x="3975035" y="4435800"/>
            <a:ext cx="13296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82652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CEC6C-D018-4122-A67D-A2CDE8C7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38" y="2180517"/>
            <a:ext cx="2614676" cy="26146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D745B0-DA07-4A28-85D9-ABD75724E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32" y="122760"/>
            <a:ext cx="2620882" cy="633876"/>
          </a:xfrm>
          <a:prstGeom prst="rect">
            <a:avLst/>
          </a:prstGeom>
        </p:spPr>
      </p:pic>
      <p:sp>
        <p:nvSpPr>
          <p:cNvPr id="844" name="Google Shape;844;p33"/>
          <p:cNvSpPr txBox="1">
            <a:spLocks noGrp="1"/>
          </p:cNvSpPr>
          <p:nvPr>
            <p:ph type="title"/>
          </p:nvPr>
        </p:nvSpPr>
        <p:spPr>
          <a:xfrm>
            <a:off x="710731" y="205321"/>
            <a:ext cx="717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75C6E"/>
                </a:solidFill>
                <a:latin typeface="Bahnschrift" panose="020B0502040204020203" pitchFamily="34" charset="0"/>
              </a:rPr>
              <a:t>Table of contents</a:t>
            </a:r>
            <a:endParaRPr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845" name="Google Shape;845;p33"/>
          <p:cNvSpPr txBox="1">
            <a:spLocks noGrp="1"/>
          </p:cNvSpPr>
          <p:nvPr>
            <p:ph type="title" idx="2"/>
          </p:nvPr>
        </p:nvSpPr>
        <p:spPr>
          <a:xfrm>
            <a:off x="1323329" y="83287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846" name="Google Shape;846;p33"/>
          <p:cNvSpPr txBox="1">
            <a:spLocks noGrp="1"/>
          </p:cNvSpPr>
          <p:nvPr>
            <p:ph type="title" idx="3"/>
          </p:nvPr>
        </p:nvSpPr>
        <p:spPr>
          <a:xfrm>
            <a:off x="1323329" y="25393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847" name="Google Shape;847;p33"/>
          <p:cNvSpPr txBox="1">
            <a:spLocks noGrp="1"/>
          </p:cNvSpPr>
          <p:nvPr>
            <p:ph type="title" idx="4"/>
          </p:nvPr>
        </p:nvSpPr>
        <p:spPr>
          <a:xfrm>
            <a:off x="1323329" y="140169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848" name="Google Shape;848;p33"/>
          <p:cNvSpPr txBox="1">
            <a:spLocks noGrp="1"/>
          </p:cNvSpPr>
          <p:nvPr>
            <p:ph type="title" idx="5"/>
          </p:nvPr>
        </p:nvSpPr>
        <p:spPr>
          <a:xfrm>
            <a:off x="1323329" y="310815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849" name="Google Shape;849;p33"/>
          <p:cNvSpPr txBox="1">
            <a:spLocks noGrp="1"/>
          </p:cNvSpPr>
          <p:nvPr>
            <p:ph type="title" idx="6"/>
          </p:nvPr>
        </p:nvSpPr>
        <p:spPr>
          <a:xfrm>
            <a:off x="1323329" y="19705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850" name="Google Shape;850;p33"/>
          <p:cNvSpPr txBox="1">
            <a:spLocks noGrp="1"/>
          </p:cNvSpPr>
          <p:nvPr>
            <p:ph type="title" idx="7"/>
          </p:nvPr>
        </p:nvSpPr>
        <p:spPr>
          <a:xfrm>
            <a:off x="1323329" y="367697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851" name="Google Shape;851;p33"/>
          <p:cNvSpPr txBox="1">
            <a:spLocks noGrp="1"/>
          </p:cNvSpPr>
          <p:nvPr>
            <p:ph type="subTitle" idx="1"/>
          </p:nvPr>
        </p:nvSpPr>
        <p:spPr>
          <a:xfrm>
            <a:off x="2184368" y="847270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E MAIL MARKETING</a:t>
            </a:r>
          </a:p>
        </p:txBody>
      </p:sp>
      <p:sp>
        <p:nvSpPr>
          <p:cNvPr id="852" name="Google Shape;852;p33"/>
          <p:cNvSpPr txBox="1">
            <a:spLocks noGrp="1"/>
          </p:cNvSpPr>
          <p:nvPr>
            <p:ph type="subTitle" idx="8"/>
          </p:nvPr>
        </p:nvSpPr>
        <p:spPr>
          <a:xfrm>
            <a:off x="2184368" y="1416105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KEYWORDS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53" name="Google Shape;853;p33"/>
          <p:cNvSpPr txBox="1">
            <a:spLocks noGrp="1"/>
          </p:cNvSpPr>
          <p:nvPr>
            <p:ph type="subTitle" idx="9"/>
          </p:nvPr>
        </p:nvSpPr>
        <p:spPr>
          <a:xfrm>
            <a:off x="2184368" y="1984939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WEBSITE</a:t>
            </a:r>
          </a:p>
        </p:txBody>
      </p:sp>
      <p:sp>
        <p:nvSpPr>
          <p:cNvPr id="854" name="Google Shape;854;p33"/>
          <p:cNvSpPr txBox="1">
            <a:spLocks noGrp="1"/>
          </p:cNvSpPr>
          <p:nvPr>
            <p:ph type="subTitle" idx="13"/>
          </p:nvPr>
        </p:nvSpPr>
        <p:spPr>
          <a:xfrm>
            <a:off x="2184368" y="2553774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PAID ADS </a:t>
            </a:r>
          </a:p>
        </p:txBody>
      </p:sp>
      <p:sp>
        <p:nvSpPr>
          <p:cNvPr id="855" name="Google Shape;855;p33"/>
          <p:cNvSpPr txBox="1">
            <a:spLocks noGrp="1"/>
          </p:cNvSpPr>
          <p:nvPr>
            <p:ph type="subTitle" idx="14"/>
          </p:nvPr>
        </p:nvSpPr>
        <p:spPr>
          <a:xfrm>
            <a:off x="2184368" y="3122609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KPIs</a:t>
            </a:r>
          </a:p>
        </p:txBody>
      </p:sp>
      <p:sp>
        <p:nvSpPr>
          <p:cNvPr id="856" name="Google Shape;856;p33"/>
          <p:cNvSpPr txBox="1">
            <a:spLocks noGrp="1"/>
          </p:cNvSpPr>
          <p:nvPr>
            <p:ph type="subTitle" idx="15"/>
          </p:nvPr>
        </p:nvSpPr>
        <p:spPr>
          <a:xfrm>
            <a:off x="2184368" y="3691443"/>
            <a:ext cx="3964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BUDGET</a:t>
            </a:r>
          </a:p>
        </p:txBody>
      </p:sp>
      <p:sp>
        <p:nvSpPr>
          <p:cNvPr id="857" name="Google Shape;857;p33"/>
          <p:cNvSpPr/>
          <p:nvPr/>
        </p:nvSpPr>
        <p:spPr>
          <a:xfrm>
            <a:off x="6149037" y="2394607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3"/>
          <p:cNvSpPr/>
          <p:nvPr/>
        </p:nvSpPr>
        <p:spPr>
          <a:xfrm>
            <a:off x="7127184" y="883858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3"/>
          <p:cNvSpPr/>
          <p:nvPr/>
        </p:nvSpPr>
        <p:spPr>
          <a:xfrm>
            <a:off x="8181804" y="1568032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33"/>
          <p:cNvGrpSpPr/>
          <p:nvPr/>
        </p:nvGrpSpPr>
        <p:grpSpPr>
          <a:xfrm>
            <a:off x="6521680" y="3441173"/>
            <a:ext cx="1580108" cy="2071020"/>
            <a:chOff x="7709455" y="-991739"/>
            <a:chExt cx="1580108" cy="2071020"/>
          </a:xfrm>
        </p:grpSpPr>
        <p:grpSp>
          <p:nvGrpSpPr>
            <p:cNvPr id="861" name="Google Shape;861;p33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862" name="Google Shape;862;p33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33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33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33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33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33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33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33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3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3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3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1" name="Google Shape;881;p33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850;p33">
            <a:extLst>
              <a:ext uri="{FF2B5EF4-FFF2-40B4-BE49-F238E27FC236}">
                <a16:creationId xmlns:a16="http://schemas.microsoft.com/office/drawing/2014/main" id="{C041FDF6-2E15-434F-8A5A-877FD2440AEB}"/>
              </a:ext>
            </a:extLst>
          </p:cNvPr>
          <p:cNvSpPr txBox="1">
            <a:spLocks/>
          </p:cNvSpPr>
          <p:nvPr/>
        </p:nvSpPr>
        <p:spPr>
          <a:xfrm>
            <a:off x="1326605" y="4245793"/>
            <a:ext cx="734700" cy="447600"/>
          </a:xfrm>
          <a:prstGeom prst="rect">
            <a:avLst/>
          </a:prstGeom>
          <a:solidFill>
            <a:srgbClr val="BF996D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" dirty="0"/>
              <a:t>14</a:t>
            </a:r>
          </a:p>
        </p:txBody>
      </p:sp>
      <p:sp>
        <p:nvSpPr>
          <p:cNvPr id="42" name="Google Shape;856;p33">
            <a:extLst>
              <a:ext uri="{FF2B5EF4-FFF2-40B4-BE49-F238E27FC236}">
                <a16:creationId xmlns:a16="http://schemas.microsoft.com/office/drawing/2014/main" id="{5023168E-90C8-46CD-BE06-6F30909743FA}"/>
              </a:ext>
            </a:extLst>
          </p:cNvPr>
          <p:cNvSpPr txBox="1">
            <a:spLocks/>
          </p:cNvSpPr>
          <p:nvPr/>
        </p:nvSpPr>
        <p:spPr>
          <a:xfrm>
            <a:off x="2187644" y="4260262"/>
            <a:ext cx="3964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solidFill>
                  <a:srgbClr val="B06831"/>
                </a:solidFill>
                <a:latin typeface="Driver s demo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303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2"/>
          <p:cNvGrpSpPr/>
          <p:nvPr/>
        </p:nvGrpSpPr>
        <p:grpSpPr>
          <a:xfrm>
            <a:off x="7334615" y="931834"/>
            <a:ext cx="2583306" cy="3239836"/>
            <a:chOff x="5982244" y="302907"/>
            <a:chExt cx="2583306" cy="3239836"/>
          </a:xfrm>
        </p:grpSpPr>
        <p:grpSp>
          <p:nvGrpSpPr>
            <p:cNvPr id="1122" name="Google Shape;1122;p42"/>
            <p:cNvGrpSpPr/>
            <p:nvPr/>
          </p:nvGrpSpPr>
          <p:grpSpPr>
            <a:xfrm rot="3363012" flipH="1">
              <a:off x="6839312" y="2503003"/>
              <a:ext cx="1168645" cy="712278"/>
              <a:chOff x="2326752" y="2782869"/>
              <a:chExt cx="306595" cy="186856"/>
            </a:xfrm>
          </p:grpSpPr>
          <p:grpSp>
            <p:nvGrpSpPr>
              <p:cNvPr id="1123" name="Google Shape;1123;p42"/>
              <p:cNvGrpSpPr/>
              <p:nvPr/>
            </p:nvGrpSpPr>
            <p:grpSpPr>
              <a:xfrm>
                <a:off x="2456419" y="2812764"/>
                <a:ext cx="143582" cy="136467"/>
                <a:chOff x="2456419" y="2812764"/>
                <a:chExt cx="143582" cy="136467"/>
              </a:xfrm>
            </p:grpSpPr>
            <p:sp>
              <p:nvSpPr>
                <p:cNvPr id="1124" name="Google Shape;1124;p42"/>
                <p:cNvSpPr/>
                <p:nvPr/>
              </p:nvSpPr>
              <p:spPr>
                <a:xfrm>
                  <a:off x="2457397" y="2813033"/>
                  <a:ext cx="142334" cy="13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34" h="135867" extrusionOk="0">
                      <a:moveTo>
                        <a:pt x="0" y="134265"/>
                      </a:moveTo>
                      <a:cubicBezTo>
                        <a:pt x="16494" y="126607"/>
                        <a:pt x="35657" y="133039"/>
                        <a:pt x="53743" y="135078"/>
                      </a:cubicBezTo>
                      <a:cubicBezTo>
                        <a:pt x="64204" y="136255"/>
                        <a:pt x="74780" y="135890"/>
                        <a:pt x="85306" y="135426"/>
                      </a:cubicBezTo>
                      <a:cubicBezTo>
                        <a:pt x="93595" y="135061"/>
                        <a:pt x="102016" y="134597"/>
                        <a:pt x="109808" y="131762"/>
                      </a:cubicBezTo>
                      <a:cubicBezTo>
                        <a:pt x="117599" y="128911"/>
                        <a:pt x="124777" y="123291"/>
                        <a:pt x="127495" y="115450"/>
                      </a:cubicBezTo>
                      <a:cubicBezTo>
                        <a:pt x="130347" y="107244"/>
                        <a:pt x="127926" y="98011"/>
                        <a:pt x="130214" y="89623"/>
                      </a:cubicBezTo>
                      <a:cubicBezTo>
                        <a:pt x="131424" y="85180"/>
                        <a:pt x="133861" y="81218"/>
                        <a:pt x="135966" y="77124"/>
                      </a:cubicBezTo>
                      <a:cubicBezTo>
                        <a:pt x="144421" y="60696"/>
                        <a:pt x="145962" y="37554"/>
                        <a:pt x="131225" y="26414"/>
                      </a:cubicBezTo>
                      <a:cubicBezTo>
                        <a:pt x="123484" y="20579"/>
                        <a:pt x="111648" y="18059"/>
                        <a:pt x="109178" y="8676"/>
                      </a:cubicBezTo>
                      <a:cubicBezTo>
                        <a:pt x="108697" y="6869"/>
                        <a:pt x="108647" y="4930"/>
                        <a:pt x="107735" y="3305"/>
                      </a:cubicBezTo>
                      <a:cubicBezTo>
                        <a:pt x="105680" y="-392"/>
                        <a:pt x="100309" y="-690"/>
                        <a:pt x="96413" y="951"/>
                      </a:cubicBezTo>
                      <a:cubicBezTo>
                        <a:pt x="92517" y="2592"/>
                        <a:pt x="89318" y="5610"/>
                        <a:pt x="85406" y="7217"/>
                      </a:cubicBezTo>
                      <a:cubicBezTo>
                        <a:pt x="80947" y="9058"/>
                        <a:pt x="75907" y="8925"/>
                        <a:pt x="71365" y="10516"/>
                      </a:cubicBezTo>
                      <a:cubicBezTo>
                        <a:pt x="65165" y="12704"/>
                        <a:pt x="60540" y="17827"/>
                        <a:pt x="56213" y="22750"/>
                      </a:cubicBezTo>
                      <a:cubicBezTo>
                        <a:pt x="42222" y="38631"/>
                        <a:pt x="27717" y="55540"/>
                        <a:pt x="23473" y="76262"/>
                      </a:cubicBezTo>
                      <a:cubicBezTo>
                        <a:pt x="22014" y="83390"/>
                        <a:pt x="21849" y="90767"/>
                        <a:pt x="20125" y="97828"/>
                      </a:cubicBezTo>
                      <a:cubicBezTo>
                        <a:pt x="17041" y="110494"/>
                        <a:pt x="9233" y="121418"/>
                        <a:pt x="0" y="1342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42"/>
                <p:cNvSpPr/>
                <p:nvPr/>
              </p:nvSpPr>
              <p:spPr>
                <a:xfrm>
                  <a:off x="2456419" y="2812764"/>
                  <a:ext cx="143582" cy="136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82" h="136467" extrusionOk="0">
                      <a:moveTo>
                        <a:pt x="713" y="134369"/>
                      </a:moveTo>
                      <a:cubicBezTo>
                        <a:pt x="9814" y="121737"/>
                        <a:pt x="17671" y="110829"/>
                        <a:pt x="20788" y="98065"/>
                      </a:cubicBezTo>
                      <a:cubicBezTo>
                        <a:pt x="21716" y="94219"/>
                        <a:pt x="22214" y="90207"/>
                        <a:pt x="22678" y="86328"/>
                      </a:cubicBezTo>
                      <a:cubicBezTo>
                        <a:pt x="23076" y="83095"/>
                        <a:pt x="23473" y="79763"/>
                        <a:pt x="24137" y="76514"/>
                      </a:cubicBezTo>
                      <a:cubicBezTo>
                        <a:pt x="28496" y="55146"/>
                        <a:pt x="44278" y="37243"/>
                        <a:pt x="56943" y="22854"/>
                      </a:cubicBezTo>
                      <a:cubicBezTo>
                        <a:pt x="61087" y="18146"/>
                        <a:pt x="65795" y="12791"/>
                        <a:pt x="72227" y="10537"/>
                      </a:cubicBezTo>
                      <a:cubicBezTo>
                        <a:pt x="74382" y="9774"/>
                        <a:pt x="76670" y="9393"/>
                        <a:pt x="78875" y="9028"/>
                      </a:cubicBezTo>
                      <a:cubicBezTo>
                        <a:pt x="81361" y="8614"/>
                        <a:pt x="83914" y="8199"/>
                        <a:pt x="86251" y="7238"/>
                      </a:cubicBezTo>
                      <a:cubicBezTo>
                        <a:pt x="88208" y="6442"/>
                        <a:pt x="90014" y="5249"/>
                        <a:pt x="91772" y="4105"/>
                      </a:cubicBezTo>
                      <a:cubicBezTo>
                        <a:pt x="93512" y="2978"/>
                        <a:pt x="95302" y="1800"/>
                        <a:pt x="97242" y="972"/>
                      </a:cubicBezTo>
                      <a:cubicBezTo>
                        <a:pt x="101353" y="-769"/>
                        <a:pt x="106857" y="-305"/>
                        <a:pt x="108946" y="3458"/>
                      </a:cubicBezTo>
                      <a:cubicBezTo>
                        <a:pt x="109575" y="4602"/>
                        <a:pt x="109808" y="5879"/>
                        <a:pt x="110040" y="7122"/>
                      </a:cubicBezTo>
                      <a:cubicBezTo>
                        <a:pt x="110156" y="7719"/>
                        <a:pt x="110255" y="8315"/>
                        <a:pt x="110421" y="8896"/>
                      </a:cubicBezTo>
                      <a:cubicBezTo>
                        <a:pt x="112079" y="15162"/>
                        <a:pt x="117930" y="18262"/>
                        <a:pt x="124130" y="21561"/>
                      </a:cubicBezTo>
                      <a:cubicBezTo>
                        <a:pt x="126949" y="23053"/>
                        <a:pt x="129866" y="24594"/>
                        <a:pt x="132353" y="26467"/>
                      </a:cubicBezTo>
                      <a:cubicBezTo>
                        <a:pt x="139232" y="31656"/>
                        <a:pt x="143095" y="39829"/>
                        <a:pt x="143542" y="50073"/>
                      </a:cubicBezTo>
                      <a:cubicBezTo>
                        <a:pt x="143924" y="58942"/>
                        <a:pt x="141603" y="68971"/>
                        <a:pt x="137177" y="77559"/>
                      </a:cubicBezTo>
                      <a:cubicBezTo>
                        <a:pt x="136729" y="78437"/>
                        <a:pt x="136265" y="79316"/>
                        <a:pt x="135784" y="80178"/>
                      </a:cubicBezTo>
                      <a:cubicBezTo>
                        <a:pt x="134110" y="83311"/>
                        <a:pt x="132369" y="86543"/>
                        <a:pt x="131441" y="89991"/>
                      </a:cubicBezTo>
                      <a:cubicBezTo>
                        <a:pt x="130380" y="93904"/>
                        <a:pt x="130347" y="98098"/>
                        <a:pt x="130314" y="102142"/>
                      </a:cubicBezTo>
                      <a:cubicBezTo>
                        <a:pt x="130281" y="106718"/>
                        <a:pt x="130247" y="111459"/>
                        <a:pt x="128722" y="115835"/>
                      </a:cubicBezTo>
                      <a:cubicBezTo>
                        <a:pt x="126219" y="123080"/>
                        <a:pt x="119704" y="129097"/>
                        <a:pt x="110852" y="132330"/>
                      </a:cubicBezTo>
                      <a:cubicBezTo>
                        <a:pt x="103343" y="135065"/>
                        <a:pt x="95601" y="135612"/>
                        <a:pt x="86268" y="136026"/>
                      </a:cubicBezTo>
                      <a:cubicBezTo>
                        <a:pt x="75493" y="136507"/>
                        <a:pt x="64983" y="136839"/>
                        <a:pt x="54655" y="135678"/>
                      </a:cubicBezTo>
                      <a:cubicBezTo>
                        <a:pt x="50378" y="135197"/>
                        <a:pt x="45969" y="134451"/>
                        <a:pt x="41692" y="133739"/>
                      </a:cubicBezTo>
                      <a:cubicBezTo>
                        <a:pt x="27883" y="131418"/>
                        <a:pt x="13593" y="129031"/>
                        <a:pt x="1078" y="134833"/>
                      </a:cubicBezTo>
                      <a:lnTo>
                        <a:pt x="0" y="135330"/>
                      </a:lnTo>
                      <a:lnTo>
                        <a:pt x="696" y="134369"/>
                      </a:lnTo>
                      <a:close/>
                      <a:moveTo>
                        <a:pt x="131988" y="26965"/>
                      </a:moveTo>
                      <a:cubicBezTo>
                        <a:pt x="129551" y="25125"/>
                        <a:pt x="126650" y="23600"/>
                        <a:pt x="123865" y="22108"/>
                      </a:cubicBezTo>
                      <a:cubicBezTo>
                        <a:pt x="117814" y="18908"/>
                        <a:pt x="111565" y="15593"/>
                        <a:pt x="109841" y="9061"/>
                      </a:cubicBezTo>
                      <a:cubicBezTo>
                        <a:pt x="109675" y="8465"/>
                        <a:pt x="109575" y="7835"/>
                        <a:pt x="109460" y="7238"/>
                      </a:cubicBezTo>
                      <a:cubicBezTo>
                        <a:pt x="109227" y="5995"/>
                        <a:pt x="109012" y="4818"/>
                        <a:pt x="108432" y="3757"/>
                      </a:cubicBezTo>
                      <a:cubicBezTo>
                        <a:pt x="106509" y="292"/>
                        <a:pt x="101370" y="-89"/>
                        <a:pt x="97507" y="1535"/>
                      </a:cubicBezTo>
                      <a:cubicBezTo>
                        <a:pt x="95618" y="2331"/>
                        <a:pt x="93844" y="3491"/>
                        <a:pt x="92136" y="4619"/>
                      </a:cubicBezTo>
                      <a:cubicBezTo>
                        <a:pt x="90363" y="5779"/>
                        <a:pt x="88522" y="6989"/>
                        <a:pt x="86517" y="7801"/>
                      </a:cubicBezTo>
                      <a:cubicBezTo>
                        <a:pt x="84113" y="8796"/>
                        <a:pt x="81510" y="9227"/>
                        <a:pt x="79007" y="9641"/>
                      </a:cubicBezTo>
                      <a:cubicBezTo>
                        <a:pt x="76819" y="10006"/>
                        <a:pt x="74564" y="10371"/>
                        <a:pt x="72459" y="11117"/>
                      </a:cubicBezTo>
                      <a:cubicBezTo>
                        <a:pt x="66176" y="13322"/>
                        <a:pt x="61535" y="18610"/>
                        <a:pt x="57424" y="23268"/>
                      </a:cubicBezTo>
                      <a:cubicBezTo>
                        <a:pt x="44145" y="38353"/>
                        <a:pt x="29093" y="55444"/>
                        <a:pt x="24766" y="76647"/>
                      </a:cubicBezTo>
                      <a:cubicBezTo>
                        <a:pt x="24103" y="79863"/>
                        <a:pt x="23706" y="83195"/>
                        <a:pt x="23324" y="86411"/>
                      </a:cubicBezTo>
                      <a:cubicBezTo>
                        <a:pt x="22860" y="90306"/>
                        <a:pt x="22363" y="94335"/>
                        <a:pt x="21418" y="98230"/>
                      </a:cubicBezTo>
                      <a:cubicBezTo>
                        <a:pt x="18368" y="110796"/>
                        <a:pt x="10775" y="121521"/>
                        <a:pt x="1923" y="133822"/>
                      </a:cubicBezTo>
                      <a:cubicBezTo>
                        <a:pt x="14356" y="128533"/>
                        <a:pt x="28331" y="130871"/>
                        <a:pt x="41841" y="133142"/>
                      </a:cubicBezTo>
                      <a:cubicBezTo>
                        <a:pt x="46101" y="133855"/>
                        <a:pt x="50511" y="134601"/>
                        <a:pt x="54771" y="135081"/>
                      </a:cubicBezTo>
                      <a:cubicBezTo>
                        <a:pt x="65049" y="136242"/>
                        <a:pt x="75543" y="135910"/>
                        <a:pt x="86285" y="135429"/>
                      </a:cubicBezTo>
                      <a:cubicBezTo>
                        <a:pt x="95568" y="135015"/>
                        <a:pt x="103260" y="134485"/>
                        <a:pt x="110686" y="131783"/>
                      </a:cubicBezTo>
                      <a:cubicBezTo>
                        <a:pt x="119356" y="128616"/>
                        <a:pt x="125738" y="122731"/>
                        <a:pt x="128192" y="115670"/>
                      </a:cubicBezTo>
                      <a:cubicBezTo>
                        <a:pt x="129684" y="111376"/>
                        <a:pt x="129717" y="106701"/>
                        <a:pt x="129750" y="102176"/>
                      </a:cubicBezTo>
                      <a:cubicBezTo>
                        <a:pt x="129783" y="98081"/>
                        <a:pt x="129816" y="93854"/>
                        <a:pt x="130894" y="89875"/>
                      </a:cubicBezTo>
                      <a:cubicBezTo>
                        <a:pt x="131855" y="86361"/>
                        <a:pt x="133596" y="83095"/>
                        <a:pt x="135287" y="79929"/>
                      </a:cubicBezTo>
                      <a:cubicBezTo>
                        <a:pt x="135751" y="79067"/>
                        <a:pt x="136215" y="78188"/>
                        <a:pt x="136663" y="77310"/>
                      </a:cubicBezTo>
                      <a:cubicBezTo>
                        <a:pt x="141039" y="68806"/>
                        <a:pt x="143343" y="58893"/>
                        <a:pt x="142962" y="50123"/>
                      </a:cubicBezTo>
                      <a:cubicBezTo>
                        <a:pt x="142780" y="46078"/>
                        <a:pt x="142001" y="41155"/>
                        <a:pt x="139746" y="36480"/>
                      </a:cubicBezTo>
                      <a:cubicBezTo>
                        <a:pt x="138088" y="33032"/>
                        <a:pt x="135618" y="29716"/>
                        <a:pt x="132021" y="269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6" name="Google Shape;1126;p42"/>
              <p:cNvGrpSpPr/>
              <p:nvPr/>
            </p:nvGrpSpPr>
            <p:grpSpPr>
              <a:xfrm>
                <a:off x="2506117" y="2857813"/>
                <a:ext cx="115903" cy="83965"/>
                <a:chOff x="2506117" y="2857813"/>
                <a:chExt cx="115903" cy="83965"/>
              </a:xfrm>
            </p:grpSpPr>
            <p:sp>
              <p:nvSpPr>
                <p:cNvPr id="1127" name="Google Shape;1127;p42"/>
                <p:cNvSpPr/>
                <p:nvPr/>
              </p:nvSpPr>
              <p:spPr>
                <a:xfrm>
                  <a:off x="2507659" y="2858108"/>
                  <a:ext cx="114070" cy="83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70" h="83172" extrusionOk="0">
                      <a:moveTo>
                        <a:pt x="15500" y="82742"/>
                      </a:moveTo>
                      <a:cubicBezTo>
                        <a:pt x="39736" y="81266"/>
                        <a:pt x="65032" y="79476"/>
                        <a:pt x="85887" y="67010"/>
                      </a:cubicBezTo>
                      <a:cubicBezTo>
                        <a:pt x="90478" y="64258"/>
                        <a:pt x="94954" y="60860"/>
                        <a:pt x="97325" y="56052"/>
                      </a:cubicBezTo>
                      <a:cubicBezTo>
                        <a:pt x="100441" y="49770"/>
                        <a:pt x="99480" y="42177"/>
                        <a:pt x="101933" y="35613"/>
                      </a:cubicBezTo>
                      <a:cubicBezTo>
                        <a:pt x="103939" y="30192"/>
                        <a:pt x="108100" y="25882"/>
                        <a:pt x="111034" y="20892"/>
                      </a:cubicBezTo>
                      <a:cubicBezTo>
                        <a:pt x="113968" y="15902"/>
                        <a:pt x="115527" y="9271"/>
                        <a:pt x="112195" y="4547"/>
                      </a:cubicBezTo>
                      <a:cubicBezTo>
                        <a:pt x="108183" y="-1123"/>
                        <a:pt x="99563" y="-808"/>
                        <a:pt x="93131" y="1795"/>
                      </a:cubicBezTo>
                      <a:cubicBezTo>
                        <a:pt x="86699" y="4398"/>
                        <a:pt x="80698" y="8675"/>
                        <a:pt x="73769" y="9089"/>
                      </a:cubicBezTo>
                      <a:cubicBezTo>
                        <a:pt x="68928" y="9387"/>
                        <a:pt x="64071" y="7730"/>
                        <a:pt x="59297" y="8542"/>
                      </a:cubicBezTo>
                      <a:cubicBezTo>
                        <a:pt x="51903" y="9818"/>
                        <a:pt x="46864" y="16516"/>
                        <a:pt x="42587" y="22682"/>
                      </a:cubicBezTo>
                      <a:cubicBezTo>
                        <a:pt x="36089" y="32082"/>
                        <a:pt x="29524" y="41630"/>
                        <a:pt x="25811" y="52422"/>
                      </a:cubicBezTo>
                      <a:cubicBezTo>
                        <a:pt x="24120" y="57312"/>
                        <a:pt x="23026" y="62468"/>
                        <a:pt x="20406" y="66944"/>
                      </a:cubicBezTo>
                      <a:cubicBezTo>
                        <a:pt x="15947" y="74536"/>
                        <a:pt x="7775" y="79045"/>
                        <a:pt x="0" y="83173"/>
                      </a:cubicBezTo>
                      <a:cubicBezTo>
                        <a:pt x="7112" y="82460"/>
                        <a:pt x="14240" y="81747"/>
                        <a:pt x="15533" y="827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42"/>
                <p:cNvSpPr/>
                <p:nvPr/>
              </p:nvSpPr>
              <p:spPr>
                <a:xfrm>
                  <a:off x="2506117" y="2857813"/>
                  <a:ext cx="115903" cy="83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03" h="83965" extrusionOk="0">
                      <a:moveTo>
                        <a:pt x="1359" y="83219"/>
                      </a:moveTo>
                      <a:cubicBezTo>
                        <a:pt x="8372" y="79490"/>
                        <a:pt x="17091" y="74848"/>
                        <a:pt x="21650" y="67106"/>
                      </a:cubicBezTo>
                      <a:cubicBezTo>
                        <a:pt x="23523" y="63907"/>
                        <a:pt x="24650" y="60277"/>
                        <a:pt x="25728" y="56762"/>
                      </a:cubicBezTo>
                      <a:cubicBezTo>
                        <a:pt x="26142" y="55403"/>
                        <a:pt x="26573" y="54010"/>
                        <a:pt x="27038" y="52651"/>
                      </a:cubicBezTo>
                      <a:cubicBezTo>
                        <a:pt x="30801" y="41727"/>
                        <a:pt x="37432" y="32128"/>
                        <a:pt x="43847" y="22829"/>
                      </a:cubicBezTo>
                      <a:cubicBezTo>
                        <a:pt x="48356" y="16297"/>
                        <a:pt x="53379" y="9832"/>
                        <a:pt x="60756" y="8556"/>
                      </a:cubicBezTo>
                      <a:cubicBezTo>
                        <a:pt x="63474" y="8091"/>
                        <a:pt x="66243" y="8406"/>
                        <a:pt x="68928" y="8721"/>
                      </a:cubicBezTo>
                      <a:cubicBezTo>
                        <a:pt x="71017" y="8970"/>
                        <a:pt x="73172" y="9219"/>
                        <a:pt x="75277" y="9086"/>
                      </a:cubicBezTo>
                      <a:cubicBezTo>
                        <a:pt x="80018" y="8804"/>
                        <a:pt x="84428" y="6616"/>
                        <a:pt x="88705" y="4527"/>
                      </a:cubicBezTo>
                      <a:cubicBezTo>
                        <a:pt x="90611" y="3582"/>
                        <a:pt x="92567" y="2621"/>
                        <a:pt x="94557" y="1825"/>
                      </a:cubicBezTo>
                      <a:cubicBezTo>
                        <a:pt x="101304" y="-893"/>
                        <a:pt x="109924" y="-1059"/>
                        <a:pt x="113985" y="4693"/>
                      </a:cubicBezTo>
                      <a:cubicBezTo>
                        <a:pt x="117466" y="9633"/>
                        <a:pt x="115676" y="16546"/>
                        <a:pt x="112841" y="21370"/>
                      </a:cubicBezTo>
                      <a:cubicBezTo>
                        <a:pt x="111764" y="23210"/>
                        <a:pt x="110487" y="24984"/>
                        <a:pt x="109261" y="26708"/>
                      </a:cubicBezTo>
                      <a:cubicBezTo>
                        <a:pt x="107172" y="29625"/>
                        <a:pt x="105017" y="32642"/>
                        <a:pt x="103757" y="36041"/>
                      </a:cubicBezTo>
                      <a:cubicBezTo>
                        <a:pt x="102663" y="38991"/>
                        <a:pt x="102248" y="42224"/>
                        <a:pt x="101851" y="45341"/>
                      </a:cubicBezTo>
                      <a:cubicBezTo>
                        <a:pt x="101370" y="49120"/>
                        <a:pt x="100873" y="53032"/>
                        <a:pt x="99149" y="56514"/>
                      </a:cubicBezTo>
                      <a:cubicBezTo>
                        <a:pt x="96513" y="61835"/>
                        <a:pt x="91291" y="65382"/>
                        <a:pt x="87594" y="67604"/>
                      </a:cubicBezTo>
                      <a:cubicBezTo>
                        <a:pt x="66210" y="80368"/>
                        <a:pt x="40100" y="81960"/>
                        <a:pt x="17075" y="83369"/>
                      </a:cubicBezTo>
                      <a:lnTo>
                        <a:pt x="16959" y="83369"/>
                      </a:lnTo>
                      <a:cubicBezTo>
                        <a:pt x="16959" y="83369"/>
                        <a:pt x="16876" y="83302"/>
                        <a:pt x="16876" y="83302"/>
                      </a:cubicBezTo>
                      <a:cubicBezTo>
                        <a:pt x="15682" y="82407"/>
                        <a:pt x="8189" y="83153"/>
                        <a:pt x="1558" y="83816"/>
                      </a:cubicBezTo>
                      <a:lnTo>
                        <a:pt x="0" y="83965"/>
                      </a:lnTo>
                      <a:lnTo>
                        <a:pt x="1376" y="83236"/>
                      </a:lnTo>
                      <a:close/>
                      <a:moveTo>
                        <a:pt x="87263" y="67040"/>
                      </a:moveTo>
                      <a:cubicBezTo>
                        <a:pt x="90893" y="64868"/>
                        <a:pt x="96015" y="61387"/>
                        <a:pt x="98585" y="56215"/>
                      </a:cubicBezTo>
                      <a:cubicBezTo>
                        <a:pt x="100259" y="52833"/>
                        <a:pt x="100756" y="48971"/>
                        <a:pt x="101237" y="45241"/>
                      </a:cubicBezTo>
                      <a:cubicBezTo>
                        <a:pt x="101635" y="42091"/>
                        <a:pt x="102050" y="38826"/>
                        <a:pt x="103177" y="35809"/>
                      </a:cubicBezTo>
                      <a:cubicBezTo>
                        <a:pt x="104470" y="32344"/>
                        <a:pt x="106641" y="29294"/>
                        <a:pt x="108747" y="26343"/>
                      </a:cubicBezTo>
                      <a:cubicBezTo>
                        <a:pt x="109957" y="24636"/>
                        <a:pt x="111217" y="22878"/>
                        <a:pt x="112294" y="21055"/>
                      </a:cubicBezTo>
                      <a:cubicBezTo>
                        <a:pt x="115029" y="16397"/>
                        <a:pt x="116787" y="9733"/>
                        <a:pt x="113471" y="5041"/>
                      </a:cubicBezTo>
                      <a:cubicBezTo>
                        <a:pt x="110686" y="1096"/>
                        <a:pt x="103823" y="-1258"/>
                        <a:pt x="94772" y="2389"/>
                      </a:cubicBezTo>
                      <a:cubicBezTo>
                        <a:pt x="92816" y="3185"/>
                        <a:pt x="90860" y="4146"/>
                        <a:pt x="88970" y="5074"/>
                      </a:cubicBezTo>
                      <a:cubicBezTo>
                        <a:pt x="84643" y="7213"/>
                        <a:pt x="80184" y="9418"/>
                        <a:pt x="75310" y="9699"/>
                      </a:cubicBezTo>
                      <a:cubicBezTo>
                        <a:pt x="73155" y="9832"/>
                        <a:pt x="70967" y="9567"/>
                        <a:pt x="68862" y="9335"/>
                      </a:cubicBezTo>
                      <a:cubicBezTo>
                        <a:pt x="66226" y="9020"/>
                        <a:pt x="63491" y="8705"/>
                        <a:pt x="60872" y="9169"/>
                      </a:cubicBezTo>
                      <a:cubicBezTo>
                        <a:pt x="53727" y="10396"/>
                        <a:pt x="48803" y="16761"/>
                        <a:pt x="44361" y="23177"/>
                      </a:cubicBezTo>
                      <a:cubicBezTo>
                        <a:pt x="37962" y="32427"/>
                        <a:pt x="31348" y="42008"/>
                        <a:pt x="27618" y="52850"/>
                      </a:cubicBezTo>
                      <a:cubicBezTo>
                        <a:pt x="27154" y="54193"/>
                        <a:pt x="26722" y="55585"/>
                        <a:pt x="26308" y="56945"/>
                      </a:cubicBezTo>
                      <a:cubicBezTo>
                        <a:pt x="25214" y="60492"/>
                        <a:pt x="24087" y="64172"/>
                        <a:pt x="22180" y="67421"/>
                      </a:cubicBezTo>
                      <a:cubicBezTo>
                        <a:pt x="17837" y="74815"/>
                        <a:pt x="9847" y="79390"/>
                        <a:pt x="3034" y="83037"/>
                      </a:cubicBezTo>
                      <a:cubicBezTo>
                        <a:pt x="10842" y="82274"/>
                        <a:pt x="15748" y="81910"/>
                        <a:pt x="17124" y="82722"/>
                      </a:cubicBezTo>
                      <a:cubicBezTo>
                        <a:pt x="40067" y="81330"/>
                        <a:pt x="66044" y="79722"/>
                        <a:pt x="87263" y="670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9" name="Google Shape;1129;p42"/>
              <p:cNvGrpSpPr/>
              <p:nvPr/>
            </p:nvGrpSpPr>
            <p:grpSpPr>
              <a:xfrm>
                <a:off x="2446274" y="2841343"/>
                <a:ext cx="136510" cy="101661"/>
                <a:chOff x="2446274" y="2841343"/>
                <a:chExt cx="136510" cy="101661"/>
              </a:xfrm>
            </p:grpSpPr>
            <p:sp>
              <p:nvSpPr>
                <p:cNvPr id="1130" name="Google Shape;1130;p42"/>
                <p:cNvSpPr/>
                <p:nvPr/>
              </p:nvSpPr>
              <p:spPr>
                <a:xfrm>
                  <a:off x="2447484" y="2841698"/>
                  <a:ext cx="134968" cy="100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68" h="100776" extrusionOk="0">
                      <a:moveTo>
                        <a:pt x="0" y="100776"/>
                      </a:moveTo>
                      <a:cubicBezTo>
                        <a:pt x="21567" y="96516"/>
                        <a:pt x="43681" y="95306"/>
                        <a:pt x="65198" y="90797"/>
                      </a:cubicBezTo>
                      <a:cubicBezTo>
                        <a:pt x="86716" y="86288"/>
                        <a:pt x="108283" y="77999"/>
                        <a:pt x="123517" y="62135"/>
                      </a:cubicBezTo>
                      <a:cubicBezTo>
                        <a:pt x="127214" y="58272"/>
                        <a:pt x="130712" y="53166"/>
                        <a:pt x="129402" y="47978"/>
                      </a:cubicBezTo>
                      <a:cubicBezTo>
                        <a:pt x="128523" y="44447"/>
                        <a:pt x="125473" y="41446"/>
                        <a:pt x="125689" y="37799"/>
                      </a:cubicBezTo>
                      <a:cubicBezTo>
                        <a:pt x="125838" y="35197"/>
                        <a:pt x="127628" y="33042"/>
                        <a:pt x="129220" y="30970"/>
                      </a:cubicBezTo>
                      <a:cubicBezTo>
                        <a:pt x="132121" y="27223"/>
                        <a:pt x="134707" y="22930"/>
                        <a:pt x="134955" y="18205"/>
                      </a:cubicBezTo>
                      <a:cubicBezTo>
                        <a:pt x="135187" y="13464"/>
                        <a:pt x="132369" y="8308"/>
                        <a:pt x="127728" y="7330"/>
                      </a:cubicBezTo>
                      <a:cubicBezTo>
                        <a:pt x="123782" y="6485"/>
                        <a:pt x="119572" y="8739"/>
                        <a:pt x="115726" y="7529"/>
                      </a:cubicBezTo>
                      <a:cubicBezTo>
                        <a:pt x="112162" y="6419"/>
                        <a:pt x="110056" y="2705"/>
                        <a:pt x="106724" y="998"/>
                      </a:cubicBezTo>
                      <a:cubicBezTo>
                        <a:pt x="100574" y="-2152"/>
                        <a:pt x="93230" y="2672"/>
                        <a:pt x="89169" y="8259"/>
                      </a:cubicBezTo>
                      <a:cubicBezTo>
                        <a:pt x="85108" y="13845"/>
                        <a:pt x="82173" y="20708"/>
                        <a:pt x="76206" y="24173"/>
                      </a:cubicBezTo>
                      <a:cubicBezTo>
                        <a:pt x="71796" y="26726"/>
                        <a:pt x="66491" y="26958"/>
                        <a:pt x="61584" y="28284"/>
                      </a:cubicBezTo>
                      <a:cubicBezTo>
                        <a:pt x="53263" y="30538"/>
                        <a:pt x="45919" y="36191"/>
                        <a:pt x="41609" y="43651"/>
                      </a:cubicBezTo>
                      <a:cubicBezTo>
                        <a:pt x="36105" y="53166"/>
                        <a:pt x="35608" y="64936"/>
                        <a:pt x="30137" y="74468"/>
                      </a:cubicBezTo>
                      <a:cubicBezTo>
                        <a:pt x="23722" y="85658"/>
                        <a:pt x="11521" y="92073"/>
                        <a:pt x="0" y="100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42"/>
                <p:cNvSpPr/>
                <p:nvPr/>
              </p:nvSpPr>
              <p:spPr>
                <a:xfrm>
                  <a:off x="2446274" y="2841343"/>
                  <a:ext cx="136510" cy="101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10" h="101661" extrusionOk="0">
                      <a:moveTo>
                        <a:pt x="1028" y="100883"/>
                      </a:moveTo>
                      <a:cubicBezTo>
                        <a:pt x="3763" y="98811"/>
                        <a:pt x="6565" y="96855"/>
                        <a:pt x="9283" y="94965"/>
                      </a:cubicBezTo>
                      <a:cubicBezTo>
                        <a:pt x="18003" y="88881"/>
                        <a:pt x="26242" y="83129"/>
                        <a:pt x="31099" y="74658"/>
                      </a:cubicBezTo>
                      <a:cubicBezTo>
                        <a:pt x="33801" y="69933"/>
                        <a:pt x="35326" y="64562"/>
                        <a:pt x="36785" y="59357"/>
                      </a:cubicBezTo>
                      <a:cubicBezTo>
                        <a:pt x="38260" y="54085"/>
                        <a:pt x="39802" y="48648"/>
                        <a:pt x="42570" y="43841"/>
                      </a:cubicBezTo>
                      <a:cubicBezTo>
                        <a:pt x="46947" y="36265"/>
                        <a:pt x="54290" y="30612"/>
                        <a:pt x="62728" y="28324"/>
                      </a:cubicBezTo>
                      <a:cubicBezTo>
                        <a:pt x="64303" y="27893"/>
                        <a:pt x="65961" y="27578"/>
                        <a:pt x="67552" y="27263"/>
                      </a:cubicBezTo>
                      <a:cubicBezTo>
                        <a:pt x="70884" y="26617"/>
                        <a:pt x="74332" y="25937"/>
                        <a:pt x="77283" y="24230"/>
                      </a:cubicBezTo>
                      <a:cubicBezTo>
                        <a:pt x="81577" y="21743"/>
                        <a:pt x="84328" y="17383"/>
                        <a:pt x="86997" y="13156"/>
                      </a:cubicBezTo>
                      <a:cubicBezTo>
                        <a:pt x="88008" y="11565"/>
                        <a:pt x="89036" y="9924"/>
                        <a:pt x="90147" y="8398"/>
                      </a:cubicBezTo>
                      <a:cubicBezTo>
                        <a:pt x="92335" y="5381"/>
                        <a:pt x="95286" y="2828"/>
                        <a:pt x="98253" y="1386"/>
                      </a:cubicBezTo>
                      <a:cubicBezTo>
                        <a:pt x="101784" y="-338"/>
                        <a:pt x="105183" y="-454"/>
                        <a:pt x="108084" y="1038"/>
                      </a:cubicBezTo>
                      <a:cubicBezTo>
                        <a:pt x="109592" y="1817"/>
                        <a:pt x="110852" y="2994"/>
                        <a:pt x="112079" y="4122"/>
                      </a:cubicBezTo>
                      <a:cubicBezTo>
                        <a:pt x="113637" y="5564"/>
                        <a:pt x="115112" y="6940"/>
                        <a:pt x="117035" y="7537"/>
                      </a:cubicBezTo>
                      <a:cubicBezTo>
                        <a:pt x="118991" y="8150"/>
                        <a:pt x="121030" y="7835"/>
                        <a:pt x="123202" y="7520"/>
                      </a:cubicBezTo>
                      <a:cubicBezTo>
                        <a:pt x="125108" y="7221"/>
                        <a:pt x="127098" y="6923"/>
                        <a:pt x="129021" y="7338"/>
                      </a:cubicBezTo>
                      <a:cubicBezTo>
                        <a:pt x="133994" y="8398"/>
                        <a:pt x="136729" y="13869"/>
                        <a:pt x="136497" y="18544"/>
                      </a:cubicBezTo>
                      <a:cubicBezTo>
                        <a:pt x="136232" y="23782"/>
                        <a:pt x="133065" y="28440"/>
                        <a:pt x="130711" y="31491"/>
                      </a:cubicBezTo>
                      <a:lnTo>
                        <a:pt x="130446" y="31839"/>
                      </a:lnTo>
                      <a:cubicBezTo>
                        <a:pt x="128938" y="33778"/>
                        <a:pt x="127379" y="35784"/>
                        <a:pt x="127247" y="38138"/>
                      </a:cubicBezTo>
                      <a:cubicBezTo>
                        <a:pt x="127131" y="40227"/>
                        <a:pt x="128109" y="42083"/>
                        <a:pt x="129153" y="44039"/>
                      </a:cubicBezTo>
                      <a:cubicBezTo>
                        <a:pt x="129866" y="45366"/>
                        <a:pt x="130579" y="46742"/>
                        <a:pt x="130960" y="48217"/>
                      </a:cubicBezTo>
                      <a:cubicBezTo>
                        <a:pt x="132038" y="52544"/>
                        <a:pt x="130032" y="57401"/>
                        <a:pt x="124992" y="62656"/>
                      </a:cubicBezTo>
                      <a:cubicBezTo>
                        <a:pt x="111648" y="76548"/>
                        <a:pt x="92518" y="85963"/>
                        <a:pt x="66524" y="91417"/>
                      </a:cubicBezTo>
                      <a:cubicBezTo>
                        <a:pt x="55318" y="93771"/>
                        <a:pt x="43781" y="95247"/>
                        <a:pt x="32624" y="96672"/>
                      </a:cubicBezTo>
                      <a:cubicBezTo>
                        <a:pt x="22329" y="97998"/>
                        <a:pt x="11670" y="99358"/>
                        <a:pt x="1326" y="101397"/>
                      </a:cubicBezTo>
                      <a:lnTo>
                        <a:pt x="0" y="101662"/>
                      </a:lnTo>
                      <a:lnTo>
                        <a:pt x="1078" y="100850"/>
                      </a:lnTo>
                      <a:close/>
                      <a:moveTo>
                        <a:pt x="128573" y="44371"/>
                      </a:moveTo>
                      <a:cubicBezTo>
                        <a:pt x="127545" y="42415"/>
                        <a:pt x="126468" y="40393"/>
                        <a:pt x="126600" y="38138"/>
                      </a:cubicBezTo>
                      <a:cubicBezTo>
                        <a:pt x="126750" y="35585"/>
                        <a:pt x="128374" y="33496"/>
                        <a:pt x="129932" y="31491"/>
                      </a:cubicBezTo>
                      <a:lnTo>
                        <a:pt x="130198" y="31143"/>
                      </a:lnTo>
                      <a:cubicBezTo>
                        <a:pt x="132502" y="28159"/>
                        <a:pt x="135602" y="23600"/>
                        <a:pt x="135867" y="18544"/>
                      </a:cubicBezTo>
                      <a:cubicBezTo>
                        <a:pt x="136082" y="14134"/>
                        <a:pt x="133530" y="8962"/>
                        <a:pt x="128888" y="7984"/>
                      </a:cubicBezTo>
                      <a:cubicBezTo>
                        <a:pt x="127081" y="7603"/>
                        <a:pt x="125158" y="7885"/>
                        <a:pt x="123301" y="8167"/>
                      </a:cubicBezTo>
                      <a:cubicBezTo>
                        <a:pt x="121163" y="8481"/>
                        <a:pt x="118958" y="8829"/>
                        <a:pt x="116869" y="8167"/>
                      </a:cubicBezTo>
                      <a:cubicBezTo>
                        <a:pt x="114814" y="7520"/>
                        <a:pt x="113223" y="6045"/>
                        <a:pt x="111681" y="4602"/>
                      </a:cubicBezTo>
                      <a:cubicBezTo>
                        <a:pt x="110487" y="3492"/>
                        <a:pt x="109244" y="2348"/>
                        <a:pt x="107818" y="1602"/>
                      </a:cubicBezTo>
                      <a:cubicBezTo>
                        <a:pt x="102099" y="-1332"/>
                        <a:pt x="94855" y="2978"/>
                        <a:pt x="90661" y="8763"/>
                      </a:cubicBezTo>
                      <a:cubicBezTo>
                        <a:pt x="89567" y="10272"/>
                        <a:pt x="88539" y="11913"/>
                        <a:pt x="87528" y="13488"/>
                      </a:cubicBezTo>
                      <a:cubicBezTo>
                        <a:pt x="84809" y="17781"/>
                        <a:pt x="82008" y="22207"/>
                        <a:pt x="77598" y="24760"/>
                      </a:cubicBezTo>
                      <a:cubicBezTo>
                        <a:pt x="74564" y="26517"/>
                        <a:pt x="71067" y="27197"/>
                        <a:pt x="67668" y="27860"/>
                      </a:cubicBezTo>
                      <a:cubicBezTo>
                        <a:pt x="66093" y="28175"/>
                        <a:pt x="64452" y="28490"/>
                        <a:pt x="62894" y="28904"/>
                      </a:cubicBezTo>
                      <a:cubicBezTo>
                        <a:pt x="54606" y="31143"/>
                        <a:pt x="47394" y="36696"/>
                        <a:pt x="43101" y="44139"/>
                      </a:cubicBezTo>
                      <a:cubicBezTo>
                        <a:pt x="40366" y="48880"/>
                        <a:pt x="38841" y="54284"/>
                        <a:pt x="37382" y="59523"/>
                      </a:cubicBezTo>
                      <a:cubicBezTo>
                        <a:pt x="35906" y="64761"/>
                        <a:pt x="34381" y="70182"/>
                        <a:pt x="31646" y="74973"/>
                      </a:cubicBezTo>
                      <a:cubicBezTo>
                        <a:pt x="26722" y="83560"/>
                        <a:pt x="18417" y="89345"/>
                        <a:pt x="9648" y="95479"/>
                      </a:cubicBezTo>
                      <a:cubicBezTo>
                        <a:pt x="7294" y="97120"/>
                        <a:pt x="4890" y="98794"/>
                        <a:pt x="2503" y="100568"/>
                      </a:cubicBezTo>
                      <a:cubicBezTo>
                        <a:pt x="12450" y="98662"/>
                        <a:pt x="22645" y="97352"/>
                        <a:pt x="32525" y="96092"/>
                      </a:cubicBezTo>
                      <a:cubicBezTo>
                        <a:pt x="43681" y="94666"/>
                        <a:pt x="55202" y="93191"/>
                        <a:pt x="66375" y="90854"/>
                      </a:cubicBezTo>
                      <a:cubicBezTo>
                        <a:pt x="92252" y="85433"/>
                        <a:pt x="111266" y="76083"/>
                        <a:pt x="124528" y="62274"/>
                      </a:cubicBezTo>
                      <a:cubicBezTo>
                        <a:pt x="129419" y="57185"/>
                        <a:pt x="131375" y="52511"/>
                        <a:pt x="130347" y="48399"/>
                      </a:cubicBezTo>
                      <a:cubicBezTo>
                        <a:pt x="130131" y="47570"/>
                        <a:pt x="129800" y="46758"/>
                        <a:pt x="129419" y="45962"/>
                      </a:cubicBezTo>
                      <a:cubicBezTo>
                        <a:pt x="129153" y="45415"/>
                        <a:pt x="128871" y="44885"/>
                        <a:pt x="128606" y="4437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2" name="Google Shape;1132;p42"/>
              <p:cNvGrpSpPr/>
              <p:nvPr/>
            </p:nvGrpSpPr>
            <p:grpSpPr>
              <a:xfrm>
                <a:off x="2443538" y="2782869"/>
                <a:ext cx="97093" cy="157384"/>
                <a:chOff x="2443538" y="2782869"/>
                <a:chExt cx="97093" cy="157384"/>
              </a:xfrm>
            </p:grpSpPr>
            <p:sp>
              <p:nvSpPr>
                <p:cNvPr id="1133" name="Google Shape;1133;p42"/>
                <p:cNvSpPr/>
                <p:nvPr/>
              </p:nvSpPr>
              <p:spPr>
                <a:xfrm>
                  <a:off x="2444682" y="2783184"/>
                  <a:ext cx="95647" cy="15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7" h="156223" extrusionOk="0">
                      <a:moveTo>
                        <a:pt x="0" y="156224"/>
                      </a:moveTo>
                      <a:cubicBezTo>
                        <a:pt x="20920" y="146758"/>
                        <a:pt x="42222" y="137027"/>
                        <a:pt x="59164" y="121544"/>
                      </a:cubicBezTo>
                      <a:cubicBezTo>
                        <a:pt x="69110" y="112460"/>
                        <a:pt x="77714" y="100441"/>
                        <a:pt x="77731" y="86981"/>
                      </a:cubicBezTo>
                      <a:cubicBezTo>
                        <a:pt x="77731" y="81925"/>
                        <a:pt x="76537" y="76885"/>
                        <a:pt x="77018" y="71846"/>
                      </a:cubicBezTo>
                      <a:cubicBezTo>
                        <a:pt x="77681" y="65165"/>
                        <a:pt x="81228" y="59197"/>
                        <a:pt x="84030" y="53097"/>
                      </a:cubicBezTo>
                      <a:cubicBezTo>
                        <a:pt x="89650" y="40863"/>
                        <a:pt x="92335" y="27518"/>
                        <a:pt x="94987" y="14306"/>
                      </a:cubicBezTo>
                      <a:cubicBezTo>
                        <a:pt x="95551" y="11538"/>
                        <a:pt x="96082" y="8587"/>
                        <a:pt x="95104" y="5935"/>
                      </a:cubicBezTo>
                      <a:cubicBezTo>
                        <a:pt x="93661" y="2072"/>
                        <a:pt x="89235" y="-16"/>
                        <a:pt x="85107" y="0"/>
                      </a:cubicBezTo>
                      <a:cubicBezTo>
                        <a:pt x="80980" y="0"/>
                        <a:pt x="77068" y="1691"/>
                        <a:pt x="73271" y="3332"/>
                      </a:cubicBezTo>
                      <a:cubicBezTo>
                        <a:pt x="67221" y="5968"/>
                        <a:pt x="61153" y="8587"/>
                        <a:pt x="55103" y="11223"/>
                      </a:cubicBezTo>
                      <a:cubicBezTo>
                        <a:pt x="50992" y="13013"/>
                        <a:pt x="46764" y="14870"/>
                        <a:pt x="43598" y="18053"/>
                      </a:cubicBezTo>
                      <a:cubicBezTo>
                        <a:pt x="40316" y="21352"/>
                        <a:pt x="38476" y="25778"/>
                        <a:pt x="36719" y="30088"/>
                      </a:cubicBezTo>
                      <a:cubicBezTo>
                        <a:pt x="32558" y="40233"/>
                        <a:pt x="28397" y="50395"/>
                        <a:pt x="24236" y="60540"/>
                      </a:cubicBezTo>
                      <a:cubicBezTo>
                        <a:pt x="21451" y="67320"/>
                        <a:pt x="18633" y="74316"/>
                        <a:pt x="18566" y="81643"/>
                      </a:cubicBezTo>
                      <a:cubicBezTo>
                        <a:pt x="18500" y="89070"/>
                        <a:pt x="21302" y="96546"/>
                        <a:pt x="19727" y="103807"/>
                      </a:cubicBezTo>
                      <a:cubicBezTo>
                        <a:pt x="17389" y="114599"/>
                        <a:pt x="5984" y="122091"/>
                        <a:pt x="4940" y="133082"/>
                      </a:cubicBezTo>
                      <a:cubicBezTo>
                        <a:pt x="4559" y="137027"/>
                        <a:pt x="5620" y="141023"/>
                        <a:pt x="5288" y="144968"/>
                      </a:cubicBezTo>
                      <a:cubicBezTo>
                        <a:pt x="4957" y="148913"/>
                        <a:pt x="2536" y="153257"/>
                        <a:pt x="0" y="1562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42"/>
                <p:cNvSpPr/>
                <p:nvPr/>
              </p:nvSpPr>
              <p:spPr>
                <a:xfrm>
                  <a:off x="2443538" y="2782869"/>
                  <a:ext cx="97093" cy="1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93" h="157384" extrusionOk="0">
                      <a:moveTo>
                        <a:pt x="912" y="156340"/>
                      </a:moveTo>
                      <a:cubicBezTo>
                        <a:pt x="3216" y="153638"/>
                        <a:pt x="5785" y="149311"/>
                        <a:pt x="6134" y="145250"/>
                      </a:cubicBezTo>
                      <a:cubicBezTo>
                        <a:pt x="6299" y="143327"/>
                        <a:pt x="6134" y="141371"/>
                        <a:pt x="5951" y="139464"/>
                      </a:cubicBezTo>
                      <a:cubicBezTo>
                        <a:pt x="5769" y="137458"/>
                        <a:pt x="5587" y="135403"/>
                        <a:pt x="5785" y="133364"/>
                      </a:cubicBezTo>
                      <a:cubicBezTo>
                        <a:pt x="6349" y="127462"/>
                        <a:pt x="9897" y="122489"/>
                        <a:pt x="13328" y="117682"/>
                      </a:cubicBezTo>
                      <a:cubicBezTo>
                        <a:pt x="16362" y="113455"/>
                        <a:pt x="19478" y="109062"/>
                        <a:pt x="20572" y="104055"/>
                      </a:cubicBezTo>
                      <a:cubicBezTo>
                        <a:pt x="21517" y="99729"/>
                        <a:pt x="20854" y="95220"/>
                        <a:pt x="20224" y="90843"/>
                      </a:cubicBezTo>
                      <a:cubicBezTo>
                        <a:pt x="19810" y="87942"/>
                        <a:pt x="19379" y="84925"/>
                        <a:pt x="19395" y="81958"/>
                      </a:cubicBezTo>
                      <a:cubicBezTo>
                        <a:pt x="19462" y="74465"/>
                        <a:pt x="22446" y="67171"/>
                        <a:pt x="25081" y="60739"/>
                      </a:cubicBezTo>
                      <a:lnTo>
                        <a:pt x="37564" y="30287"/>
                      </a:lnTo>
                      <a:cubicBezTo>
                        <a:pt x="39238" y="26192"/>
                        <a:pt x="41145" y="21550"/>
                        <a:pt x="44510" y="18152"/>
                      </a:cubicBezTo>
                      <a:cubicBezTo>
                        <a:pt x="47759" y="14886"/>
                        <a:pt x="52202" y="12947"/>
                        <a:pt x="56114" y="11256"/>
                      </a:cubicBezTo>
                      <a:lnTo>
                        <a:pt x="74283" y="3365"/>
                      </a:lnTo>
                      <a:cubicBezTo>
                        <a:pt x="77896" y="1807"/>
                        <a:pt x="81975" y="17"/>
                        <a:pt x="86235" y="0"/>
                      </a:cubicBezTo>
                      <a:cubicBezTo>
                        <a:pt x="90081" y="0"/>
                        <a:pt x="94954" y="1906"/>
                        <a:pt x="96529" y="6134"/>
                      </a:cubicBezTo>
                      <a:cubicBezTo>
                        <a:pt x="97574" y="8952"/>
                        <a:pt x="96944" y="12118"/>
                        <a:pt x="96430" y="14671"/>
                      </a:cubicBezTo>
                      <a:cubicBezTo>
                        <a:pt x="93811" y="27700"/>
                        <a:pt x="91109" y="41194"/>
                        <a:pt x="85456" y="53528"/>
                      </a:cubicBezTo>
                      <a:cubicBezTo>
                        <a:pt x="84892" y="54771"/>
                        <a:pt x="84279" y="56031"/>
                        <a:pt x="83682" y="57241"/>
                      </a:cubicBezTo>
                      <a:cubicBezTo>
                        <a:pt x="81378" y="61999"/>
                        <a:pt x="78974" y="66906"/>
                        <a:pt x="78460" y="72177"/>
                      </a:cubicBezTo>
                      <a:cubicBezTo>
                        <a:pt x="78178" y="75078"/>
                        <a:pt x="78460" y="78046"/>
                        <a:pt x="78758" y="80930"/>
                      </a:cubicBezTo>
                      <a:cubicBezTo>
                        <a:pt x="78957" y="83002"/>
                        <a:pt x="79173" y="85157"/>
                        <a:pt x="79173" y="87279"/>
                      </a:cubicBezTo>
                      <a:cubicBezTo>
                        <a:pt x="79140" y="101950"/>
                        <a:pt x="69011" y="114300"/>
                        <a:pt x="60507" y="122075"/>
                      </a:cubicBezTo>
                      <a:cubicBezTo>
                        <a:pt x="43366" y="137757"/>
                        <a:pt x="21965" y="147438"/>
                        <a:pt x="1260" y="156821"/>
                      </a:cubicBezTo>
                      <a:lnTo>
                        <a:pt x="0" y="157384"/>
                      </a:lnTo>
                      <a:lnTo>
                        <a:pt x="895" y="156323"/>
                      </a:lnTo>
                      <a:close/>
                      <a:moveTo>
                        <a:pt x="86268" y="630"/>
                      </a:moveTo>
                      <a:cubicBezTo>
                        <a:pt x="82140" y="630"/>
                        <a:pt x="78112" y="2387"/>
                        <a:pt x="74565" y="3945"/>
                      </a:cubicBezTo>
                      <a:lnTo>
                        <a:pt x="56396" y="11836"/>
                      </a:lnTo>
                      <a:cubicBezTo>
                        <a:pt x="52533" y="13510"/>
                        <a:pt x="48157" y="15417"/>
                        <a:pt x="44991" y="18600"/>
                      </a:cubicBezTo>
                      <a:cubicBezTo>
                        <a:pt x="41708" y="21898"/>
                        <a:pt x="39835" y="26490"/>
                        <a:pt x="38177" y="30535"/>
                      </a:cubicBezTo>
                      <a:lnTo>
                        <a:pt x="25695" y="60988"/>
                      </a:lnTo>
                      <a:cubicBezTo>
                        <a:pt x="23076" y="67370"/>
                        <a:pt x="20108" y="74598"/>
                        <a:pt x="20059" y="81975"/>
                      </a:cubicBezTo>
                      <a:cubicBezTo>
                        <a:pt x="20042" y="84892"/>
                        <a:pt x="20473" y="87876"/>
                        <a:pt x="20887" y="90760"/>
                      </a:cubicBezTo>
                      <a:cubicBezTo>
                        <a:pt x="21517" y="95187"/>
                        <a:pt x="22180" y="99762"/>
                        <a:pt x="21219" y="104188"/>
                      </a:cubicBezTo>
                      <a:cubicBezTo>
                        <a:pt x="20108" y="109327"/>
                        <a:pt x="16942" y="113753"/>
                        <a:pt x="13875" y="118046"/>
                      </a:cubicBezTo>
                      <a:cubicBezTo>
                        <a:pt x="10494" y="122788"/>
                        <a:pt x="6979" y="127678"/>
                        <a:pt x="6449" y="133430"/>
                      </a:cubicBezTo>
                      <a:cubicBezTo>
                        <a:pt x="6266" y="135420"/>
                        <a:pt x="6449" y="137458"/>
                        <a:pt x="6614" y="139431"/>
                      </a:cubicBezTo>
                      <a:cubicBezTo>
                        <a:pt x="6780" y="141354"/>
                        <a:pt x="6963" y="143360"/>
                        <a:pt x="6797" y="145333"/>
                      </a:cubicBezTo>
                      <a:cubicBezTo>
                        <a:pt x="6498" y="149046"/>
                        <a:pt x="4376" y="152975"/>
                        <a:pt x="2255" y="155760"/>
                      </a:cubicBezTo>
                      <a:cubicBezTo>
                        <a:pt x="22545" y="146576"/>
                        <a:pt x="43416" y="136978"/>
                        <a:pt x="60159" y="121660"/>
                      </a:cubicBezTo>
                      <a:cubicBezTo>
                        <a:pt x="68564" y="113968"/>
                        <a:pt x="78609" y="101768"/>
                        <a:pt x="78626" y="87329"/>
                      </a:cubicBezTo>
                      <a:cubicBezTo>
                        <a:pt x="78626" y="85240"/>
                        <a:pt x="78427" y="83102"/>
                        <a:pt x="78211" y="81030"/>
                      </a:cubicBezTo>
                      <a:cubicBezTo>
                        <a:pt x="77930" y="78128"/>
                        <a:pt x="77631" y="75128"/>
                        <a:pt x="77913" y="72161"/>
                      </a:cubicBezTo>
                      <a:cubicBezTo>
                        <a:pt x="78444" y="66790"/>
                        <a:pt x="80864" y="61817"/>
                        <a:pt x="83185" y="57009"/>
                      </a:cubicBezTo>
                      <a:cubicBezTo>
                        <a:pt x="83765" y="55799"/>
                        <a:pt x="84378" y="54539"/>
                        <a:pt x="84942" y="53312"/>
                      </a:cubicBezTo>
                      <a:cubicBezTo>
                        <a:pt x="90578" y="41045"/>
                        <a:pt x="93264" y="27601"/>
                        <a:pt x="95883" y="14588"/>
                      </a:cubicBezTo>
                      <a:cubicBezTo>
                        <a:pt x="96380" y="12118"/>
                        <a:pt x="96993" y="9035"/>
                        <a:pt x="95999" y="6399"/>
                      </a:cubicBezTo>
                      <a:cubicBezTo>
                        <a:pt x="95916" y="6183"/>
                        <a:pt x="95833" y="5984"/>
                        <a:pt x="95734" y="5785"/>
                      </a:cubicBezTo>
                      <a:cubicBezTo>
                        <a:pt x="94026" y="2254"/>
                        <a:pt x="89733" y="647"/>
                        <a:pt x="86285" y="66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5" name="Google Shape;1135;p42"/>
              <p:cNvGrpSpPr/>
              <p:nvPr/>
            </p:nvGrpSpPr>
            <p:grpSpPr>
              <a:xfrm>
                <a:off x="2461724" y="2914835"/>
                <a:ext cx="171623" cy="46162"/>
                <a:chOff x="2461724" y="2914835"/>
                <a:chExt cx="171623" cy="46162"/>
              </a:xfrm>
            </p:grpSpPr>
            <p:sp>
              <p:nvSpPr>
                <p:cNvPr id="1136" name="Google Shape;1136;p42"/>
                <p:cNvSpPr/>
                <p:nvPr/>
              </p:nvSpPr>
              <p:spPr>
                <a:xfrm>
                  <a:off x="2461823" y="2915175"/>
                  <a:ext cx="171200" cy="45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00" h="45497" extrusionOk="0">
                      <a:moveTo>
                        <a:pt x="23821" y="30068"/>
                      </a:moveTo>
                      <a:cubicBezTo>
                        <a:pt x="41460" y="32356"/>
                        <a:pt x="58567" y="37611"/>
                        <a:pt x="75957" y="41357"/>
                      </a:cubicBezTo>
                      <a:cubicBezTo>
                        <a:pt x="93346" y="45104"/>
                        <a:pt x="111498" y="47341"/>
                        <a:pt x="128871" y="43496"/>
                      </a:cubicBezTo>
                      <a:cubicBezTo>
                        <a:pt x="146244" y="39650"/>
                        <a:pt x="162838" y="28874"/>
                        <a:pt x="169917" y="12546"/>
                      </a:cubicBezTo>
                      <a:cubicBezTo>
                        <a:pt x="171442" y="9032"/>
                        <a:pt x="172138" y="4141"/>
                        <a:pt x="168939" y="2036"/>
                      </a:cubicBezTo>
                      <a:cubicBezTo>
                        <a:pt x="167712" y="1224"/>
                        <a:pt x="166203" y="1058"/>
                        <a:pt x="164745" y="925"/>
                      </a:cubicBezTo>
                      <a:cubicBezTo>
                        <a:pt x="138884" y="-1495"/>
                        <a:pt x="109774" y="-252"/>
                        <a:pt x="91374" y="18083"/>
                      </a:cubicBezTo>
                      <a:cubicBezTo>
                        <a:pt x="87942" y="13623"/>
                        <a:pt x="84378" y="9048"/>
                        <a:pt x="79488" y="6247"/>
                      </a:cubicBezTo>
                      <a:cubicBezTo>
                        <a:pt x="74598" y="3445"/>
                        <a:pt x="68000" y="2865"/>
                        <a:pt x="63574" y="6329"/>
                      </a:cubicBezTo>
                      <a:cubicBezTo>
                        <a:pt x="60905" y="8435"/>
                        <a:pt x="59380" y="11667"/>
                        <a:pt x="57026" y="14121"/>
                      </a:cubicBezTo>
                      <a:cubicBezTo>
                        <a:pt x="54539" y="16707"/>
                        <a:pt x="51240" y="18331"/>
                        <a:pt x="47975" y="19857"/>
                      </a:cubicBezTo>
                      <a:cubicBezTo>
                        <a:pt x="32906" y="26902"/>
                        <a:pt x="15566" y="33035"/>
                        <a:pt x="0" y="27151"/>
                      </a:cubicBezTo>
                      <a:cubicBezTo>
                        <a:pt x="10792" y="30383"/>
                        <a:pt x="22131" y="31742"/>
                        <a:pt x="23821" y="30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42"/>
                <p:cNvSpPr/>
                <p:nvPr/>
              </p:nvSpPr>
              <p:spPr>
                <a:xfrm>
                  <a:off x="2461724" y="2914835"/>
                  <a:ext cx="171623" cy="46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23" h="46162" extrusionOk="0">
                      <a:moveTo>
                        <a:pt x="182" y="27192"/>
                      </a:moveTo>
                      <a:cubicBezTo>
                        <a:pt x="2686" y="27938"/>
                        <a:pt x="5139" y="28568"/>
                        <a:pt x="7476" y="29099"/>
                      </a:cubicBezTo>
                      <a:cubicBezTo>
                        <a:pt x="21070" y="31187"/>
                        <a:pt x="35376" y="25783"/>
                        <a:pt x="47941" y="19915"/>
                      </a:cubicBezTo>
                      <a:cubicBezTo>
                        <a:pt x="51439" y="18290"/>
                        <a:pt x="54523" y="16732"/>
                        <a:pt x="56893" y="14245"/>
                      </a:cubicBezTo>
                      <a:cubicBezTo>
                        <a:pt x="57854" y="13251"/>
                        <a:pt x="58700" y="12090"/>
                        <a:pt x="59512" y="10963"/>
                      </a:cubicBezTo>
                      <a:cubicBezTo>
                        <a:pt x="60673" y="9355"/>
                        <a:pt x="61883" y="7681"/>
                        <a:pt x="63474" y="6437"/>
                      </a:cubicBezTo>
                      <a:cubicBezTo>
                        <a:pt x="68265" y="2674"/>
                        <a:pt x="75095" y="3669"/>
                        <a:pt x="79736" y="6321"/>
                      </a:cubicBezTo>
                      <a:cubicBezTo>
                        <a:pt x="84643" y="9123"/>
                        <a:pt x="88290" y="13781"/>
                        <a:pt x="91506" y="17959"/>
                      </a:cubicBezTo>
                      <a:cubicBezTo>
                        <a:pt x="111366" y="-1569"/>
                        <a:pt x="142879" y="-1105"/>
                        <a:pt x="164877" y="967"/>
                      </a:cubicBezTo>
                      <a:cubicBezTo>
                        <a:pt x="166220" y="1100"/>
                        <a:pt x="167877" y="1249"/>
                        <a:pt x="169220" y="2127"/>
                      </a:cubicBezTo>
                      <a:cubicBezTo>
                        <a:pt x="172569" y="4332"/>
                        <a:pt x="171906" y="9372"/>
                        <a:pt x="170314" y="13019"/>
                      </a:cubicBezTo>
                      <a:cubicBezTo>
                        <a:pt x="163700" y="28253"/>
                        <a:pt x="148283" y="39890"/>
                        <a:pt x="129054" y="44151"/>
                      </a:cubicBezTo>
                      <a:cubicBezTo>
                        <a:pt x="110172" y="48328"/>
                        <a:pt x="90793" y="45195"/>
                        <a:pt x="76007" y="42012"/>
                      </a:cubicBezTo>
                      <a:cubicBezTo>
                        <a:pt x="70138" y="40752"/>
                        <a:pt x="64204" y="39294"/>
                        <a:pt x="58468" y="37868"/>
                      </a:cubicBezTo>
                      <a:cubicBezTo>
                        <a:pt x="47262" y="35100"/>
                        <a:pt x="35658" y="32248"/>
                        <a:pt x="24020" y="30740"/>
                      </a:cubicBezTo>
                      <a:cubicBezTo>
                        <a:pt x="22280" y="32099"/>
                        <a:pt x="15102" y="31386"/>
                        <a:pt x="7559" y="29745"/>
                      </a:cubicBezTo>
                      <a:cubicBezTo>
                        <a:pt x="5006" y="29364"/>
                        <a:pt x="2487" y="28734"/>
                        <a:pt x="0" y="27789"/>
                      </a:cubicBezTo>
                      <a:lnTo>
                        <a:pt x="199" y="27209"/>
                      </a:lnTo>
                      <a:close/>
                      <a:moveTo>
                        <a:pt x="168839" y="2625"/>
                      </a:moveTo>
                      <a:cubicBezTo>
                        <a:pt x="167646" y="1829"/>
                        <a:pt x="166054" y="1680"/>
                        <a:pt x="164778" y="1564"/>
                      </a:cubicBezTo>
                      <a:cubicBezTo>
                        <a:pt x="142813" y="-492"/>
                        <a:pt x="111316" y="-973"/>
                        <a:pt x="91655" y="18622"/>
                      </a:cubicBezTo>
                      <a:lnTo>
                        <a:pt x="91407" y="18870"/>
                      </a:lnTo>
                      <a:lnTo>
                        <a:pt x="91191" y="18589"/>
                      </a:lnTo>
                      <a:cubicBezTo>
                        <a:pt x="87959" y="14395"/>
                        <a:pt x="84312" y="9637"/>
                        <a:pt x="79405" y="6835"/>
                      </a:cubicBezTo>
                      <a:cubicBezTo>
                        <a:pt x="74946" y="4283"/>
                        <a:pt x="68398" y="3321"/>
                        <a:pt x="63839" y="6902"/>
                      </a:cubicBezTo>
                      <a:cubicBezTo>
                        <a:pt x="62314" y="8112"/>
                        <a:pt x="61137" y="9736"/>
                        <a:pt x="59993" y="11311"/>
                      </a:cubicBezTo>
                      <a:cubicBezTo>
                        <a:pt x="59164" y="12455"/>
                        <a:pt x="58319" y="13632"/>
                        <a:pt x="57324" y="14660"/>
                      </a:cubicBezTo>
                      <a:cubicBezTo>
                        <a:pt x="54871" y="17213"/>
                        <a:pt x="51737" y="18804"/>
                        <a:pt x="48190" y="20462"/>
                      </a:cubicBezTo>
                      <a:cubicBezTo>
                        <a:pt x="37282" y="25551"/>
                        <a:pt x="25081" y="30292"/>
                        <a:pt x="13096" y="30160"/>
                      </a:cubicBezTo>
                      <a:cubicBezTo>
                        <a:pt x="18716" y="31038"/>
                        <a:pt x="22827" y="31038"/>
                        <a:pt x="23689" y="30176"/>
                      </a:cubicBezTo>
                      <a:lnTo>
                        <a:pt x="23788" y="30077"/>
                      </a:lnTo>
                      <a:lnTo>
                        <a:pt x="23937" y="30077"/>
                      </a:lnTo>
                      <a:cubicBezTo>
                        <a:pt x="35658" y="31618"/>
                        <a:pt x="47311" y="34486"/>
                        <a:pt x="58584" y="37255"/>
                      </a:cubicBezTo>
                      <a:cubicBezTo>
                        <a:pt x="64320" y="38664"/>
                        <a:pt x="70238" y="40122"/>
                        <a:pt x="76089" y="41382"/>
                      </a:cubicBezTo>
                      <a:cubicBezTo>
                        <a:pt x="90810" y="44548"/>
                        <a:pt x="110106" y="47665"/>
                        <a:pt x="128871" y="43521"/>
                      </a:cubicBezTo>
                      <a:cubicBezTo>
                        <a:pt x="147902" y="39310"/>
                        <a:pt x="163170" y="27806"/>
                        <a:pt x="169701" y="12753"/>
                      </a:cubicBezTo>
                      <a:cubicBezTo>
                        <a:pt x="170845" y="10118"/>
                        <a:pt x="171508" y="6736"/>
                        <a:pt x="170381" y="4398"/>
                      </a:cubicBezTo>
                      <a:cubicBezTo>
                        <a:pt x="170033" y="3686"/>
                        <a:pt x="169535" y="3089"/>
                        <a:pt x="168839" y="2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8" name="Google Shape;1138;p42"/>
              <p:cNvGrpSpPr/>
              <p:nvPr/>
            </p:nvGrpSpPr>
            <p:grpSpPr>
              <a:xfrm>
                <a:off x="2326752" y="2881404"/>
                <a:ext cx="187455" cy="88321"/>
                <a:chOff x="2326752" y="2881404"/>
                <a:chExt cx="187455" cy="88321"/>
              </a:xfrm>
            </p:grpSpPr>
            <p:sp>
              <p:nvSpPr>
                <p:cNvPr id="1139" name="Google Shape;1139;p42"/>
                <p:cNvSpPr/>
                <p:nvPr/>
              </p:nvSpPr>
              <p:spPr>
                <a:xfrm>
                  <a:off x="2327863" y="2882117"/>
                  <a:ext cx="184570" cy="87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70" h="87280" extrusionOk="0">
                      <a:moveTo>
                        <a:pt x="108962" y="68033"/>
                      </a:moveTo>
                      <a:cubicBezTo>
                        <a:pt x="132319" y="78228"/>
                        <a:pt x="159987" y="63325"/>
                        <a:pt x="184571" y="70006"/>
                      </a:cubicBezTo>
                      <a:cubicBezTo>
                        <a:pt x="168043" y="58998"/>
                        <a:pt x="146692" y="55534"/>
                        <a:pt x="127545" y="60772"/>
                      </a:cubicBezTo>
                      <a:cubicBezTo>
                        <a:pt x="145001" y="57341"/>
                        <a:pt x="164960" y="52003"/>
                        <a:pt x="172337" y="35823"/>
                      </a:cubicBezTo>
                      <a:cubicBezTo>
                        <a:pt x="157136" y="40664"/>
                        <a:pt x="141918" y="45505"/>
                        <a:pt x="126716" y="50328"/>
                      </a:cubicBezTo>
                      <a:cubicBezTo>
                        <a:pt x="135950" y="35426"/>
                        <a:pt x="140144" y="17456"/>
                        <a:pt x="138486" y="0"/>
                      </a:cubicBezTo>
                      <a:cubicBezTo>
                        <a:pt x="129418" y="9897"/>
                        <a:pt x="122605" y="21865"/>
                        <a:pt x="118726" y="34713"/>
                      </a:cubicBezTo>
                      <a:cubicBezTo>
                        <a:pt x="115759" y="44510"/>
                        <a:pt x="114184" y="55351"/>
                        <a:pt x="107188" y="62828"/>
                      </a:cubicBezTo>
                      <a:cubicBezTo>
                        <a:pt x="100342" y="70138"/>
                        <a:pt x="89865" y="72525"/>
                        <a:pt x="80002" y="74266"/>
                      </a:cubicBezTo>
                      <a:cubicBezTo>
                        <a:pt x="53594" y="78924"/>
                        <a:pt x="26822" y="81477"/>
                        <a:pt x="0" y="81908"/>
                      </a:cubicBezTo>
                      <a:cubicBezTo>
                        <a:pt x="10891" y="88274"/>
                        <a:pt x="24369" y="87810"/>
                        <a:pt x="36901" y="86401"/>
                      </a:cubicBezTo>
                      <a:cubicBezTo>
                        <a:pt x="61833" y="83599"/>
                        <a:pt x="86434" y="77847"/>
                        <a:pt x="108979" y="680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42"/>
                <p:cNvSpPr/>
                <p:nvPr/>
              </p:nvSpPr>
              <p:spPr>
                <a:xfrm>
                  <a:off x="2326752" y="2881404"/>
                  <a:ext cx="187455" cy="8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55" h="88321" extrusionOk="0">
                      <a:moveTo>
                        <a:pt x="1111" y="82322"/>
                      </a:moveTo>
                      <a:cubicBezTo>
                        <a:pt x="27833" y="81891"/>
                        <a:pt x="54738" y="79322"/>
                        <a:pt x="81063" y="74697"/>
                      </a:cubicBezTo>
                      <a:cubicBezTo>
                        <a:pt x="90561" y="73023"/>
                        <a:pt x="101270" y="70636"/>
                        <a:pt x="108067" y="63342"/>
                      </a:cubicBezTo>
                      <a:cubicBezTo>
                        <a:pt x="113554" y="57490"/>
                        <a:pt x="115709" y="49400"/>
                        <a:pt x="117798" y="41592"/>
                      </a:cubicBezTo>
                      <a:cubicBezTo>
                        <a:pt x="118345" y="39520"/>
                        <a:pt x="118925" y="37398"/>
                        <a:pt x="119538" y="35343"/>
                      </a:cubicBezTo>
                      <a:cubicBezTo>
                        <a:pt x="123434" y="22479"/>
                        <a:pt x="130297" y="10427"/>
                        <a:pt x="139365" y="514"/>
                      </a:cubicBezTo>
                      <a:lnTo>
                        <a:pt x="139829" y="0"/>
                      </a:lnTo>
                      <a:lnTo>
                        <a:pt x="139895" y="696"/>
                      </a:lnTo>
                      <a:cubicBezTo>
                        <a:pt x="141553" y="17986"/>
                        <a:pt x="137508" y="35641"/>
                        <a:pt x="128523" y="50511"/>
                      </a:cubicBezTo>
                      <a:lnTo>
                        <a:pt x="174028" y="36039"/>
                      </a:lnTo>
                      <a:lnTo>
                        <a:pt x="173746" y="36669"/>
                      </a:lnTo>
                      <a:cubicBezTo>
                        <a:pt x="168126" y="49002"/>
                        <a:pt x="155378" y="55136"/>
                        <a:pt x="140906" y="59031"/>
                      </a:cubicBezTo>
                      <a:cubicBezTo>
                        <a:pt x="156605" y="57722"/>
                        <a:pt x="172751" y="61717"/>
                        <a:pt x="185880" y="70470"/>
                      </a:cubicBezTo>
                      <a:lnTo>
                        <a:pt x="187455" y="71531"/>
                      </a:lnTo>
                      <a:lnTo>
                        <a:pt x="185615" y="71033"/>
                      </a:lnTo>
                      <a:cubicBezTo>
                        <a:pt x="174276" y="67950"/>
                        <a:pt x="162092" y="69508"/>
                        <a:pt x="150306" y="71000"/>
                      </a:cubicBezTo>
                      <a:cubicBezTo>
                        <a:pt x="136712" y="72724"/>
                        <a:pt x="122672" y="74531"/>
                        <a:pt x="110089" y="69077"/>
                      </a:cubicBezTo>
                      <a:cubicBezTo>
                        <a:pt x="88987" y="78261"/>
                        <a:pt x="64751" y="84428"/>
                        <a:pt x="38045" y="87428"/>
                      </a:cubicBezTo>
                      <a:cubicBezTo>
                        <a:pt x="25264" y="88871"/>
                        <a:pt x="11919" y="89302"/>
                        <a:pt x="962" y="82903"/>
                      </a:cubicBezTo>
                      <a:lnTo>
                        <a:pt x="0" y="82339"/>
                      </a:lnTo>
                      <a:lnTo>
                        <a:pt x="1111" y="82339"/>
                      </a:lnTo>
                      <a:close/>
                      <a:moveTo>
                        <a:pt x="136132" y="60192"/>
                      </a:moveTo>
                      <a:cubicBezTo>
                        <a:pt x="133679" y="60755"/>
                        <a:pt x="131209" y="61286"/>
                        <a:pt x="128722" y="61767"/>
                      </a:cubicBezTo>
                      <a:lnTo>
                        <a:pt x="128573" y="61170"/>
                      </a:lnTo>
                      <a:cubicBezTo>
                        <a:pt x="131026" y="60507"/>
                        <a:pt x="133496" y="59976"/>
                        <a:pt x="136000" y="59578"/>
                      </a:cubicBezTo>
                      <a:cubicBezTo>
                        <a:pt x="151980" y="55849"/>
                        <a:pt x="166568" y="49997"/>
                        <a:pt x="172851" y="37017"/>
                      </a:cubicBezTo>
                      <a:lnTo>
                        <a:pt x="127098" y="51572"/>
                      </a:lnTo>
                      <a:lnTo>
                        <a:pt x="127545" y="50859"/>
                      </a:lnTo>
                      <a:cubicBezTo>
                        <a:pt x="136646" y="36171"/>
                        <a:pt x="140823" y="18633"/>
                        <a:pt x="139332" y="1426"/>
                      </a:cubicBezTo>
                      <a:cubicBezTo>
                        <a:pt x="130546" y="11173"/>
                        <a:pt x="123915" y="22943"/>
                        <a:pt x="120102" y="35492"/>
                      </a:cubicBezTo>
                      <a:cubicBezTo>
                        <a:pt x="119489" y="37531"/>
                        <a:pt x="118908" y="39669"/>
                        <a:pt x="118361" y="41725"/>
                      </a:cubicBezTo>
                      <a:cubicBezTo>
                        <a:pt x="116256" y="49616"/>
                        <a:pt x="114084" y="57772"/>
                        <a:pt x="108498" y="63739"/>
                      </a:cubicBezTo>
                      <a:cubicBezTo>
                        <a:pt x="101552" y="71166"/>
                        <a:pt x="90744" y="73586"/>
                        <a:pt x="81145" y="75277"/>
                      </a:cubicBezTo>
                      <a:cubicBezTo>
                        <a:pt x="55169" y="79852"/>
                        <a:pt x="28629" y="82422"/>
                        <a:pt x="2238" y="82903"/>
                      </a:cubicBezTo>
                      <a:cubicBezTo>
                        <a:pt x="12847" y="88638"/>
                        <a:pt x="25662" y="88174"/>
                        <a:pt x="37962" y="86798"/>
                      </a:cubicBezTo>
                      <a:cubicBezTo>
                        <a:pt x="64651" y="83798"/>
                        <a:pt x="88871" y="77631"/>
                        <a:pt x="109940" y="68447"/>
                      </a:cubicBezTo>
                      <a:lnTo>
                        <a:pt x="110056" y="68398"/>
                      </a:lnTo>
                      <a:lnTo>
                        <a:pt x="110172" y="68447"/>
                      </a:lnTo>
                      <a:cubicBezTo>
                        <a:pt x="122622" y="73885"/>
                        <a:pt x="136646" y="72094"/>
                        <a:pt x="150190" y="70370"/>
                      </a:cubicBezTo>
                      <a:cubicBezTo>
                        <a:pt x="161412" y="68945"/>
                        <a:pt x="173000" y="67469"/>
                        <a:pt x="183924" y="69956"/>
                      </a:cubicBezTo>
                      <a:cubicBezTo>
                        <a:pt x="169834" y="61120"/>
                        <a:pt x="152511" y="57639"/>
                        <a:pt x="136099" y="6019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41" name="Google Shape;1141;p42"/>
            <p:cNvSpPr/>
            <p:nvPr/>
          </p:nvSpPr>
          <p:spPr>
            <a:xfrm>
              <a:off x="5982244" y="302907"/>
              <a:ext cx="448310" cy="562530"/>
            </a:xfrm>
            <a:custGeom>
              <a:avLst/>
              <a:gdLst/>
              <a:ahLst/>
              <a:cxnLst/>
              <a:rect l="l" t="t" r="r" b="b"/>
              <a:pathLst>
                <a:path w="121411" h="152344" extrusionOk="0">
                  <a:moveTo>
                    <a:pt x="52185" y="45853"/>
                  </a:moveTo>
                  <a:cubicBezTo>
                    <a:pt x="54738" y="30568"/>
                    <a:pt x="57308" y="15284"/>
                    <a:pt x="59860" y="0"/>
                  </a:cubicBezTo>
                  <a:cubicBezTo>
                    <a:pt x="62728" y="15019"/>
                    <a:pt x="65613" y="30038"/>
                    <a:pt x="68481" y="45073"/>
                  </a:cubicBezTo>
                  <a:cubicBezTo>
                    <a:pt x="77200" y="37000"/>
                    <a:pt x="85754" y="27286"/>
                    <a:pt x="91755" y="21766"/>
                  </a:cubicBezTo>
                  <a:cubicBezTo>
                    <a:pt x="89186" y="29126"/>
                    <a:pt x="82522" y="44643"/>
                    <a:pt x="80300" y="52881"/>
                  </a:cubicBezTo>
                  <a:cubicBezTo>
                    <a:pt x="95916" y="54307"/>
                    <a:pt x="105083" y="56164"/>
                    <a:pt x="121412" y="56943"/>
                  </a:cubicBezTo>
                  <a:cubicBezTo>
                    <a:pt x="111300" y="60507"/>
                    <a:pt x="88721" y="68099"/>
                    <a:pt x="84544" y="70387"/>
                  </a:cubicBezTo>
                  <a:cubicBezTo>
                    <a:pt x="87810" y="78294"/>
                    <a:pt x="91092" y="86218"/>
                    <a:pt x="94358" y="94126"/>
                  </a:cubicBezTo>
                  <a:cubicBezTo>
                    <a:pt x="86633" y="88207"/>
                    <a:pt x="79554" y="84245"/>
                    <a:pt x="70984" y="77300"/>
                  </a:cubicBezTo>
                  <a:cubicBezTo>
                    <a:pt x="68464" y="103525"/>
                    <a:pt x="67403" y="125108"/>
                    <a:pt x="64751" y="152345"/>
                  </a:cubicBezTo>
                  <a:cubicBezTo>
                    <a:pt x="61187" y="118627"/>
                    <a:pt x="59098" y="102895"/>
                    <a:pt x="55749" y="78825"/>
                  </a:cubicBezTo>
                  <a:cubicBezTo>
                    <a:pt x="49234" y="86467"/>
                    <a:pt x="39388" y="94905"/>
                    <a:pt x="32326" y="102049"/>
                  </a:cubicBezTo>
                  <a:cubicBezTo>
                    <a:pt x="36569" y="92650"/>
                    <a:pt x="38857" y="81759"/>
                    <a:pt x="43151" y="71465"/>
                  </a:cubicBezTo>
                  <a:cubicBezTo>
                    <a:pt x="16644" y="67121"/>
                    <a:pt x="19959" y="67022"/>
                    <a:pt x="0" y="63441"/>
                  </a:cubicBezTo>
                  <a:cubicBezTo>
                    <a:pt x="14638" y="60507"/>
                    <a:pt x="26126" y="57142"/>
                    <a:pt x="39636" y="53959"/>
                  </a:cubicBezTo>
                  <a:cubicBezTo>
                    <a:pt x="41974" y="53412"/>
                    <a:pt x="34563" y="33121"/>
                    <a:pt x="30817" y="21932"/>
                  </a:cubicBezTo>
                  <a:cubicBezTo>
                    <a:pt x="37332" y="28049"/>
                    <a:pt x="43117" y="37133"/>
                    <a:pt x="52185" y="4585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Bahnschrift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2"/>
            <p:cNvSpPr/>
            <p:nvPr/>
          </p:nvSpPr>
          <p:spPr>
            <a:xfrm rot="-1621174" flipH="1">
              <a:off x="8113027" y="1548056"/>
              <a:ext cx="384886" cy="390236"/>
            </a:xfrm>
            <a:custGeom>
              <a:avLst/>
              <a:gdLst/>
              <a:ahLst/>
              <a:cxnLst/>
              <a:rect l="l" t="t" r="r" b="b"/>
              <a:pathLst>
                <a:path w="151715" h="153824" extrusionOk="0">
                  <a:moveTo>
                    <a:pt x="53910" y="0"/>
                  </a:moveTo>
                  <a:cubicBezTo>
                    <a:pt x="26242" y="9267"/>
                    <a:pt x="4824" y="35011"/>
                    <a:pt x="730" y="63889"/>
                  </a:cubicBezTo>
                  <a:cubicBezTo>
                    <a:pt x="-3365" y="92783"/>
                    <a:pt x="10046" y="123451"/>
                    <a:pt x="34033" y="140061"/>
                  </a:cubicBezTo>
                  <a:cubicBezTo>
                    <a:pt x="58021" y="156671"/>
                    <a:pt x="91457" y="158412"/>
                    <a:pt x="117052" y="144388"/>
                  </a:cubicBezTo>
                  <a:cubicBezTo>
                    <a:pt x="131110" y="136679"/>
                    <a:pt x="142465" y="124943"/>
                    <a:pt x="151715" y="112510"/>
                  </a:cubicBezTo>
                  <a:cubicBezTo>
                    <a:pt x="128192" y="127396"/>
                    <a:pt x="95104" y="120782"/>
                    <a:pt x="74979" y="101552"/>
                  </a:cubicBezTo>
                  <a:cubicBezTo>
                    <a:pt x="54854" y="82323"/>
                    <a:pt x="46500" y="53163"/>
                    <a:pt x="47229" y="25347"/>
                  </a:cubicBezTo>
                  <a:cubicBezTo>
                    <a:pt x="47444" y="17058"/>
                    <a:pt x="48539" y="8388"/>
                    <a:pt x="538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Bahnschrift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9FFA123E-29D9-47AE-8B68-8263ABD69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15" y="677532"/>
            <a:ext cx="347300" cy="6709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19EB1E-270B-4B2A-9A07-1432435CC344}"/>
              </a:ext>
            </a:extLst>
          </p:cNvPr>
          <p:cNvSpPr txBox="1"/>
          <p:nvPr/>
        </p:nvSpPr>
        <p:spPr>
          <a:xfrm>
            <a:off x="1246774" y="747168"/>
            <a:ext cx="3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Facebook  ads for first 3 months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2919A03-8413-487E-89A5-6AE81BED74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538811"/>
              </p:ext>
            </p:extLst>
          </p:nvPr>
        </p:nvGraphicFramePr>
        <p:xfrm>
          <a:off x="1147014" y="1453894"/>
          <a:ext cx="5797813" cy="1289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EB0E010-D11A-4115-82F0-EE5AA64DA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712336"/>
              </p:ext>
            </p:extLst>
          </p:nvPr>
        </p:nvGraphicFramePr>
        <p:xfrm>
          <a:off x="923795" y="2270441"/>
          <a:ext cx="1729156" cy="73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A86659B-E3F7-4CFC-A4BE-BA3C3DA9F4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662" y="2241564"/>
            <a:ext cx="1731414" cy="7376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E27895-DC11-4ADC-AEF2-0F9DEB3341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4522" y="3462080"/>
            <a:ext cx="508299" cy="423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FF477-DBC7-4CF3-AADF-68FE0A5297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522" y="2818572"/>
            <a:ext cx="625150" cy="62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07BF8-DD0D-41F1-B0EE-02AF171B2FFA}"/>
              </a:ext>
            </a:extLst>
          </p:cNvPr>
          <p:cNvSpPr txBox="1"/>
          <p:nvPr/>
        </p:nvSpPr>
        <p:spPr>
          <a:xfrm>
            <a:off x="902821" y="2958747"/>
            <a:ext cx="64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7 days         83 days          90 days                90 days             7 days         83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B94947-9608-437A-8FF1-C8CA275F8A5E}"/>
              </a:ext>
            </a:extLst>
          </p:cNvPr>
          <p:cNvSpPr txBox="1"/>
          <p:nvPr/>
        </p:nvSpPr>
        <p:spPr>
          <a:xfrm>
            <a:off x="902821" y="3539108"/>
            <a:ext cx="64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2500 L.E       12500             5000                    12500                 2500             30000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4B2EEE-DB71-4C38-B976-066B42773DC4}"/>
              </a:ext>
            </a:extLst>
          </p:cNvPr>
          <p:cNvSpPr txBox="1"/>
          <p:nvPr/>
        </p:nvSpPr>
        <p:spPr>
          <a:xfrm>
            <a:off x="923795" y="4007016"/>
            <a:ext cx="64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                                       80k – 100k             6k – 8k                               2k – 2.5k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D8ADD-0204-4963-BB2E-5B0FD3E07664}"/>
              </a:ext>
            </a:extLst>
          </p:cNvPr>
          <p:cNvSpPr txBox="1"/>
          <p:nvPr/>
        </p:nvSpPr>
        <p:spPr>
          <a:xfrm rot="19943018">
            <a:off x="5505785" y="962933"/>
            <a:ext cx="1045090" cy="40011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10000"/>
                  </a:schemeClr>
                </a:solidFill>
                <a:latin typeface="Bahnschrift" panose="020B0502040204020203" pitchFamily="34" charset="0"/>
              </a:rPr>
              <a:t>60,000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7625736-3FA3-42B2-8BE0-C179288C44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327554">
            <a:off x="6979271" y="1726223"/>
            <a:ext cx="2340212" cy="5659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924368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2"/>
          <p:cNvGrpSpPr/>
          <p:nvPr/>
        </p:nvGrpSpPr>
        <p:grpSpPr>
          <a:xfrm>
            <a:off x="7334615" y="931834"/>
            <a:ext cx="2583306" cy="3239836"/>
            <a:chOff x="5982244" y="302907"/>
            <a:chExt cx="2583306" cy="3239836"/>
          </a:xfrm>
        </p:grpSpPr>
        <p:grpSp>
          <p:nvGrpSpPr>
            <p:cNvPr id="1122" name="Google Shape;1122;p42"/>
            <p:cNvGrpSpPr/>
            <p:nvPr/>
          </p:nvGrpSpPr>
          <p:grpSpPr>
            <a:xfrm rot="3363012" flipH="1">
              <a:off x="6839312" y="2503003"/>
              <a:ext cx="1168645" cy="712278"/>
              <a:chOff x="2326752" y="2782869"/>
              <a:chExt cx="306595" cy="186856"/>
            </a:xfrm>
          </p:grpSpPr>
          <p:grpSp>
            <p:nvGrpSpPr>
              <p:cNvPr id="1123" name="Google Shape;1123;p42"/>
              <p:cNvGrpSpPr/>
              <p:nvPr/>
            </p:nvGrpSpPr>
            <p:grpSpPr>
              <a:xfrm>
                <a:off x="2456419" y="2812764"/>
                <a:ext cx="143582" cy="136467"/>
                <a:chOff x="2456419" y="2812764"/>
                <a:chExt cx="143582" cy="136467"/>
              </a:xfrm>
            </p:grpSpPr>
            <p:sp>
              <p:nvSpPr>
                <p:cNvPr id="1124" name="Google Shape;1124;p42"/>
                <p:cNvSpPr/>
                <p:nvPr/>
              </p:nvSpPr>
              <p:spPr>
                <a:xfrm>
                  <a:off x="2457397" y="2813033"/>
                  <a:ext cx="142334" cy="13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34" h="135867" extrusionOk="0">
                      <a:moveTo>
                        <a:pt x="0" y="134265"/>
                      </a:moveTo>
                      <a:cubicBezTo>
                        <a:pt x="16494" y="126607"/>
                        <a:pt x="35657" y="133039"/>
                        <a:pt x="53743" y="135078"/>
                      </a:cubicBezTo>
                      <a:cubicBezTo>
                        <a:pt x="64204" y="136255"/>
                        <a:pt x="74780" y="135890"/>
                        <a:pt x="85306" y="135426"/>
                      </a:cubicBezTo>
                      <a:cubicBezTo>
                        <a:pt x="93595" y="135061"/>
                        <a:pt x="102016" y="134597"/>
                        <a:pt x="109808" y="131762"/>
                      </a:cubicBezTo>
                      <a:cubicBezTo>
                        <a:pt x="117599" y="128911"/>
                        <a:pt x="124777" y="123291"/>
                        <a:pt x="127495" y="115450"/>
                      </a:cubicBezTo>
                      <a:cubicBezTo>
                        <a:pt x="130347" y="107244"/>
                        <a:pt x="127926" y="98011"/>
                        <a:pt x="130214" y="89623"/>
                      </a:cubicBezTo>
                      <a:cubicBezTo>
                        <a:pt x="131424" y="85180"/>
                        <a:pt x="133861" y="81218"/>
                        <a:pt x="135966" y="77124"/>
                      </a:cubicBezTo>
                      <a:cubicBezTo>
                        <a:pt x="144421" y="60696"/>
                        <a:pt x="145962" y="37554"/>
                        <a:pt x="131225" y="26414"/>
                      </a:cubicBezTo>
                      <a:cubicBezTo>
                        <a:pt x="123484" y="20579"/>
                        <a:pt x="111648" y="18059"/>
                        <a:pt x="109178" y="8676"/>
                      </a:cubicBezTo>
                      <a:cubicBezTo>
                        <a:pt x="108697" y="6869"/>
                        <a:pt x="108647" y="4930"/>
                        <a:pt x="107735" y="3305"/>
                      </a:cubicBezTo>
                      <a:cubicBezTo>
                        <a:pt x="105680" y="-392"/>
                        <a:pt x="100309" y="-690"/>
                        <a:pt x="96413" y="951"/>
                      </a:cubicBezTo>
                      <a:cubicBezTo>
                        <a:pt x="92517" y="2592"/>
                        <a:pt x="89318" y="5610"/>
                        <a:pt x="85406" y="7217"/>
                      </a:cubicBezTo>
                      <a:cubicBezTo>
                        <a:pt x="80947" y="9058"/>
                        <a:pt x="75907" y="8925"/>
                        <a:pt x="71365" y="10516"/>
                      </a:cubicBezTo>
                      <a:cubicBezTo>
                        <a:pt x="65165" y="12704"/>
                        <a:pt x="60540" y="17827"/>
                        <a:pt x="56213" y="22750"/>
                      </a:cubicBezTo>
                      <a:cubicBezTo>
                        <a:pt x="42222" y="38631"/>
                        <a:pt x="27717" y="55540"/>
                        <a:pt x="23473" y="76262"/>
                      </a:cubicBezTo>
                      <a:cubicBezTo>
                        <a:pt x="22014" y="83390"/>
                        <a:pt x="21849" y="90767"/>
                        <a:pt x="20125" y="97828"/>
                      </a:cubicBezTo>
                      <a:cubicBezTo>
                        <a:pt x="17041" y="110494"/>
                        <a:pt x="9233" y="121418"/>
                        <a:pt x="0" y="1342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42"/>
                <p:cNvSpPr/>
                <p:nvPr/>
              </p:nvSpPr>
              <p:spPr>
                <a:xfrm>
                  <a:off x="2456419" y="2812764"/>
                  <a:ext cx="143582" cy="136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82" h="136467" extrusionOk="0">
                      <a:moveTo>
                        <a:pt x="713" y="134369"/>
                      </a:moveTo>
                      <a:cubicBezTo>
                        <a:pt x="9814" y="121737"/>
                        <a:pt x="17671" y="110829"/>
                        <a:pt x="20788" y="98065"/>
                      </a:cubicBezTo>
                      <a:cubicBezTo>
                        <a:pt x="21716" y="94219"/>
                        <a:pt x="22214" y="90207"/>
                        <a:pt x="22678" y="86328"/>
                      </a:cubicBezTo>
                      <a:cubicBezTo>
                        <a:pt x="23076" y="83095"/>
                        <a:pt x="23473" y="79763"/>
                        <a:pt x="24137" y="76514"/>
                      </a:cubicBezTo>
                      <a:cubicBezTo>
                        <a:pt x="28496" y="55146"/>
                        <a:pt x="44278" y="37243"/>
                        <a:pt x="56943" y="22854"/>
                      </a:cubicBezTo>
                      <a:cubicBezTo>
                        <a:pt x="61087" y="18146"/>
                        <a:pt x="65795" y="12791"/>
                        <a:pt x="72227" y="10537"/>
                      </a:cubicBezTo>
                      <a:cubicBezTo>
                        <a:pt x="74382" y="9774"/>
                        <a:pt x="76670" y="9393"/>
                        <a:pt x="78875" y="9028"/>
                      </a:cubicBezTo>
                      <a:cubicBezTo>
                        <a:pt x="81361" y="8614"/>
                        <a:pt x="83914" y="8199"/>
                        <a:pt x="86251" y="7238"/>
                      </a:cubicBezTo>
                      <a:cubicBezTo>
                        <a:pt x="88208" y="6442"/>
                        <a:pt x="90014" y="5249"/>
                        <a:pt x="91772" y="4105"/>
                      </a:cubicBezTo>
                      <a:cubicBezTo>
                        <a:pt x="93512" y="2978"/>
                        <a:pt x="95302" y="1800"/>
                        <a:pt x="97242" y="972"/>
                      </a:cubicBezTo>
                      <a:cubicBezTo>
                        <a:pt x="101353" y="-769"/>
                        <a:pt x="106857" y="-305"/>
                        <a:pt x="108946" y="3458"/>
                      </a:cubicBezTo>
                      <a:cubicBezTo>
                        <a:pt x="109575" y="4602"/>
                        <a:pt x="109808" y="5879"/>
                        <a:pt x="110040" y="7122"/>
                      </a:cubicBezTo>
                      <a:cubicBezTo>
                        <a:pt x="110156" y="7719"/>
                        <a:pt x="110255" y="8315"/>
                        <a:pt x="110421" y="8896"/>
                      </a:cubicBezTo>
                      <a:cubicBezTo>
                        <a:pt x="112079" y="15162"/>
                        <a:pt x="117930" y="18262"/>
                        <a:pt x="124130" y="21561"/>
                      </a:cubicBezTo>
                      <a:cubicBezTo>
                        <a:pt x="126949" y="23053"/>
                        <a:pt x="129866" y="24594"/>
                        <a:pt x="132353" y="26467"/>
                      </a:cubicBezTo>
                      <a:cubicBezTo>
                        <a:pt x="139232" y="31656"/>
                        <a:pt x="143095" y="39829"/>
                        <a:pt x="143542" y="50073"/>
                      </a:cubicBezTo>
                      <a:cubicBezTo>
                        <a:pt x="143924" y="58942"/>
                        <a:pt x="141603" y="68971"/>
                        <a:pt x="137177" y="77559"/>
                      </a:cubicBezTo>
                      <a:cubicBezTo>
                        <a:pt x="136729" y="78437"/>
                        <a:pt x="136265" y="79316"/>
                        <a:pt x="135784" y="80178"/>
                      </a:cubicBezTo>
                      <a:cubicBezTo>
                        <a:pt x="134110" y="83311"/>
                        <a:pt x="132369" y="86543"/>
                        <a:pt x="131441" y="89991"/>
                      </a:cubicBezTo>
                      <a:cubicBezTo>
                        <a:pt x="130380" y="93904"/>
                        <a:pt x="130347" y="98098"/>
                        <a:pt x="130314" y="102142"/>
                      </a:cubicBezTo>
                      <a:cubicBezTo>
                        <a:pt x="130281" y="106718"/>
                        <a:pt x="130247" y="111459"/>
                        <a:pt x="128722" y="115835"/>
                      </a:cubicBezTo>
                      <a:cubicBezTo>
                        <a:pt x="126219" y="123080"/>
                        <a:pt x="119704" y="129097"/>
                        <a:pt x="110852" y="132330"/>
                      </a:cubicBezTo>
                      <a:cubicBezTo>
                        <a:pt x="103343" y="135065"/>
                        <a:pt x="95601" y="135612"/>
                        <a:pt x="86268" y="136026"/>
                      </a:cubicBezTo>
                      <a:cubicBezTo>
                        <a:pt x="75493" y="136507"/>
                        <a:pt x="64983" y="136839"/>
                        <a:pt x="54655" y="135678"/>
                      </a:cubicBezTo>
                      <a:cubicBezTo>
                        <a:pt x="50378" y="135197"/>
                        <a:pt x="45969" y="134451"/>
                        <a:pt x="41692" y="133739"/>
                      </a:cubicBezTo>
                      <a:cubicBezTo>
                        <a:pt x="27883" y="131418"/>
                        <a:pt x="13593" y="129031"/>
                        <a:pt x="1078" y="134833"/>
                      </a:cubicBezTo>
                      <a:lnTo>
                        <a:pt x="0" y="135330"/>
                      </a:lnTo>
                      <a:lnTo>
                        <a:pt x="696" y="134369"/>
                      </a:lnTo>
                      <a:close/>
                      <a:moveTo>
                        <a:pt x="131988" y="26965"/>
                      </a:moveTo>
                      <a:cubicBezTo>
                        <a:pt x="129551" y="25125"/>
                        <a:pt x="126650" y="23600"/>
                        <a:pt x="123865" y="22108"/>
                      </a:cubicBezTo>
                      <a:cubicBezTo>
                        <a:pt x="117814" y="18908"/>
                        <a:pt x="111565" y="15593"/>
                        <a:pt x="109841" y="9061"/>
                      </a:cubicBezTo>
                      <a:cubicBezTo>
                        <a:pt x="109675" y="8465"/>
                        <a:pt x="109575" y="7835"/>
                        <a:pt x="109460" y="7238"/>
                      </a:cubicBezTo>
                      <a:cubicBezTo>
                        <a:pt x="109227" y="5995"/>
                        <a:pt x="109012" y="4818"/>
                        <a:pt x="108432" y="3757"/>
                      </a:cubicBezTo>
                      <a:cubicBezTo>
                        <a:pt x="106509" y="292"/>
                        <a:pt x="101370" y="-89"/>
                        <a:pt x="97507" y="1535"/>
                      </a:cubicBezTo>
                      <a:cubicBezTo>
                        <a:pt x="95618" y="2331"/>
                        <a:pt x="93844" y="3491"/>
                        <a:pt x="92136" y="4619"/>
                      </a:cubicBezTo>
                      <a:cubicBezTo>
                        <a:pt x="90363" y="5779"/>
                        <a:pt x="88522" y="6989"/>
                        <a:pt x="86517" y="7801"/>
                      </a:cubicBezTo>
                      <a:cubicBezTo>
                        <a:pt x="84113" y="8796"/>
                        <a:pt x="81510" y="9227"/>
                        <a:pt x="79007" y="9641"/>
                      </a:cubicBezTo>
                      <a:cubicBezTo>
                        <a:pt x="76819" y="10006"/>
                        <a:pt x="74564" y="10371"/>
                        <a:pt x="72459" y="11117"/>
                      </a:cubicBezTo>
                      <a:cubicBezTo>
                        <a:pt x="66176" y="13322"/>
                        <a:pt x="61535" y="18610"/>
                        <a:pt x="57424" y="23268"/>
                      </a:cubicBezTo>
                      <a:cubicBezTo>
                        <a:pt x="44145" y="38353"/>
                        <a:pt x="29093" y="55444"/>
                        <a:pt x="24766" y="76647"/>
                      </a:cubicBezTo>
                      <a:cubicBezTo>
                        <a:pt x="24103" y="79863"/>
                        <a:pt x="23706" y="83195"/>
                        <a:pt x="23324" y="86411"/>
                      </a:cubicBezTo>
                      <a:cubicBezTo>
                        <a:pt x="22860" y="90306"/>
                        <a:pt x="22363" y="94335"/>
                        <a:pt x="21418" y="98230"/>
                      </a:cubicBezTo>
                      <a:cubicBezTo>
                        <a:pt x="18368" y="110796"/>
                        <a:pt x="10775" y="121521"/>
                        <a:pt x="1923" y="133822"/>
                      </a:cubicBezTo>
                      <a:cubicBezTo>
                        <a:pt x="14356" y="128533"/>
                        <a:pt x="28331" y="130871"/>
                        <a:pt x="41841" y="133142"/>
                      </a:cubicBezTo>
                      <a:cubicBezTo>
                        <a:pt x="46101" y="133855"/>
                        <a:pt x="50511" y="134601"/>
                        <a:pt x="54771" y="135081"/>
                      </a:cubicBezTo>
                      <a:cubicBezTo>
                        <a:pt x="65049" y="136242"/>
                        <a:pt x="75543" y="135910"/>
                        <a:pt x="86285" y="135429"/>
                      </a:cubicBezTo>
                      <a:cubicBezTo>
                        <a:pt x="95568" y="135015"/>
                        <a:pt x="103260" y="134485"/>
                        <a:pt x="110686" y="131783"/>
                      </a:cubicBezTo>
                      <a:cubicBezTo>
                        <a:pt x="119356" y="128616"/>
                        <a:pt x="125738" y="122731"/>
                        <a:pt x="128192" y="115670"/>
                      </a:cubicBezTo>
                      <a:cubicBezTo>
                        <a:pt x="129684" y="111376"/>
                        <a:pt x="129717" y="106701"/>
                        <a:pt x="129750" y="102176"/>
                      </a:cubicBezTo>
                      <a:cubicBezTo>
                        <a:pt x="129783" y="98081"/>
                        <a:pt x="129816" y="93854"/>
                        <a:pt x="130894" y="89875"/>
                      </a:cubicBezTo>
                      <a:cubicBezTo>
                        <a:pt x="131855" y="86361"/>
                        <a:pt x="133596" y="83095"/>
                        <a:pt x="135287" y="79929"/>
                      </a:cubicBezTo>
                      <a:cubicBezTo>
                        <a:pt x="135751" y="79067"/>
                        <a:pt x="136215" y="78188"/>
                        <a:pt x="136663" y="77310"/>
                      </a:cubicBezTo>
                      <a:cubicBezTo>
                        <a:pt x="141039" y="68806"/>
                        <a:pt x="143343" y="58893"/>
                        <a:pt x="142962" y="50123"/>
                      </a:cubicBezTo>
                      <a:cubicBezTo>
                        <a:pt x="142780" y="46078"/>
                        <a:pt x="142001" y="41155"/>
                        <a:pt x="139746" y="36480"/>
                      </a:cubicBezTo>
                      <a:cubicBezTo>
                        <a:pt x="138088" y="33032"/>
                        <a:pt x="135618" y="29716"/>
                        <a:pt x="132021" y="269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6" name="Google Shape;1126;p42"/>
              <p:cNvGrpSpPr/>
              <p:nvPr/>
            </p:nvGrpSpPr>
            <p:grpSpPr>
              <a:xfrm>
                <a:off x="2506117" y="2857813"/>
                <a:ext cx="115903" cy="83965"/>
                <a:chOff x="2506117" y="2857813"/>
                <a:chExt cx="115903" cy="83965"/>
              </a:xfrm>
            </p:grpSpPr>
            <p:sp>
              <p:nvSpPr>
                <p:cNvPr id="1127" name="Google Shape;1127;p42"/>
                <p:cNvSpPr/>
                <p:nvPr/>
              </p:nvSpPr>
              <p:spPr>
                <a:xfrm>
                  <a:off x="2507659" y="2858108"/>
                  <a:ext cx="114070" cy="83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70" h="83172" extrusionOk="0">
                      <a:moveTo>
                        <a:pt x="15500" y="82742"/>
                      </a:moveTo>
                      <a:cubicBezTo>
                        <a:pt x="39736" y="81266"/>
                        <a:pt x="65032" y="79476"/>
                        <a:pt x="85887" y="67010"/>
                      </a:cubicBezTo>
                      <a:cubicBezTo>
                        <a:pt x="90478" y="64258"/>
                        <a:pt x="94954" y="60860"/>
                        <a:pt x="97325" y="56052"/>
                      </a:cubicBezTo>
                      <a:cubicBezTo>
                        <a:pt x="100441" y="49770"/>
                        <a:pt x="99480" y="42177"/>
                        <a:pt x="101933" y="35613"/>
                      </a:cubicBezTo>
                      <a:cubicBezTo>
                        <a:pt x="103939" y="30192"/>
                        <a:pt x="108100" y="25882"/>
                        <a:pt x="111034" y="20892"/>
                      </a:cubicBezTo>
                      <a:cubicBezTo>
                        <a:pt x="113968" y="15902"/>
                        <a:pt x="115527" y="9271"/>
                        <a:pt x="112195" y="4547"/>
                      </a:cubicBezTo>
                      <a:cubicBezTo>
                        <a:pt x="108183" y="-1123"/>
                        <a:pt x="99563" y="-808"/>
                        <a:pt x="93131" y="1795"/>
                      </a:cubicBezTo>
                      <a:cubicBezTo>
                        <a:pt x="86699" y="4398"/>
                        <a:pt x="80698" y="8675"/>
                        <a:pt x="73769" y="9089"/>
                      </a:cubicBezTo>
                      <a:cubicBezTo>
                        <a:pt x="68928" y="9387"/>
                        <a:pt x="64071" y="7730"/>
                        <a:pt x="59297" y="8542"/>
                      </a:cubicBezTo>
                      <a:cubicBezTo>
                        <a:pt x="51903" y="9818"/>
                        <a:pt x="46864" y="16516"/>
                        <a:pt x="42587" y="22682"/>
                      </a:cubicBezTo>
                      <a:cubicBezTo>
                        <a:pt x="36089" y="32082"/>
                        <a:pt x="29524" y="41630"/>
                        <a:pt x="25811" y="52422"/>
                      </a:cubicBezTo>
                      <a:cubicBezTo>
                        <a:pt x="24120" y="57312"/>
                        <a:pt x="23026" y="62468"/>
                        <a:pt x="20406" y="66944"/>
                      </a:cubicBezTo>
                      <a:cubicBezTo>
                        <a:pt x="15947" y="74536"/>
                        <a:pt x="7775" y="79045"/>
                        <a:pt x="0" y="83173"/>
                      </a:cubicBezTo>
                      <a:cubicBezTo>
                        <a:pt x="7112" y="82460"/>
                        <a:pt x="14240" y="81747"/>
                        <a:pt x="15533" y="827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42"/>
                <p:cNvSpPr/>
                <p:nvPr/>
              </p:nvSpPr>
              <p:spPr>
                <a:xfrm>
                  <a:off x="2506117" y="2857813"/>
                  <a:ext cx="115903" cy="83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03" h="83965" extrusionOk="0">
                      <a:moveTo>
                        <a:pt x="1359" y="83219"/>
                      </a:moveTo>
                      <a:cubicBezTo>
                        <a:pt x="8372" y="79490"/>
                        <a:pt x="17091" y="74848"/>
                        <a:pt x="21650" y="67106"/>
                      </a:cubicBezTo>
                      <a:cubicBezTo>
                        <a:pt x="23523" y="63907"/>
                        <a:pt x="24650" y="60277"/>
                        <a:pt x="25728" y="56762"/>
                      </a:cubicBezTo>
                      <a:cubicBezTo>
                        <a:pt x="26142" y="55403"/>
                        <a:pt x="26573" y="54010"/>
                        <a:pt x="27038" y="52651"/>
                      </a:cubicBezTo>
                      <a:cubicBezTo>
                        <a:pt x="30801" y="41727"/>
                        <a:pt x="37432" y="32128"/>
                        <a:pt x="43847" y="22829"/>
                      </a:cubicBezTo>
                      <a:cubicBezTo>
                        <a:pt x="48356" y="16297"/>
                        <a:pt x="53379" y="9832"/>
                        <a:pt x="60756" y="8556"/>
                      </a:cubicBezTo>
                      <a:cubicBezTo>
                        <a:pt x="63474" y="8091"/>
                        <a:pt x="66243" y="8406"/>
                        <a:pt x="68928" y="8721"/>
                      </a:cubicBezTo>
                      <a:cubicBezTo>
                        <a:pt x="71017" y="8970"/>
                        <a:pt x="73172" y="9219"/>
                        <a:pt x="75277" y="9086"/>
                      </a:cubicBezTo>
                      <a:cubicBezTo>
                        <a:pt x="80018" y="8804"/>
                        <a:pt x="84428" y="6616"/>
                        <a:pt x="88705" y="4527"/>
                      </a:cubicBezTo>
                      <a:cubicBezTo>
                        <a:pt x="90611" y="3582"/>
                        <a:pt x="92567" y="2621"/>
                        <a:pt x="94557" y="1825"/>
                      </a:cubicBezTo>
                      <a:cubicBezTo>
                        <a:pt x="101304" y="-893"/>
                        <a:pt x="109924" y="-1059"/>
                        <a:pt x="113985" y="4693"/>
                      </a:cubicBezTo>
                      <a:cubicBezTo>
                        <a:pt x="117466" y="9633"/>
                        <a:pt x="115676" y="16546"/>
                        <a:pt x="112841" y="21370"/>
                      </a:cubicBezTo>
                      <a:cubicBezTo>
                        <a:pt x="111764" y="23210"/>
                        <a:pt x="110487" y="24984"/>
                        <a:pt x="109261" y="26708"/>
                      </a:cubicBezTo>
                      <a:cubicBezTo>
                        <a:pt x="107172" y="29625"/>
                        <a:pt x="105017" y="32642"/>
                        <a:pt x="103757" y="36041"/>
                      </a:cubicBezTo>
                      <a:cubicBezTo>
                        <a:pt x="102663" y="38991"/>
                        <a:pt x="102248" y="42224"/>
                        <a:pt x="101851" y="45341"/>
                      </a:cubicBezTo>
                      <a:cubicBezTo>
                        <a:pt x="101370" y="49120"/>
                        <a:pt x="100873" y="53032"/>
                        <a:pt x="99149" y="56514"/>
                      </a:cubicBezTo>
                      <a:cubicBezTo>
                        <a:pt x="96513" y="61835"/>
                        <a:pt x="91291" y="65382"/>
                        <a:pt x="87594" y="67604"/>
                      </a:cubicBezTo>
                      <a:cubicBezTo>
                        <a:pt x="66210" y="80368"/>
                        <a:pt x="40100" y="81960"/>
                        <a:pt x="17075" y="83369"/>
                      </a:cubicBezTo>
                      <a:lnTo>
                        <a:pt x="16959" y="83369"/>
                      </a:lnTo>
                      <a:cubicBezTo>
                        <a:pt x="16959" y="83369"/>
                        <a:pt x="16876" y="83302"/>
                        <a:pt x="16876" y="83302"/>
                      </a:cubicBezTo>
                      <a:cubicBezTo>
                        <a:pt x="15682" y="82407"/>
                        <a:pt x="8189" y="83153"/>
                        <a:pt x="1558" y="83816"/>
                      </a:cubicBezTo>
                      <a:lnTo>
                        <a:pt x="0" y="83965"/>
                      </a:lnTo>
                      <a:lnTo>
                        <a:pt x="1376" y="83236"/>
                      </a:lnTo>
                      <a:close/>
                      <a:moveTo>
                        <a:pt x="87263" y="67040"/>
                      </a:moveTo>
                      <a:cubicBezTo>
                        <a:pt x="90893" y="64868"/>
                        <a:pt x="96015" y="61387"/>
                        <a:pt x="98585" y="56215"/>
                      </a:cubicBezTo>
                      <a:cubicBezTo>
                        <a:pt x="100259" y="52833"/>
                        <a:pt x="100756" y="48971"/>
                        <a:pt x="101237" y="45241"/>
                      </a:cubicBezTo>
                      <a:cubicBezTo>
                        <a:pt x="101635" y="42091"/>
                        <a:pt x="102050" y="38826"/>
                        <a:pt x="103177" y="35809"/>
                      </a:cubicBezTo>
                      <a:cubicBezTo>
                        <a:pt x="104470" y="32344"/>
                        <a:pt x="106641" y="29294"/>
                        <a:pt x="108747" y="26343"/>
                      </a:cubicBezTo>
                      <a:cubicBezTo>
                        <a:pt x="109957" y="24636"/>
                        <a:pt x="111217" y="22878"/>
                        <a:pt x="112294" y="21055"/>
                      </a:cubicBezTo>
                      <a:cubicBezTo>
                        <a:pt x="115029" y="16397"/>
                        <a:pt x="116787" y="9733"/>
                        <a:pt x="113471" y="5041"/>
                      </a:cubicBezTo>
                      <a:cubicBezTo>
                        <a:pt x="110686" y="1096"/>
                        <a:pt x="103823" y="-1258"/>
                        <a:pt x="94772" y="2389"/>
                      </a:cubicBezTo>
                      <a:cubicBezTo>
                        <a:pt x="92816" y="3185"/>
                        <a:pt x="90860" y="4146"/>
                        <a:pt x="88970" y="5074"/>
                      </a:cubicBezTo>
                      <a:cubicBezTo>
                        <a:pt x="84643" y="7213"/>
                        <a:pt x="80184" y="9418"/>
                        <a:pt x="75310" y="9699"/>
                      </a:cubicBezTo>
                      <a:cubicBezTo>
                        <a:pt x="73155" y="9832"/>
                        <a:pt x="70967" y="9567"/>
                        <a:pt x="68862" y="9335"/>
                      </a:cubicBezTo>
                      <a:cubicBezTo>
                        <a:pt x="66226" y="9020"/>
                        <a:pt x="63491" y="8705"/>
                        <a:pt x="60872" y="9169"/>
                      </a:cubicBezTo>
                      <a:cubicBezTo>
                        <a:pt x="53727" y="10396"/>
                        <a:pt x="48803" y="16761"/>
                        <a:pt x="44361" y="23177"/>
                      </a:cubicBezTo>
                      <a:cubicBezTo>
                        <a:pt x="37962" y="32427"/>
                        <a:pt x="31348" y="42008"/>
                        <a:pt x="27618" y="52850"/>
                      </a:cubicBezTo>
                      <a:cubicBezTo>
                        <a:pt x="27154" y="54193"/>
                        <a:pt x="26722" y="55585"/>
                        <a:pt x="26308" y="56945"/>
                      </a:cubicBezTo>
                      <a:cubicBezTo>
                        <a:pt x="25214" y="60492"/>
                        <a:pt x="24087" y="64172"/>
                        <a:pt x="22180" y="67421"/>
                      </a:cubicBezTo>
                      <a:cubicBezTo>
                        <a:pt x="17837" y="74815"/>
                        <a:pt x="9847" y="79390"/>
                        <a:pt x="3034" y="83037"/>
                      </a:cubicBezTo>
                      <a:cubicBezTo>
                        <a:pt x="10842" y="82274"/>
                        <a:pt x="15748" y="81910"/>
                        <a:pt x="17124" y="82722"/>
                      </a:cubicBezTo>
                      <a:cubicBezTo>
                        <a:pt x="40067" y="81330"/>
                        <a:pt x="66044" y="79722"/>
                        <a:pt x="87263" y="670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9" name="Google Shape;1129;p42"/>
              <p:cNvGrpSpPr/>
              <p:nvPr/>
            </p:nvGrpSpPr>
            <p:grpSpPr>
              <a:xfrm>
                <a:off x="2446274" y="2841343"/>
                <a:ext cx="136510" cy="101661"/>
                <a:chOff x="2446274" y="2841343"/>
                <a:chExt cx="136510" cy="101661"/>
              </a:xfrm>
            </p:grpSpPr>
            <p:sp>
              <p:nvSpPr>
                <p:cNvPr id="1130" name="Google Shape;1130;p42"/>
                <p:cNvSpPr/>
                <p:nvPr/>
              </p:nvSpPr>
              <p:spPr>
                <a:xfrm>
                  <a:off x="2447484" y="2841698"/>
                  <a:ext cx="134968" cy="100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68" h="100776" extrusionOk="0">
                      <a:moveTo>
                        <a:pt x="0" y="100776"/>
                      </a:moveTo>
                      <a:cubicBezTo>
                        <a:pt x="21567" y="96516"/>
                        <a:pt x="43681" y="95306"/>
                        <a:pt x="65198" y="90797"/>
                      </a:cubicBezTo>
                      <a:cubicBezTo>
                        <a:pt x="86716" y="86288"/>
                        <a:pt x="108283" y="77999"/>
                        <a:pt x="123517" y="62135"/>
                      </a:cubicBezTo>
                      <a:cubicBezTo>
                        <a:pt x="127214" y="58272"/>
                        <a:pt x="130712" y="53166"/>
                        <a:pt x="129402" y="47978"/>
                      </a:cubicBezTo>
                      <a:cubicBezTo>
                        <a:pt x="128523" y="44447"/>
                        <a:pt x="125473" y="41446"/>
                        <a:pt x="125689" y="37799"/>
                      </a:cubicBezTo>
                      <a:cubicBezTo>
                        <a:pt x="125838" y="35197"/>
                        <a:pt x="127628" y="33042"/>
                        <a:pt x="129220" y="30970"/>
                      </a:cubicBezTo>
                      <a:cubicBezTo>
                        <a:pt x="132121" y="27223"/>
                        <a:pt x="134707" y="22930"/>
                        <a:pt x="134955" y="18205"/>
                      </a:cubicBezTo>
                      <a:cubicBezTo>
                        <a:pt x="135187" y="13464"/>
                        <a:pt x="132369" y="8308"/>
                        <a:pt x="127728" y="7330"/>
                      </a:cubicBezTo>
                      <a:cubicBezTo>
                        <a:pt x="123782" y="6485"/>
                        <a:pt x="119572" y="8739"/>
                        <a:pt x="115726" y="7529"/>
                      </a:cubicBezTo>
                      <a:cubicBezTo>
                        <a:pt x="112162" y="6419"/>
                        <a:pt x="110056" y="2705"/>
                        <a:pt x="106724" y="998"/>
                      </a:cubicBezTo>
                      <a:cubicBezTo>
                        <a:pt x="100574" y="-2152"/>
                        <a:pt x="93230" y="2672"/>
                        <a:pt x="89169" y="8259"/>
                      </a:cubicBezTo>
                      <a:cubicBezTo>
                        <a:pt x="85108" y="13845"/>
                        <a:pt x="82173" y="20708"/>
                        <a:pt x="76206" y="24173"/>
                      </a:cubicBezTo>
                      <a:cubicBezTo>
                        <a:pt x="71796" y="26726"/>
                        <a:pt x="66491" y="26958"/>
                        <a:pt x="61584" y="28284"/>
                      </a:cubicBezTo>
                      <a:cubicBezTo>
                        <a:pt x="53263" y="30538"/>
                        <a:pt x="45919" y="36191"/>
                        <a:pt x="41609" y="43651"/>
                      </a:cubicBezTo>
                      <a:cubicBezTo>
                        <a:pt x="36105" y="53166"/>
                        <a:pt x="35608" y="64936"/>
                        <a:pt x="30137" y="74468"/>
                      </a:cubicBezTo>
                      <a:cubicBezTo>
                        <a:pt x="23722" y="85658"/>
                        <a:pt x="11521" y="92073"/>
                        <a:pt x="0" y="100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42"/>
                <p:cNvSpPr/>
                <p:nvPr/>
              </p:nvSpPr>
              <p:spPr>
                <a:xfrm>
                  <a:off x="2446274" y="2841343"/>
                  <a:ext cx="136510" cy="101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10" h="101661" extrusionOk="0">
                      <a:moveTo>
                        <a:pt x="1028" y="100883"/>
                      </a:moveTo>
                      <a:cubicBezTo>
                        <a:pt x="3763" y="98811"/>
                        <a:pt x="6565" y="96855"/>
                        <a:pt x="9283" y="94965"/>
                      </a:cubicBezTo>
                      <a:cubicBezTo>
                        <a:pt x="18003" y="88881"/>
                        <a:pt x="26242" y="83129"/>
                        <a:pt x="31099" y="74658"/>
                      </a:cubicBezTo>
                      <a:cubicBezTo>
                        <a:pt x="33801" y="69933"/>
                        <a:pt x="35326" y="64562"/>
                        <a:pt x="36785" y="59357"/>
                      </a:cubicBezTo>
                      <a:cubicBezTo>
                        <a:pt x="38260" y="54085"/>
                        <a:pt x="39802" y="48648"/>
                        <a:pt x="42570" y="43841"/>
                      </a:cubicBezTo>
                      <a:cubicBezTo>
                        <a:pt x="46947" y="36265"/>
                        <a:pt x="54290" y="30612"/>
                        <a:pt x="62728" y="28324"/>
                      </a:cubicBezTo>
                      <a:cubicBezTo>
                        <a:pt x="64303" y="27893"/>
                        <a:pt x="65961" y="27578"/>
                        <a:pt x="67552" y="27263"/>
                      </a:cubicBezTo>
                      <a:cubicBezTo>
                        <a:pt x="70884" y="26617"/>
                        <a:pt x="74332" y="25937"/>
                        <a:pt x="77283" y="24230"/>
                      </a:cubicBezTo>
                      <a:cubicBezTo>
                        <a:pt x="81577" y="21743"/>
                        <a:pt x="84328" y="17383"/>
                        <a:pt x="86997" y="13156"/>
                      </a:cubicBezTo>
                      <a:cubicBezTo>
                        <a:pt x="88008" y="11565"/>
                        <a:pt x="89036" y="9924"/>
                        <a:pt x="90147" y="8398"/>
                      </a:cubicBezTo>
                      <a:cubicBezTo>
                        <a:pt x="92335" y="5381"/>
                        <a:pt x="95286" y="2828"/>
                        <a:pt x="98253" y="1386"/>
                      </a:cubicBezTo>
                      <a:cubicBezTo>
                        <a:pt x="101784" y="-338"/>
                        <a:pt x="105183" y="-454"/>
                        <a:pt x="108084" y="1038"/>
                      </a:cubicBezTo>
                      <a:cubicBezTo>
                        <a:pt x="109592" y="1817"/>
                        <a:pt x="110852" y="2994"/>
                        <a:pt x="112079" y="4122"/>
                      </a:cubicBezTo>
                      <a:cubicBezTo>
                        <a:pt x="113637" y="5564"/>
                        <a:pt x="115112" y="6940"/>
                        <a:pt x="117035" y="7537"/>
                      </a:cubicBezTo>
                      <a:cubicBezTo>
                        <a:pt x="118991" y="8150"/>
                        <a:pt x="121030" y="7835"/>
                        <a:pt x="123202" y="7520"/>
                      </a:cubicBezTo>
                      <a:cubicBezTo>
                        <a:pt x="125108" y="7221"/>
                        <a:pt x="127098" y="6923"/>
                        <a:pt x="129021" y="7338"/>
                      </a:cubicBezTo>
                      <a:cubicBezTo>
                        <a:pt x="133994" y="8398"/>
                        <a:pt x="136729" y="13869"/>
                        <a:pt x="136497" y="18544"/>
                      </a:cubicBezTo>
                      <a:cubicBezTo>
                        <a:pt x="136232" y="23782"/>
                        <a:pt x="133065" y="28440"/>
                        <a:pt x="130711" y="31491"/>
                      </a:cubicBezTo>
                      <a:lnTo>
                        <a:pt x="130446" y="31839"/>
                      </a:lnTo>
                      <a:cubicBezTo>
                        <a:pt x="128938" y="33778"/>
                        <a:pt x="127379" y="35784"/>
                        <a:pt x="127247" y="38138"/>
                      </a:cubicBezTo>
                      <a:cubicBezTo>
                        <a:pt x="127131" y="40227"/>
                        <a:pt x="128109" y="42083"/>
                        <a:pt x="129153" y="44039"/>
                      </a:cubicBezTo>
                      <a:cubicBezTo>
                        <a:pt x="129866" y="45366"/>
                        <a:pt x="130579" y="46742"/>
                        <a:pt x="130960" y="48217"/>
                      </a:cubicBezTo>
                      <a:cubicBezTo>
                        <a:pt x="132038" y="52544"/>
                        <a:pt x="130032" y="57401"/>
                        <a:pt x="124992" y="62656"/>
                      </a:cubicBezTo>
                      <a:cubicBezTo>
                        <a:pt x="111648" y="76548"/>
                        <a:pt x="92518" y="85963"/>
                        <a:pt x="66524" y="91417"/>
                      </a:cubicBezTo>
                      <a:cubicBezTo>
                        <a:pt x="55318" y="93771"/>
                        <a:pt x="43781" y="95247"/>
                        <a:pt x="32624" y="96672"/>
                      </a:cubicBezTo>
                      <a:cubicBezTo>
                        <a:pt x="22329" y="97998"/>
                        <a:pt x="11670" y="99358"/>
                        <a:pt x="1326" y="101397"/>
                      </a:cubicBezTo>
                      <a:lnTo>
                        <a:pt x="0" y="101662"/>
                      </a:lnTo>
                      <a:lnTo>
                        <a:pt x="1078" y="100850"/>
                      </a:lnTo>
                      <a:close/>
                      <a:moveTo>
                        <a:pt x="128573" y="44371"/>
                      </a:moveTo>
                      <a:cubicBezTo>
                        <a:pt x="127545" y="42415"/>
                        <a:pt x="126468" y="40393"/>
                        <a:pt x="126600" y="38138"/>
                      </a:cubicBezTo>
                      <a:cubicBezTo>
                        <a:pt x="126750" y="35585"/>
                        <a:pt x="128374" y="33496"/>
                        <a:pt x="129932" y="31491"/>
                      </a:cubicBezTo>
                      <a:lnTo>
                        <a:pt x="130198" y="31143"/>
                      </a:lnTo>
                      <a:cubicBezTo>
                        <a:pt x="132502" y="28159"/>
                        <a:pt x="135602" y="23600"/>
                        <a:pt x="135867" y="18544"/>
                      </a:cubicBezTo>
                      <a:cubicBezTo>
                        <a:pt x="136082" y="14134"/>
                        <a:pt x="133530" y="8962"/>
                        <a:pt x="128888" y="7984"/>
                      </a:cubicBezTo>
                      <a:cubicBezTo>
                        <a:pt x="127081" y="7603"/>
                        <a:pt x="125158" y="7885"/>
                        <a:pt x="123301" y="8167"/>
                      </a:cubicBezTo>
                      <a:cubicBezTo>
                        <a:pt x="121163" y="8481"/>
                        <a:pt x="118958" y="8829"/>
                        <a:pt x="116869" y="8167"/>
                      </a:cubicBezTo>
                      <a:cubicBezTo>
                        <a:pt x="114814" y="7520"/>
                        <a:pt x="113223" y="6045"/>
                        <a:pt x="111681" y="4602"/>
                      </a:cubicBezTo>
                      <a:cubicBezTo>
                        <a:pt x="110487" y="3492"/>
                        <a:pt x="109244" y="2348"/>
                        <a:pt x="107818" y="1602"/>
                      </a:cubicBezTo>
                      <a:cubicBezTo>
                        <a:pt x="102099" y="-1332"/>
                        <a:pt x="94855" y="2978"/>
                        <a:pt x="90661" y="8763"/>
                      </a:cubicBezTo>
                      <a:cubicBezTo>
                        <a:pt x="89567" y="10272"/>
                        <a:pt x="88539" y="11913"/>
                        <a:pt x="87528" y="13488"/>
                      </a:cubicBezTo>
                      <a:cubicBezTo>
                        <a:pt x="84809" y="17781"/>
                        <a:pt x="82008" y="22207"/>
                        <a:pt x="77598" y="24760"/>
                      </a:cubicBezTo>
                      <a:cubicBezTo>
                        <a:pt x="74564" y="26517"/>
                        <a:pt x="71067" y="27197"/>
                        <a:pt x="67668" y="27860"/>
                      </a:cubicBezTo>
                      <a:cubicBezTo>
                        <a:pt x="66093" y="28175"/>
                        <a:pt x="64452" y="28490"/>
                        <a:pt x="62894" y="28904"/>
                      </a:cubicBezTo>
                      <a:cubicBezTo>
                        <a:pt x="54606" y="31143"/>
                        <a:pt x="47394" y="36696"/>
                        <a:pt x="43101" y="44139"/>
                      </a:cubicBezTo>
                      <a:cubicBezTo>
                        <a:pt x="40366" y="48880"/>
                        <a:pt x="38841" y="54284"/>
                        <a:pt x="37382" y="59523"/>
                      </a:cubicBezTo>
                      <a:cubicBezTo>
                        <a:pt x="35906" y="64761"/>
                        <a:pt x="34381" y="70182"/>
                        <a:pt x="31646" y="74973"/>
                      </a:cubicBezTo>
                      <a:cubicBezTo>
                        <a:pt x="26722" y="83560"/>
                        <a:pt x="18417" y="89345"/>
                        <a:pt x="9648" y="95479"/>
                      </a:cubicBezTo>
                      <a:cubicBezTo>
                        <a:pt x="7294" y="97120"/>
                        <a:pt x="4890" y="98794"/>
                        <a:pt x="2503" y="100568"/>
                      </a:cubicBezTo>
                      <a:cubicBezTo>
                        <a:pt x="12450" y="98662"/>
                        <a:pt x="22645" y="97352"/>
                        <a:pt x="32525" y="96092"/>
                      </a:cubicBezTo>
                      <a:cubicBezTo>
                        <a:pt x="43681" y="94666"/>
                        <a:pt x="55202" y="93191"/>
                        <a:pt x="66375" y="90854"/>
                      </a:cubicBezTo>
                      <a:cubicBezTo>
                        <a:pt x="92252" y="85433"/>
                        <a:pt x="111266" y="76083"/>
                        <a:pt x="124528" y="62274"/>
                      </a:cubicBezTo>
                      <a:cubicBezTo>
                        <a:pt x="129419" y="57185"/>
                        <a:pt x="131375" y="52511"/>
                        <a:pt x="130347" y="48399"/>
                      </a:cubicBezTo>
                      <a:cubicBezTo>
                        <a:pt x="130131" y="47570"/>
                        <a:pt x="129800" y="46758"/>
                        <a:pt x="129419" y="45962"/>
                      </a:cubicBezTo>
                      <a:cubicBezTo>
                        <a:pt x="129153" y="45415"/>
                        <a:pt x="128871" y="44885"/>
                        <a:pt x="128606" y="4437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2" name="Google Shape;1132;p42"/>
              <p:cNvGrpSpPr/>
              <p:nvPr/>
            </p:nvGrpSpPr>
            <p:grpSpPr>
              <a:xfrm>
                <a:off x="2443538" y="2782869"/>
                <a:ext cx="97093" cy="157384"/>
                <a:chOff x="2443538" y="2782869"/>
                <a:chExt cx="97093" cy="157384"/>
              </a:xfrm>
            </p:grpSpPr>
            <p:sp>
              <p:nvSpPr>
                <p:cNvPr id="1133" name="Google Shape;1133;p42"/>
                <p:cNvSpPr/>
                <p:nvPr/>
              </p:nvSpPr>
              <p:spPr>
                <a:xfrm>
                  <a:off x="2444682" y="2783184"/>
                  <a:ext cx="95647" cy="15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7" h="156223" extrusionOk="0">
                      <a:moveTo>
                        <a:pt x="0" y="156224"/>
                      </a:moveTo>
                      <a:cubicBezTo>
                        <a:pt x="20920" y="146758"/>
                        <a:pt x="42222" y="137027"/>
                        <a:pt x="59164" y="121544"/>
                      </a:cubicBezTo>
                      <a:cubicBezTo>
                        <a:pt x="69110" y="112460"/>
                        <a:pt x="77714" y="100441"/>
                        <a:pt x="77731" y="86981"/>
                      </a:cubicBezTo>
                      <a:cubicBezTo>
                        <a:pt x="77731" y="81925"/>
                        <a:pt x="76537" y="76885"/>
                        <a:pt x="77018" y="71846"/>
                      </a:cubicBezTo>
                      <a:cubicBezTo>
                        <a:pt x="77681" y="65165"/>
                        <a:pt x="81228" y="59197"/>
                        <a:pt x="84030" y="53097"/>
                      </a:cubicBezTo>
                      <a:cubicBezTo>
                        <a:pt x="89650" y="40863"/>
                        <a:pt x="92335" y="27518"/>
                        <a:pt x="94987" y="14306"/>
                      </a:cubicBezTo>
                      <a:cubicBezTo>
                        <a:pt x="95551" y="11538"/>
                        <a:pt x="96082" y="8587"/>
                        <a:pt x="95104" y="5935"/>
                      </a:cubicBezTo>
                      <a:cubicBezTo>
                        <a:pt x="93661" y="2072"/>
                        <a:pt x="89235" y="-16"/>
                        <a:pt x="85107" y="0"/>
                      </a:cubicBezTo>
                      <a:cubicBezTo>
                        <a:pt x="80980" y="0"/>
                        <a:pt x="77068" y="1691"/>
                        <a:pt x="73271" y="3332"/>
                      </a:cubicBezTo>
                      <a:cubicBezTo>
                        <a:pt x="67221" y="5968"/>
                        <a:pt x="61153" y="8587"/>
                        <a:pt x="55103" y="11223"/>
                      </a:cubicBezTo>
                      <a:cubicBezTo>
                        <a:pt x="50992" y="13013"/>
                        <a:pt x="46764" y="14870"/>
                        <a:pt x="43598" y="18053"/>
                      </a:cubicBezTo>
                      <a:cubicBezTo>
                        <a:pt x="40316" y="21352"/>
                        <a:pt x="38476" y="25778"/>
                        <a:pt x="36719" y="30088"/>
                      </a:cubicBezTo>
                      <a:cubicBezTo>
                        <a:pt x="32558" y="40233"/>
                        <a:pt x="28397" y="50395"/>
                        <a:pt x="24236" y="60540"/>
                      </a:cubicBezTo>
                      <a:cubicBezTo>
                        <a:pt x="21451" y="67320"/>
                        <a:pt x="18633" y="74316"/>
                        <a:pt x="18566" y="81643"/>
                      </a:cubicBezTo>
                      <a:cubicBezTo>
                        <a:pt x="18500" y="89070"/>
                        <a:pt x="21302" y="96546"/>
                        <a:pt x="19727" y="103807"/>
                      </a:cubicBezTo>
                      <a:cubicBezTo>
                        <a:pt x="17389" y="114599"/>
                        <a:pt x="5984" y="122091"/>
                        <a:pt x="4940" y="133082"/>
                      </a:cubicBezTo>
                      <a:cubicBezTo>
                        <a:pt x="4559" y="137027"/>
                        <a:pt x="5620" y="141023"/>
                        <a:pt x="5288" y="144968"/>
                      </a:cubicBezTo>
                      <a:cubicBezTo>
                        <a:pt x="4957" y="148913"/>
                        <a:pt x="2536" y="153257"/>
                        <a:pt x="0" y="1562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42"/>
                <p:cNvSpPr/>
                <p:nvPr/>
              </p:nvSpPr>
              <p:spPr>
                <a:xfrm>
                  <a:off x="2443538" y="2782869"/>
                  <a:ext cx="97093" cy="1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93" h="157384" extrusionOk="0">
                      <a:moveTo>
                        <a:pt x="912" y="156340"/>
                      </a:moveTo>
                      <a:cubicBezTo>
                        <a:pt x="3216" y="153638"/>
                        <a:pt x="5785" y="149311"/>
                        <a:pt x="6134" y="145250"/>
                      </a:cubicBezTo>
                      <a:cubicBezTo>
                        <a:pt x="6299" y="143327"/>
                        <a:pt x="6134" y="141371"/>
                        <a:pt x="5951" y="139464"/>
                      </a:cubicBezTo>
                      <a:cubicBezTo>
                        <a:pt x="5769" y="137458"/>
                        <a:pt x="5587" y="135403"/>
                        <a:pt x="5785" y="133364"/>
                      </a:cubicBezTo>
                      <a:cubicBezTo>
                        <a:pt x="6349" y="127462"/>
                        <a:pt x="9897" y="122489"/>
                        <a:pt x="13328" y="117682"/>
                      </a:cubicBezTo>
                      <a:cubicBezTo>
                        <a:pt x="16362" y="113455"/>
                        <a:pt x="19478" y="109062"/>
                        <a:pt x="20572" y="104055"/>
                      </a:cubicBezTo>
                      <a:cubicBezTo>
                        <a:pt x="21517" y="99729"/>
                        <a:pt x="20854" y="95220"/>
                        <a:pt x="20224" y="90843"/>
                      </a:cubicBezTo>
                      <a:cubicBezTo>
                        <a:pt x="19810" y="87942"/>
                        <a:pt x="19379" y="84925"/>
                        <a:pt x="19395" y="81958"/>
                      </a:cubicBezTo>
                      <a:cubicBezTo>
                        <a:pt x="19462" y="74465"/>
                        <a:pt x="22446" y="67171"/>
                        <a:pt x="25081" y="60739"/>
                      </a:cubicBezTo>
                      <a:lnTo>
                        <a:pt x="37564" y="30287"/>
                      </a:lnTo>
                      <a:cubicBezTo>
                        <a:pt x="39238" y="26192"/>
                        <a:pt x="41145" y="21550"/>
                        <a:pt x="44510" y="18152"/>
                      </a:cubicBezTo>
                      <a:cubicBezTo>
                        <a:pt x="47759" y="14886"/>
                        <a:pt x="52202" y="12947"/>
                        <a:pt x="56114" y="11256"/>
                      </a:cubicBezTo>
                      <a:lnTo>
                        <a:pt x="74283" y="3365"/>
                      </a:lnTo>
                      <a:cubicBezTo>
                        <a:pt x="77896" y="1807"/>
                        <a:pt x="81975" y="17"/>
                        <a:pt x="86235" y="0"/>
                      </a:cubicBezTo>
                      <a:cubicBezTo>
                        <a:pt x="90081" y="0"/>
                        <a:pt x="94954" y="1906"/>
                        <a:pt x="96529" y="6134"/>
                      </a:cubicBezTo>
                      <a:cubicBezTo>
                        <a:pt x="97574" y="8952"/>
                        <a:pt x="96944" y="12118"/>
                        <a:pt x="96430" y="14671"/>
                      </a:cubicBezTo>
                      <a:cubicBezTo>
                        <a:pt x="93811" y="27700"/>
                        <a:pt x="91109" y="41194"/>
                        <a:pt x="85456" y="53528"/>
                      </a:cubicBezTo>
                      <a:cubicBezTo>
                        <a:pt x="84892" y="54771"/>
                        <a:pt x="84279" y="56031"/>
                        <a:pt x="83682" y="57241"/>
                      </a:cubicBezTo>
                      <a:cubicBezTo>
                        <a:pt x="81378" y="61999"/>
                        <a:pt x="78974" y="66906"/>
                        <a:pt x="78460" y="72177"/>
                      </a:cubicBezTo>
                      <a:cubicBezTo>
                        <a:pt x="78178" y="75078"/>
                        <a:pt x="78460" y="78046"/>
                        <a:pt x="78758" y="80930"/>
                      </a:cubicBezTo>
                      <a:cubicBezTo>
                        <a:pt x="78957" y="83002"/>
                        <a:pt x="79173" y="85157"/>
                        <a:pt x="79173" y="87279"/>
                      </a:cubicBezTo>
                      <a:cubicBezTo>
                        <a:pt x="79140" y="101950"/>
                        <a:pt x="69011" y="114300"/>
                        <a:pt x="60507" y="122075"/>
                      </a:cubicBezTo>
                      <a:cubicBezTo>
                        <a:pt x="43366" y="137757"/>
                        <a:pt x="21965" y="147438"/>
                        <a:pt x="1260" y="156821"/>
                      </a:cubicBezTo>
                      <a:lnTo>
                        <a:pt x="0" y="157384"/>
                      </a:lnTo>
                      <a:lnTo>
                        <a:pt x="895" y="156323"/>
                      </a:lnTo>
                      <a:close/>
                      <a:moveTo>
                        <a:pt x="86268" y="630"/>
                      </a:moveTo>
                      <a:cubicBezTo>
                        <a:pt x="82140" y="630"/>
                        <a:pt x="78112" y="2387"/>
                        <a:pt x="74565" y="3945"/>
                      </a:cubicBezTo>
                      <a:lnTo>
                        <a:pt x="56396" y="11836"/>
                      </a:lnTo>
                      <a:cubicBezTo>
                        <a:pt x="52533" y="13510"/>
                        <a:pt x="48157" y="15417"/>
                        <a:pt x="44991" y="18600"/>
                      </a:cubicBezTo>
                      <a:cubicBezTo>
                        <a:pt x="41708" y="21898"/>
                        <a:pt x="39835" y="26490"/>
                        <a:pt x="38177" y="30535"/>
                      </a:cubicBezTo>
                      <a:lnTo>
                        <a:pt x="25695" y="60988"/>
                      </a:lnTo>
                      <a:cubicBezTo>
                        <a:pt x="23076" y="67370"/>
                        <a:pt x="20108" y="74598"/>
                        <a:pt x="20059" y="81975"/>
                      </a:cubicBezTo>
                      <a:cubicBezTo>
                        <a:pt x="20042" y="84892"/>
                        <a:pt x="20473" y="87876"/>
                        <a:pt x="20887" y="90760"/>
                      </a:cubicBezTo>
                      <a:cubicBezTo>
                        <a:pt x="21517" y="95187"/>
                        <a:pt x="22180" y="99762"/>
                        <a:pt x="21219" y="104188"/>
                      </a:cubicBezTo>
                      <a:cubicBezTo>
                        <a:pt x="20108" y="109327"/>
                        <a:pt x="16942" y="113753"/>
                        <a:pt x="13875" y="118046"/>
                      </a:cubicBezTo>
                      <a:cubicBezTo>
                        <a:pt x="10494" y="122788"/>
                        <a:pt x="6979" y="127678"/>
                        <a:pt x="6449" y="133430"/>
                      </a:cubicBezTo>
                      <a:cubicBezTo>
                        <a:pt x="6266" y="135420"/>
                        <a:pt x="6449" y="137458"/>
                        <a:pt x="6614" y="139431"/>
                      </a:cubicBezTo>
                      <a:cubicBezTo>
                        <a:pt x="6780" y="141354"/>
                        <a:pt x="6963" y="143360"/>
                        <a:pt x="6797" y="145333"/>
                      </a:cubicBezTo>
                      <a:cubicBezTo>
                        <a:pt x="6498" y="149046"/>
                        <a:pt x="4376" y="152975"/>
                        <a:pt x="2255" y="155760"/>
                      </a:cubicBezTo>
                      <a:cubicBezTo>
                        <a:pt x="22545" y="146576"/>
                        <a:pt x="43416" y="136978"/>
                        <a:pt x="60159" y="121660"/>
                      </a:cubicBezTo>
                      <a:cubicBezTo>
                        <a:pt x="68564" y="113968"/>
                        <a:pt x="78609" y="101768"/>
                        <a:pt x="78626" y="87329"/>
                      </a:cubicBezTo>
                      <a:cubicBezTo>
                        <a:pt x="78626" y="85240"/>
                        <a:pt x="78427" y="83102"/>
                        <a:pt x="78211" y="81030"/>
                      </a:cubicBezTo>
                      <a:cubicBezTo>
                        <a:pt x="77930" y="78128"/>
                        <a:pt x="77631" y="75128"/>
                        <a:pt x="77913" y="72161"/>
                      </a:cubicBezTo>
                      <a:cubicBezTo>
                        <a:pt x="78444" y="66790"/>
                        <a:pt x="80864" y="61817"/>
                        <a:pt x="83185" y="57009"/>
                      </a:cubicBezTo>
                      <a:cubicBezTo>
                        <a:pt x="83765" y="55799"/>
                        <a:pt x="84378" y="54539"/>
                        <a:pt x="84942" y="53312"/>
                      </a:cubicBezTo>
                      <a:cubicBezTo>
                        <a:pt x="90578" y="41045"/>
                        <a:pt x="93264" y="27601"/>
                        <a:pt x="95883" y="14588"/>
                      </a:cubicBezTo>
                      <a:cubicBezTo>
                        <a:pt x="96380" y="12118"/>
                        <a:pt x="96993" y="9035"/>
                        <a:pt x="95999" y="6399"/>
                      </a:cubicBezTo>
                      <a:cubicBezTo>
                        <a:pt x="95916" y="6183"/>
                        <a:pt x="95833" y="5984"/>
                        <a:pt x="95734" y="5785"/>
                      </a:cubicBezTo>
                      <a:cubicBezTo>
                        <a:pt x="94026" y="2254"/>
                        <a:pt x="89733" y="647"/>
                        <a:pt x="86285" y="66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5" name="Google Shape;1135;p42"/>
              <p:cNvGrpSpPr/>
              <p:nvPr/>
            </p:nvGrpSpPr>
            <p:grpSpPr>
              <a:xfrm>
                <a:off x="2461724" y="2914835"/>
                <a:ext cx="171623" cy="46162"/>
                <a:chOff x="2461724" y="2914835"/>
                <a:chExt cx="171623" cy="46162"/>
              </a:xfrm>
            </p:grpSpPr>
            <p:sp>
              <p:nvSpPr>
                <p:cNvPr id="1136" name="Google Shape;1136;p42"/>
                <p:cNvSpPr/>
                <p:nvPr/>
              </p:nvSpPr>
              <p:spPr>
                <a:xfrm>
                  <a:off x="2461823" y="2915175"/>
                  <a:ext cx="171200" cy="45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00" h="45497" extrusionOk="0">
                      <a:moveTo>
                        <a:pt x="23821" y="30068"/>
                      </a:moveTo>
                      <a:cubicBezTo>
                        <a:pt x="41460" y="32356"/>
                        <a:pt x="58567" y="37611"/>
                        <a:pt x="75957" y="41357"/>
                      </a:cubicBezTo>
                      <a:cubicBezTo>
                        <a:pt x="93346" y="45104"/>
                        <a:pt x="111498" y="47341"/>
                        <a:pt x="128871" y="43496"/>
                      </a:cubicBezTo>
                      <a:cubicBezTo>
                        <a:pt x="146244" y="39650"/>
                        <a:pt x="162838" y="28874"/>
                        <a:pt x="169917" y="12546"/>
                      </a:cubicBezTo>
                      <a:cubicBezTo>
                        <a:pt x="171442" y="9032"/>
                        <a:pt x="172138" y="4141"/>
                        <a:pt x="168939" y="2036"/>
                      </a:cubicBezTo>
                      <a:cubicBezTo>
                        <a:pt x="167712" y="1224"/>
                        <a:pt x="166203" y="1058"/>
                        <a:pt x="164745" y="925"/>
                      </a:cubicBezTo>
                      <a:cubicBezTo>
                        <a:pt x="138884" y="-1495"/>
                        <a:pt x="109774" y="-252"/>
                        <a:pt x="91374" y="18083"/>
                      </a:cubicBezTo>
                      <a:cubicBezTo>
                        <a:pt x="87942" y="13623"/>
                        <a:pt x="84378" y="9048"/>
                        <a:pt x="79488" y="6247"/>
                      </a:cubicBezTo>
                      <a:cubicBezTo>
                        <a:pt x="74598" y="3445"/>
                        <a:pt x="68000" y="2865"/>
                        <a:pt x="63574" y="6329"/>
                      </a:cubicBezTo>
                      <a:cubicBezTo>
                        <a:pt x="60905" y="8435"/>
                        <a:pt x="59380" y="11667"/>
                        <a:pt x="57026" y="14121"/>
                      </a:cubicBezTo>
                      <a:cubicBezTo>
                        <a:pt x="54539" y="16707"/>
                        <a:pt x="51240" y="18331"/>
                        <a:pt x="47975" y="19857"/>
                      </a:cubicBezTo>
                      <a:cubicBezTo>
                        <a:pt x="32906" y="26902"/>
                        <a:pt x="15566" y="33035"/>
                        <a:pt x="0" y="27151"/>
                      </a:cubicBezTo>
                      <a:cubicBezTo>
                        <a:pt x="10792" y="30383"/>
                        <a:pt x="22131" y="31742"/>
                        <a:pt x="23821" y="30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42"/>
                <p:cNvSpPr/>
                <p:nvPr/>
              </p:nvSpPr>
              <p:spPr>
                <a:xfrm>
                  <a:off x="2461724" y="2914835"/>
                  <a:ext cx="171623" cy="46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23" h="46162" extrusionOk="0">
                      <a:moveTo>
                        <a:pt x="182" y="27192"/>
                      </a:moveTo>
                      <a:cubicBezTo>
                        <a:pt x="2686" y="27938"/>
                        <a:pt x="5139" y="28568"/>
                        <a:pt x="7476" y="29099"/>
                      </a:cubicBezTo>
                      <a:cubicBezTo>
                        <a:pt x="21070" y="31187"/>
                        <a:pt x="35376" y="25783"/>
                        <a:pt x="47941" y="19915"/>
                      </a:cubicBezTo>
                      <a:cubicBezTo>
                        <a:pt x="51439" y="18290"/>
                        <a:pt x="54523" y="16732"/>
                        <a:pt x="56893" y="14245"/>
                      </a:cubicBezTo>
                      <a:cubicBezTo>
                        <a:pt x="57854" y="13251"/>
                        <a:pt x="58700" y="12090"/>
                        <a:pt x="59512" y="10963"/>
                      </a:cubicBezTo>
                      <a:cubicBezTo>
                        <a:pt x="60673" y="9355"/>
                        <a:pt x="61883" y="7681"/>
                        <a:pt x="63474" y="6437"/>
                      </a:cubicBezTo>
                      <a:cubicBezTo>
                        <a:pt x="68265" y="2674"/>
                        <a:pt x="75095" y="3669"/>
                        <a:pt x="79736" y="6321"/>
                      </a:cubicBezTo>
                      <a:cubicBezTo>
                        <a:pt x="84643" y="9123"/>
                        <a:pt x="88290" y="13781"/>
                        <a:pt x="91506" y="17959"/>
                      </a:cubicBezTo>
                      <a:cubicBezTo>
                        <a:pt x="111366" y="-1569"/>
                        <a:pt x="142879" y="-1105"/>
                        <a:pt x="164877" y="967"/>
                      </a:cubicBezTo>
                      <a:cubicBezTo>
                        <a:pt x="166220" y="1100"/>
                        <a:pt x="167877" y="1249"/>
                        <a:pt x="169220" y="2127"/>
                      </a:cubicBezTo>
                      <a:cubicBezTo>
                        <a:pt x="172569" y="4332"/>
                        <a:pt x="171906" y="9372"/>
                        <a:pt x="170314" y="13019"/>
                      </a:cubicBezTo>
                      <a:cubicBezTo>
                        <a:pt x="163700" y="28253"/>
                        <a:pt x="148283" y="39890"/>
                        <a:pt x="129054" y="44151"/>
                      </a:cubicBezTo>
                      <a:cubicBezTo>
                        <a:pt x="110172" y="48328"/>
                        <a:pt x="90793" y="45195"/>
                        <a:pt x="76007" y="42012"/>
                      </a:cubicBezTo>
                      <a:cubicBezTo>
                        <a:pt x="70138" y="40752"/>
                        <a:pt x="64204" y="39294"/>
                        <a:pt x="58468" y="37868"/>
                      </a:cubicBezTo>
                      <a:cubicBezTo>
                        <a:pt x="47262" y="35100"/>
                        <a:pt x="35658" y="32248"/>
                        <a:pt x="24020" y="30740"/>
                      </a:cubicBezTo>
                      <a:cubicBezTo>
                        <a:pt x="22280" y="32099"/>
                        <a:pt x="15102" y="31386"/>
                        <a:pt x="7559" y="29745"/>
                      </a:cubicBezTo>
                      <a:cubicBezTo>
                        <a:pt x="5006" y="29364"/>
                        <a:pt x="2487" y="28734"/>
                        <a:pt x="0" y="27789"/>
                      </a:cubicBezTo>
                      <a:lnTo>
                        <a:pt x="199" y="27209"/>
                      </a:lnTo>
                      <a:close/>
                      <a:moveTo>
                        <a:pt x="168839" y="2625"/>
                      </a:moveTo>
                      <a:cubicBezTo>
                        <a:pt x="167646" y="1829"/>
                        <a:pt x="166054" y="1680"/>
                        <a:pt x="164778" y="1564"/>
                      </a:cubicBezTo>
                      <a:cubicBezTo>
                        <a:pt x="142813" y="-492"/>
                        <a:pt x="111316" y="-973"/>
                        <a:pt x="91655" y="18622"/>
                      </a:cubicBezTo>
                      <a:lnTo>
                        <a:pt x="91407" y="18870"/>
                      </a:lnTo>
                      <a:lnTo>
                        <a:pt x="91191" y="18589"/>
                      </a:lnTo>
                      <a:cubicBezTo>
                        <a:pt x="87959" y="14395"/>
                        <a:pt x="84312" y="9637"/>
                        <a:pt x="79405" y="6835"/>
                      </a:cubicBezTo>
                      <a:cubicBezTo>
                        <a:pt x="74946" y="4283"/>
                        <a:pt x="68398" y="3321"/>
                        <a:pt x="63839" y="6902"/>
                      </a:cubicBezTo>
                      <a:cubicBezTo>
                        <a:pt x="62314" y="8112"/>
                        <a:pt x="61137" y="9736"/>
                        <a:pt x="59993" y="11311"/>
                      </a:cubicBezTo>
                      <a:cubicBezTo>
                        <a:pt x="59164" y="12455"/>
                        <a:pt x="58319" y="13632"/>
                        <a:pt x="57324" y="14660"/>
                      </a:cubicBezTo>
                      <a:cubicBezTo>
                        <a:pt x="54871" y="17213"/>
                        <a:pt x="51737" y="18804"/>
                        <a:pt x="48190" y="20462"/>
                      </a:cubicBezTo>
                      <a:cubicBezTo>
                        <a:pt x="37282" y="25551"/>
                        <a:pt x="25081" y="30292"/>
                        <a:pt x="13096" y="30160"/>
                      </a:cubicBezTo>
                      <a:cubicBezTo>
                        <a:pt x="18716" y="31038"/>
                        <a:pt x="22827" y="31038"/>
                        <a:pt x="23689" y="30176"/>
                      </a:cubicBezTo>
                      <a:lnTo>
                        <a:pt x="23788" y="30077"/>
                      </a:lnTo>
                      <a:lnTo>
                        <a:pt x="23937" y="30077"/>
                      </a:lnTo>
                      <a:cubicBezTo>
                        <a:pt x="35658" y="31618"/>
                        <a:pt x="47311" y="34486"/>
                        <a:pt x="58584" y="37255"/>
                      </a:cubicBezTo>
                      <a:cubicBezTo>
                        <a:pt x="64320" y="38664"/>
                        <a:pt x="70238" y="40122"/>
                        <a:pt x="76089" y="41382"/>
                      </a:cubicBezTo>
                      <a:cubicBezTo>
                        <a:pt x="90810" y="44548"/>
                        <a:pt x="110106" y="47665"/>
                        <a:pt x="128871" y="43521"/>
                      </a:cubicBezTo>
                      <a:cubicBezTo>
                        <a:pt x="147902" y="39310"/>
                        <a:pt x="163170" y="27806"/>
                        <a:pt x="169701" y="12753"/>
                      </a:cubicBezTo>
                      <a:cubicBezTo>
                        <a:pt x="170845" y="10118"/>
                        <a:pt x="171508" y="6736"/>
                        <a:pt x="170381" y="4398"/>
                      </a:cubicBezTo>
                      <a:cubicBezTo>
                        <a:pt x="170033" y="3686"/>
                        <a:pt x="169535" y="3089"/>
                        <a:pt x="168839" y="2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8" name="Google Shape;1138;p42"/>
              <p:cNvGrpSpPr/>
              <p:nvPr/>
            </p:nvGrpSpPr>
            <p:grpSpPr>
              <a:xfrm>
                <a:off x="2326752" y="2881404"/>
                <a:ext cx="187455" cy="88321"/>
                <a:chOff x="2326752" y="2881404"/>
                <a:chExt cx="187455" cy="88321"/>
              </a:xfrm>
            </p:grpSpPr>
            <p:sp>
              <p:nvSpPr>
                <p:cNvPr id="1139" name="Google Shape;1139;p42"/>
                <p:cNvSpPr/>
                <p:nvPr/>
              </p:nvSpPr>
              <p:spPr>
                <a:xfrm>
                  <a:off x="2327863" y="2882117"/>
                  <a:ext cx="184570" cy="87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70" h="87280" extrusionOk="0">
                      <a:moveTo>
                        <a:pt x="108962" y="68033"/>
                      </a:moveTo>
                      <a:cubicBezTo>
                        <a:pt x="132319" y="78228"/>
                        <a:pt x="159987" y="63325"/>
                        <a:pt x="184571" y="70006"/>
                      </a:cubicBezTo>
                      <a:cubicBezTo>
                        <a:pt x="168043" y="58998"/>
                        <a:pt x="146692" y="55534"/>
                        <a:pt x="127545" y="60772"/>
                      </a:cubicBezTo>
                      <a:cubicBezTo>
                        <a:pt x="145001" y="57341"/>
                        <a:pt x="164960" y="52003"/>
                        <a:pt x="172337" y="35823"/>
                      </a:cubicBezTo>
                      <a:cubicBezTo>
                        <a:pt x="157136" y="40664"/>
                        <a:pt x="141918" y="45505"/>
                        <a:pt x="126716" y="50328"/>
                      </a:cubicBezTo>
                      <a:cubicBezTo>
                        <a:pt x="135950" y="35426"/>
                        <a:pt x="140144" y="17456"/>
                        <a:pt x="138486" y="0"/>
                      </a:cubicBezTo>
                      <a:cubicBezTo>
                        <a:pt x="129418" y="9897"/>
                        <a:pt x="122605" y="21865"/>
                        <a:pt x="118726" y="34713"/>
                      </a:cubicBezTo>
                      <a:cubicBezTo>
                        <a:pt x="115759" y="44510"/>
                        <a:pt x="114184" y="55351"/>
                        <a:pt x="107188" y="62828"/>
                      </a:cubicBezTo>
                      <a:cubicBezTo>
                        <a:pt x="100342" y="70138"/>
                        <a:pt x="89865" y="72525"/>
                        <a:pt x="80002" y="74266"/>
                      </a:cubicBezTo>
                      <a:cubicBezTo>
                        <a:pt x="53594" y="78924"/>
                        <a:pt x="26822" y="81477"/>
                        <a:pt x="0" y="81908"/>
                      </a:cubicBezTo>
                      <a:cubicBezTo>
                        <a:pt x="10891" y="88274"/>
                        <a:pt x="24369" y="87810"/>
                        <a:pt x="36901" y="86401"/>
                      </a:cubicBezTo>
                      <a:cubicBezTo>
                        <a:pt x="61833" y="83599"/>
                        <a:pt x="86434" y="77847"/>
                        <a:pt x="108979" y="680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42"/>
                <p:cNvSpPr/>
                <p:nvPr/>
              </p:nvSpPr>
              <p:spPr>
                <a:xfrm>
                  <a:off x="2326752" y="2881404"/>
                  <a:ext cx="187455" cy="8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55" h="88321" extrusionOk="0">
                      <a:moveTo>
                        <a:pt x="1111" y="82322"/>
                      </a:moveTo>
                      <a:cubicBezTo>
                        <a:pt x="27833" y="81891"/>
                        <a:pt x="54738" y="79322"/>
                        <a:pt x="81063" y="74697"/>
                      </a:cubicBezTo>
                      <a:cubicBezTo>
                        <a:pt x="90561" y="73023"/>
                        <a:pt x="101270" y="70636"/>
                        <a:pt x="108067" y="63342"/>
                      </a:cubicBezTo>
                      <a:cubicBezTo>
                        <a:pt x="113554" y="57490"/>
                        <a:pt x="115709" y="49400"/>
                        <a:pt x="117798" y="41592"/>
                      </a:cubicBezTo>
                      <a:cubicBezTo>
                        <a:pt x="118345" y="39520"/>
                        <a:pt x="118925" y="37398"/>
                        <a:pt x="119538" y="35343"/>
                      </a:cubicBezTo>
                      <a:cubicBezTo>
                        <a:pt x="123434" y="22479"/>
                        <a:pt x="130297" y="10427"/>
                        <a:pt x="139365" y="514"/>
                      </a:cubicBezTo>
                      <a:lnTo>
                        <a:pt x="139829" y="0"/>
                      </a:lnTo>
                      <a:lnTo>
                        <a:pt x="139895" y="696"/>
                      </a:lnTo>
                      <a:cubicBezTo>
                        <a:pt x="141553" y="17986"/>
                        <a:pt x="137508" y="35641"/>
                        <a:pt x="128523" y="50511"/>
                      </a:cubicBezTo>
                      <a:lnTo>
                        <a:pt x="174028" y="36039"/>
                      </a:lnTo>
                      <a:lnTo>
                        <a:pt x="173746" y="36669"/>
                      </a:lnTo>
                      <a:cubicBezTo>
                        <a:pt x="168126" y="49002"/>
                        <a:pt x="155378" y="55136"/>
                        <a:pt x="140906" y="59031"/>
                      </a:cubicBezTo>
                      <a:cubicBezTo>
                        <a:pt x="156605" y="57722"/>
                        <a:pt x="172751" y="61717"/>
                        <a:pt x="185880" y="70470"/>
                      </a:cubicBezTo>
                      <a:lnTo>
                        <a:pt x="187455" y="71531"/>
                      </a:lnTo>
                      <a:lnTo>
                        <a:pt x="185615" y="71033"/>
                      </a:lnTo>
                      <a:cubicBezTo>
                        <a:pt x="174276" y="67950"/>
                        <a:pt x="162092" y="69508"/>
                        <a:pt x="150306" y="71000"/>
                      </a:cubicBezTo>
                      <a:cubicBezTo>
                        <a:pt x="136712" y="72724"/>
                        <a:pt x="122672" y="74531"/>
                        <a:pt x="110089" y="69077"/>
                      </a:cubicBezTo>
                      <a:cubicBezTo>
                        <a:pt x="88987" y="78261"/>
                        <a:pt x="64751" y="84428"/>
                        <a:pt x="38045" y="87428"/>
                      </a:cubicBezTo>
                      <a:cubicBezTo>
                        <a:pt x="25264" y="88871"/>
                        <a:pt x="11919" y="89302"/>
                        <a:pt x="962" y="82903"/>
                      </a:cubicBezTo>
                      <a:lnTo>
                        <a:pt x="0" y="82339"/>
                      </a:lnTo>
                      <a:lnTo>
                        <a:pt x="1111" y="82339"/>
                      </a:lnTo>
                      <a:close/>
                      <a:moveTo>
                        <a:pt x="136132" y="60192"/>
                      </a:moveTo>
                      <a:cubicBezTo>
                        <a:pt x="133679" y="60755"/>
                        <a:pt x="131209" y="61286"/>
                        <a:pt x="128722" y="61767"/>
                      </a:cubicBezTo>
                      <a:lnTo>
                        <a:pt x="128573" y="61170"/>
                      </a:lnTo>
                      <a:cubicBezTo>
                        <a:pt x="131026" y="60507"/>
                        <a:pt x="133496" y="59976"/>
                        <a:pt x="136000" y="59578"/>
                      </a:cubicBezTo>
                      <a:cubicBezTo>
                        <a:pt x="151980" y="55849"/>
                        <a:pt x="166568" y="49997"/>
                        <a:pt x="172851" y="37017"/>
                      </a:cubicBezTo>
                      <a:lnTo>
                        <a:pt x="127098" y="51572"/>
                      </a:lnTo>
                      <a:lnTo>
                        <a:pt x="127545" y="50859"/>
                      </a:lnTo>
                      <a:cubicBezTo>
                        <a:pt x="136646" y="36171"/>
                        <a:pt x="140823" y="18633"/>
                        <a:pt x="139332" y="1426"/>
                      </a:cubicBezTo>
                      <a:cubicBezTo>
                        <a:pt x="130546" y="11173"/>
                        <a:pt x="123915" y="22943"/>
                        <a:pt x="120102" y="35492"/>
                      </a:cubicBezTo>
                      <a:cubicBezTo>
                        <a:pt x="119489" y="37531"/>
                        <a:pt x="118908" y="39669"/>
                        <a:pt x="118361" y="41725"/>
                      </a:cubicBezTo>
                      <a:cubicBezTo>
                        <a:pt x="116256" y="49616"/>
                        <a:pt x="114084" y="57772"/>
                        <a:pt x="108498" y="63739"/>
                      </a:cubicBezTo>
                      <a:cubicBezTo>
                        <a:pt x="101552" y="71166"/>
                        <a:pt x="90744" y="73586"/>
                        <a:pt x="81145" y="75277"/>
                      </a:cubicBezTo>
                      <a:cubicBezTo>
                        <a:pt x="55169" y="79852"/>
                        <a:pt x="28629" y="82422"/>
                        <a:pt x="2238" y="82903"/>
                      </a:cubicBezTo>
                      <a:cubicBezTo>
                        <a:pt x="12847" y="88638"/>
                        <a:pt x="25662" y="88174"/>
                        <a:pt x="37962" y="86798"/>
                      </a:cubicBezTo>
                      <a:cubicBezTo>
                        <a:pt x="64651" y="83798"/>
                        <a:pt x="88871" y="77631"/>
                        <a:pt x="109940" y="68447"/>
                      </a:cubicBezTo>
                      <a:lnTo>
                        <a:pt x="110056" y="68398"/>
                      </a:lnTo>
                      <a:lnTo>
                        <a:pt x="110172" y="68447"/>
                      </a:lnTo>
                      <a:cubicBezTo>
                        <a:pt x="122622" y="73885"/>
                        <a:pt x="136646" y="72094"/>
                        <a:pt x="150190" y="70370"/>
                      </a:cubicBezTo>
                      <a:cubicBezTo>
                        <a:pt x="161412" y="68945"/>
                        <a:pt x="173000" y="67469"/>
                        <a:pt x="183924" y="69956"/>
                      </a:cubicBezTo>
                      <a:cubicBezTo>
                        <a:pt x="169834" y="61120"/>
                        <a:pt x="152511" y="57639"/>
                        <a:pt x="136099" y="6019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41" name="Google Shape;1141;p42"/>
            <p:cNvSpPr/>
            <p:nvPr/>
          </p:nvSpPr>
          <p:spPr>
            <a:xfrm>
              <a:off x="5982244" y="302907"/>
              <a:ext cx="448310" cy="562530"/>
            </a:xfrm>
            <a:custGeom>
              <a:avLst/>
              <a:gdLst/>
              <a:ahLst/>
              <a:cxnLst/>
              <a:rect l="l" t="t" r="r" b="b"/>
              <a:pathLst>
                <a:path w="121411" h="152344" extrusionOk="0">
                  <a:moveTo>
                    <a:pt x="52185" y="45853"/>
                  </a:moveTo>
                  <a:cubicBezTo>
                    <a:pt x="54738" y="30568"/>
                    <a:pt x="57308" y="15284"/>
                    <a:pt x="59860" y="0"/>
                  </a:cubicBezTo>
                  <a:cubicBezTo>
                    <a:pt x="62728" y="15019"/>
                    <a:pt x="65613" y="30038"/>
                    <a:pt x="68481" y="45073"/>
                  </a:cubicBezTo>
                  <a:cubicBezTo>
                    <a:pt x="77200" y="37000"/>
                    <a:pt x="85754" y="27286"/>
                    <a:pt x="91755" y="21766"/>
                  </a:cubicBezTo>
                  <a:cubicBezTo>
                    <a:pt x="89186" y="29126"/>
                    <a:pt x="82522" y="44643"/>
                    <a:pt x="80300" y="52881"/>
                  </a:cubicBezTo>
                  <a:cubicBezTo>
                    <a:pt x="95916" y="54307"/>
                    <a:pt x="105083" y="56164"/>
                    <a:pt x="121412" y="56943"/>
                  </a:cubicBezTo>
                  <a:cubicBezTo>
                    <a:pt x="111300" y="60507"/>
                    <a:pt x="88721" y="68099"/>
                    <a:pt x="84544" y="70387"/>
                  </a:cubicBezTo>
                  <a:cubicBezTo>
                    <a:pt x="87810" y="78294"/>
                    <a:pt x="91092" y="86218"/>
                    <a:pt x="94358" y="94126"/>
                  </a:cubicBezTo>
                  <a:cubicBezTo>
                    <a:pt x="86633" y="88207"/>
                    <a:pt x="79554" y="84245"/>
                    <a:pt x="70984" y="77300"/>
                  </a:cubicBezTo>
                  <a:cubicBezTo>
                    <a:pt x="68464" y="103525"/>
                    <a:pt x="67403" y="125108"/>
                    <a:pt x="64751" y="152345"/>
                  </a:cubicBezTo>
                  <a:cubicBezTo>
                    <a:pt x="61187" y="118627"/>
                    <a:pt x="59098" y="102895"/>
                    <a:pt x="55749" y="78825"/>
                  </a:cubicBezTo>
                  <a:cubicBezTo>
                    <a:pt x="49234" y="86467"/>
                    <a:pt x="39388" y="94905"/>
                    <a:pt x="32326" y="102049"/>
                  </a:cubicBezTo>
                  <a:cubicBezTo>
                    <a:pt x="36569" y="92650"/>
                    <a:pt x="38857" y="81759"/>
                    <a:pt x="43151" y="71465"/>
                  </a:cubicBezTo>
                  <a:cubicBezTo>
                    <a:pt x="16644" y="67121"/>
                    <a:pt x="19959" y="67022"/>
                    <a:pt x="0" y="63441"/>
                  </a:cubicBezTo>
                  <a:cubicBezTo>
                    <a:pt x="14638" y="60507"/>
                    <a:pt x="26126" y="57142"/>
                    <a:pt x="39636" y="53959"/>
                  </a:cubicBezTo>
                  <a:cubicBezTo>
                    <a:pt x="41974" y="53412"/>
                    <a:pt x="34563" y="33121"/>
                    <a:pt x="30817" y="21932"/>
                  </a:cubicBezTo>
                  <a:cubicBezTo>
                    <a:pt x="37332" y="28049"/>
                    <a:pt x="43117" y="37133"/>
                    <a:pt x="52185" y="4585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Bahnschrift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2"/>
            <p:cNvSpPr/>
            <p:nvPr/>
          </p:nvSpPr>
          <p:spPr>
            <a:xfrm rot="-1621174" flipH="1">
              <a:off x="8113027" y="1548056"/>
              <a:ext cx="384886" cy="390236"/>
            </a:xfrm>
            <a:custGeom>
              <a:avLst/>
              <a:gdLst/>
              <a:ahLst/>
              <a:cxnLst/>
              <a:rect l="l" t="t" r="r" b="b"/>
              <a:pathLst>
                <a:path w="151715" h="153824" extrusionOk="0">
                  <a:moveTo>
                    <a:pt x="53910" y="0"/>
                  </a:moveTo>
                  <a:cubicBezTo>
                    <a:pt x="26242" y="9267"/>
                    <a:pt x="4824" y="35011"/>
                    <a:pt x="730" y="63889"/>
                  </a:cubicBezTo>
                  <a:cubicBezTo>
                    <a:pt x="-3365" y="92783"/>
                    <a:pt x="10046" y="123451"/>
                    <a:pt x="34033" y="140061"/>
                  </a:cubicBezTo>
                  <a:cubicBezTo>
                    <a:pt x="58021" y="156671"/>
                    <a:pt x="91457" y="158412"/>
                    <a:pt x="117052" y="144388"/>
                  </a:cubicBezTo>
                  <a:cubicBezTo>
                    <a:pt x="131110" y="136679"/>
                    <a:pt x="142465" y="124943"/>
                    <a:pt x="151715" y="112510"/>
                  </a:cubicBezTo>
                  <a:cubicBezTo>
                    <a:pt x="128192" y="127396"/>
                    <a:pt x="95104" y="120782"/>
                    <a:pt x="74979" y="101552"/>
                  </a:cubicBezTo>
                  <a:cubicBezTo>
                    <a:pt x="54854" y="82323"/>
                    <a:pt x="46500" y="53163"/>
                    <a:pt x="47229" y="25347"/>
                  </a:cubicBezTo>
                  <a:cubicBezTo>
                    <a:pt x="47444" y="17058"/>
                    <a:pt x="48539" y="8388"/>
                    <a:pt x="538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Bahnschrift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519EB1E-270B-4B2A-9A07-1432435CC344}"/>
              </a:ext>
            </a:extLst>
          </p:cNvPr>
          <p:cNvSpPr txBox="1"/>
          <p:nvPr/>
        </p:nvSpPr>
        <p:spPr>
          <a:xfrm>
            <a:off x="1246774" y="747168"/>
            <a:ext cx="3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Instagram  ads for first 3 months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2919A03-8413-487E-89A5-6AE81BED74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079345"/>
              </p:ext>
            </p:extLst>
          </p:nvPr>
        </p:nvGraphicFramePr>
        <p:xfrm>
          <a:off x="1147014" y="1453894"/>
          <a:ext cx="5797813" cy="1289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EB0E010-D11A-4115-82F0-EE5AA64DA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434663"/>
              </p:ext>
            </p:extLst>
          </p:nvPr>
        </p:nvGraphicFramePr>
        <p:xfrm>
          <a:off x="3173968" y="2270441"/>
          <a:ext cx="1729156" cy="73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A86659B-E3F7-4CFC-A4BE-BA3C3DA9F4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55" y="2241564"/>
            <a:ext cx="1731414" cy="7376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E27895-DC11-4ADC-AEF2-0F9DEB3341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522" y="3462080"/>
            <a:ext cx="508299" cy="423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FF477-DBC7-4CF3-AADF-68FE0A5297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4522" y="2818572"/>
            <a:ext cx="625150" cy="62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07BF8-DD0D-41F1-B0EE-02AF171B2FFA}"/>
              </a:ext>
            </a:extLst>
          </p:cNvPr>
          <p:cNvSpPr txBox="1"/>
          <p:nvPr/>
        </p:nvSpPr>
        <p:spPr>
          <a:xfrm>
            <a:off x="1669143" y="2958747"/>
            <a:ext cx="5665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90 days                    7 days          83 days          7 days          83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B94947-9608-437A-8FF1-C8CA275F8A5E}"/>
              </a:ext>
            </a:extLst>
          </p:cNvPr>
          <p:cNvSpPr txBox="1"/>
          <p:nvPr/>
        </p:nvSpPr>
        <p:spPr>
          <a:xfrm>
            <a:off x="1669143" y="3539108"/>
            <a:ext cx="5665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7500 L.E                     2500             15000             2500            7500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4B2EEE-DB71-4C38-B976-066B42773DC4}"/>
              </a:ext>
            </a:extLst>
          </p:cNvPr>
          <p:cNvSpPr txBox="1"/>
          <p:nvPr/>
        </p:nvSpPr>
        <p:spPr>
          <a:xfrm>
            <a:off x="1669143" y="4007016"/>
            <a:ext cx="568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80k – 130k                                    10.5k – 7.5k                       100k – 150k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D8ADD-0204-4963-BB2E-5B0FD3E07664}"/>
              </a:ext>
            </a:extLst>
          </p:cNvPr>
          <p:cNvSpPr txBox="1"/>
          <p:nvPr/>
        </p:nvSpPr>
        <p:spPr>
          <a:xfrm rot="19943018">
            <a:off x="5505785" y="962933"/>
            <a:ext cx="1045090" cy="40011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10000"/>
                  </a:schemeClr>
                </a:solidFill>
                <a:latin typeface="Bahnschrift" panose="020B0502040204020203" pitchFamily="34" charset="0"/>
              </a:rPr>
              <a:t>30,000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A7CEDAD-F717-4E99-A3BE-BA5B9B7D8F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927" y="742878"/>
            <a:ext cx="435087" cy="4137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E3BE0B7-C0C5-4CD2-AB60-0D46D85C08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327554">
            <a:off x="6979271" y="1726223"/>
            <a:ext cx="2340212" cy="5659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88197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025211" y="2268634"/>
            <a:ext cx="5008599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Budget 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4B9754F-28E3-4EF2-AA63-E172FFB6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D4A66DF-73B1-4C46-93FC-9D302518666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022A058-1756-40A9-8BCE-0EA0A3A293A7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0ABBE4F-1B07-46A1-ABDF-00B9FAA746D4}"/>
              </a:ext>
            </a:extLst>
          </p:cNvPr>
          <p:cNvSpPr/>
          <p:nvPr/>
        </p:nvSpPr>
        <p:spPr>
          <a:xfrm>
            <a:off x="3975035" y="4435800"/>
            <a:ext cx="13296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</a:t>
            </a:r>
          </a:p>
        </p:txBody>
      </p:sp>
      <p:pic>
        <p:nvPicPr>
          <p:cNvPr id="40" name="Picture 39">
            <a:hlinkClick r:id="rId6" action="ppaction://hlinkfile"/>
            <a:extLst>
              <a:ext uri="{FF2B5EF4-FFF2-40B4-BE49-F238E27FC236}">
                <a16:creationId xmlns:a16="http://schemas.microsoft.com/office/drawing/2014/main" id="{EC9C250E-F34C-455E-A009-297D08C820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439" y="4392079"/>
            <a:ext cx="1551118" cy="7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4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2"/>
          <p:cNvGrpSpPr/>
          <p:nvPr/>
        </p:nvGrpSpPr>
        <p:grpSpPr>
          <a:xfrm>
            <a:off x="7334615" y="931834"/>
            <a:ext cx="2583306" cy="3239836"/>
            <a:chOff x="5982244" y="302907"/>
            <a:chExt cx="2583306" cy="3239836"/>
          </a:xfrm>
        </p:grpSpPr>
        <p:grpSp>
          <p:nvGrpSpPr>
            <p:cNvPr id="1122" name="Google Shape;1122;p42"/>
            <p:cNvGrpSpPr/>
            <p:nvPr/>
          </p:nvGrpSpPr>
          <p:grpSpPr>
            <a:xfrm rot="3363012" flipH="1">
              <a:off x="6839312" y="2503003"/>
              <a:ext cx="1168645" cy="712278"/>
              <a:chOff x="2326752" y="2782869"/>
              <a:chExt cx="306595" cy="186856"/>
            </a:xfrm>
          </p:grpSpPr>
          <p:grpSp>
            <p:nvGrpSpPr>
              <p:cNvPr id="1123" name="Google Shape;1123;p42"/>
              <p:cNvGrpSpPr/>
              <p:nvPr/>
            </p:nvGrpSpPr>
            <p:grpSpPr>
              <a:xfrm>
                <a:off x="2456419" y="2812764"/>
                <a:ext cx="143582" cy="136467"/>
                <a:chOff x="2456419" y="2812764"/>
                <a:chExt cx="143582" cy="136467"/>
              </a:xfrm>
            </p:grpSpPr>
            <p:sp>
              <p:nvSpPr>
                <p:cNvPr id="1124" name="Google Shape;1124;p42"/>
                <p:cNvSpPr/>
                <p:nvPr/>
              </p:nvSpPr>
              <p:spPr>
                <a:xfrm>
                  <a:off x="2457397" y="2813033"/>
                  <a:ext cx="142334" cy="13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34" h="135867" extrusionOk="0">
                      <a:moveTo>
                        <a:pt x="0" y="134265"/>
                      </a:moveTo>
                      <a:cubicBezTo>
                        <a:pt x="16494" y="126607"/>
                        <a:pt x="35657" y="133039"/>
                        <a:pt x="53743" y="135078"/>
                      </a:cubicBezTo>
                      <a:cubicBezTo>
                        <a:pt x="64204" y="136255"/>
                        <a:pt x="74780" y="135890"/>
                        <a:pt x="85306" y="135426"/>
                      </a:cubicBezTo>
                      <a:cubicBezTo>
                        <a:pt x="93595" y="135061"/>
                        <a:pt x="102016" y="134597"/>
                        <a:pt x="109808" y="131762"/>
                      </a:cubicBezTo>
                      <a:cubicBezTo>
                        <a:pt x="117599" y="128911"/>
                        <a:pt x="124777" y="123291"/>
                        <a:pt x="127495" y="115450"/>
                      </a:cubicBezTo>
                      <a:cubicBezTo>
                        <a:pt x="130347" y="107244"/>
                        <a:pt x="127926" y="98011"/>
                        <a:pt x="130214" y="89623"/>
                      </a:cubicBezTo>
                      <a:cubicBezTo>
                        <a:pt x="131424" y="85180"/>
                        <a:pt x="133861" y="81218"/>
                        <a:pt x="135966" y="77124"/>
                      </a:cubicBezTo>
                      <a:cubicBezTo>
                        <a:pt x="144421" y="60696"/>
                        <a:pt x="145962" y="37554"/>
                        <a:pt x="131225" y="26414"/>
                      </a:cubicBezTo>
                      <a:cubicBezTo>
                        <a:pt x="123484" y="20579"/>
                        <a:pt x="111648" y="18059"/>
                        <a:pt x="109178" y="8676"/>
                      </a:cubicBezTo>
                      <a:cubicBezTo>
                        <a:pt x="108697" y="6869"/>
                        <a:pt x="108647" y="4930"/>
                        <a:pt x="107735" y="3305"/>
                      </a:cubicBezTo>
                      <a:cubicBezTo>
                        <a:pt x="105680" y="-392"/>
                        <a:pt x="100309" y="-690"/>
                        <a:pt x="96413" y="951"/>
                      </a:cubicBezTo>
                      <a:cubicBezTo>
                        <a:pt x="92517" y="2592"/>
                        <a:pt x="89318" y="5610"/>
                        <a:pt x="85406" y="7217"/>
                      </a:cubicBezTo>
                      <a:cubicBezTo>
                        <a:pt x="80947" y="9058"/>
                        <a:pt x="75907" y="8925"/>
                        <a:pt x="71365" y="10516"/>
                      </a:cubicBezTo>
                      <a:cubicBezTo>
                        <a:pt x="65165" y="12704"/>
                        <a:pt x="60540" y="17827"/>
                        <a:pt x="56213" y="22750"/>
                      </a:cubicBezTo>
                      <a:cubicBezTo>
                        <a:pt x="42222" y="38631"/>
                        <a:pt x="27717" y="55540"/>
                        <a:pt x="23473" y="76262"/>
                      </a:cubicBezTo>
                      <a:cubicBezTo>
                        <a:pt x="22014" y="83390"/>
                        <a:pt x="21849" y="90767"/>
                        <a:pt x="20125" y="97828"/>
                      </a:cubicBezTo>
                      <a:cubicBezTo>
                        <a:pt x="17041" y="110494"/>
                        <a:pt x="9233" y="121418"/>
                        <a:pt x="0" y="1342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42"/>
                <p:cNvSpPr/>
                <p:nvPr/>
              </p:nvSpPr>
              <p:spPr>
                <a:xfrm>
                  <a:off x="2456419" y="2812764"/>
                  <a:ext cx="143582" cy="136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82" h="136467" extrusionOk="0">
                      <a:moveTo>
                        <a:pt x="713" y="134369"/>
                      </a:moveTo>
                      <a:cubicBezTo>
                        <a:pt x="9814" y="121737"/>
                        <a:pt x="17671" y="110829"/>
                        <a:pt x="20788" y="98065"/>
                      </a:cubicBezTo>
                      <a:cubicBezTo>
                        <a:pt x="21716" y="94219"/>
                        <a:pt x="22214" y="90207"/>
                        <a:pt x="22678" y="86328"/>
                      </a:cubicBezTo>
                      <a:cubicBezTo>
                        <a:pt x="23076" y="83095"/>
                        <a:pt x="23473" y="79763"/>
                        <a:pt x="24137" y="76514"/>
                      </a:cubicBezTo>
                      <a:cubicBezTo>
                        <a:pt x="28496" y="55146"/>
                        <a:pt x="44278" y="37243"/>
                        <a:pt x="56943" y="22854"/>
                      </a:cubicBezTo>
                      <a:cubicBezTo>
                        <a:pt x="61087" y="18146"/>
                        <a:pt x="65795" y="12791"/>
                        <a:pt x="72227" y="10537"/>
                      </a:cubicBezTo>
                      <a:cubicBezTo>
                        <a:pt x="74382" y="9774"/>
                        <a:pt x="76670" y="9393"/>
                        <a:pt x="78875" y="9028"/>
                      </a:cubicBezTo>
                      <a:cubicBezTo>
                        <a:pt x="81361" y="8614"/>
                        <a:pt x="83914" y="8199"/>
                        <a:pt x="86251" y="7238"/>
                      </a:cubicBezTo>
                      <a:cubicBezTo>
                        <a:pt x="88208" y="6442"/>
                        <a:pt x="90014" y="5249"/>
                        <a:pt x="91772" y="4105"/>
                      </a:cubicBezTo>
                      <a:cubicBezTo>
                        <a:pt x="93512" y="2978"/>
                        <a:pt x="95302" y="1800"/>
                        <a:pt x="97242" y="972"/>
                      </a:cubicBezTo>
                      <a:cubicBezTo>
                        <a:pt x="101353" y="-769"/>
                        <a:pt x="106857" y="-305"/>
                        <a:pt x="108946" y="3458"/>
                      </a:cubicBezTo>
                      <a:cubicBezTo>
                        <a:pt x="109575" y="4602"/>
                        <a:pt x="109808" y="5879"/>
                        <a:pt x="110040" y="7122"/>
                      </a:cubicBezTo>
                      <a:cubicBezTo>
                        <a:pt x="110156" y="7719"/>
                        <a:pt x="110255" y="8315"/>
                        <a:pt x="110421" y="8896"/>
                      </a:cubicBezTo>
                      <a:cubicBezTo>
                        <a:pt x="112079" y="15162"/>
                        <a:pt x="117930" y="18262"/>
                        <a:pt x="124130" y="21561"/>
                      </a:cubicBezTo>
                      <a:cubicBezTo>
                        <a:pt x="126949" y="23053"/>
                        <a:pt x="129866" y="24594"/>
                        <a:pt x="132353" y="26467"/>
                      </a:cubicBezTo>
                      <a:cubicBezTo>
                        <a:pt x="139232" y="31656"/>
                        <a:pt x="143095" y="39829"/>
                        <a:pt x="143542" y="50073"/>
                      </a:cubicBezTo>
                      <a:cubicBezTo>
                        <a:pt x="143924" y="58942"/>
                        <a:pt x="141603" y="68971"/>
                        <a:pt x="137177" y="77559"/>
                      </a:cubicBezTo>
                      <a:cubicBezTo>
                        <a:pt x="136729" y="78437"/>
                        <a:pt x="136265" y="79316"/>
                        <a:pt x="135784" y="80178"/>
                      </a:cubicBezTo>
                      <a:cubicBezTo>
                        <a:pt x="134110" y="83311"/>
                        <a:pt x="132369" y="86543"/>
                        <a:pt x="131441" y="89991"/>
                      </a:cubicBezTo>
                      <a:cubicBezTo>
                        <a:pt x="130380" y="93904"/>
                        <a:pt x="130347" y="98098"/>
                        <a:pt x="130314" y="102142"/>
                      </a:cubicBezTo>
                      <a:cubicBezTo>
                        <a:pt x="130281" y="106718"/>
                        <a:pt x="130247" y="111459"/>
                        <a:pt x="128722" y="115835"/>
                      </a:cubicBezTo>
                      <a:cubicBezTo>
                        <a:pt x="126219" y="123080"/>
                        <a:pt x="119704" y="129097"/>
                        <a:pt x="110852" y="132330"/>
                      </a:cubicBezTo>
                      <a:cubicBezTo>
                        <a:pt x="103343" y="135065"/>
                        <a:pt x="95601" y="135612"/>
                        <a:pt x="86268" y="136026"/>
                      </a:cubicBezTo>
                      <a:cubicBezTo>
                        <a:pt x="75493" y="136507"/>
                        <a:pt x="64983" y="136839"/>
                        <a:pt x="54655" y="135678"/>
                      </a:cubicBezTo>
                      <a:cubicBezTo>
                        <a:pt x="50378" y="135197"/>
                        <a:pt x="45969" y="134451"/>
                        <a:pt x="41692" y="133739"/>
                      </a:cubicBezTo>
                      <a:cubicBezTo>
                        <a:pt x="27883" y="131418"/>
                        <a:pt x="13593" y="129031"/>
                        <a:pt x="1078" y="134833"/>
                      </a:cubicBezTo>
                      <a:lnTo>
                        <a:pt x="0" y="135330"/>
                      </a:lnTo>
                      <a:lnTo>
                        <a:pt x="696" y="134369"/>
                      </a:lnTo>
                      <a:close/>
                      <a:moveTo>
                        <a:pt x="131988" y="26965"/>
                      </a:moveTo>
                      <a:cubicBezTo>
                        <a:pt x="129551" y="25125"/>
                        <a:pt x="126650" y="23600"/>
                        <a:pt x="123865" y="22108"/>
                      </a:cubicBezTo>
                      <a:cubicBezTo>
                        <a:pt x="117814" y="18908"/>
                        <a:pt x="111565" y="15593"/>
                        <a:pt x="109841" y="9061"/>
                      </a:cubicBezTo>
                      <a:cubicBezTo>
                        <a:pt x="109675" y="8465"/>
                        <a:pt x="109575" y="7835"/>
                        <a:pt x="109460" y="7238"/>
                      </a:cubicBezTo>
                      <a:cubicBezTo>
                        <a:pt x="109227" y="5995"/>
                        <a:pt x="109012" y="4818"/>
                        <a:pt x="108432" y="3757"/>
                      </a:cubicBezTo>
                      <a:cubicBezTo>
                        <a:pt x="106509" y="292"/>
                        <a:pt x="101370" y="-89"/>
                        <a:pt x="97507" y="1535"/>
                      </a:cubicBezTo>
                      <a:cubicBezTo>
                        <a:pt x="95618" y="2331"/>
                        <a:pt x="93844" y="3491"/>
                        <a:pt x="92136" y="4619"/>
                      </a:cubicBezTo>
                      <a:cubicBezTo>
                        <a:pt x="90363" y="5779"/>
                        <a:pt x="88522" y="6989"/>
                        <a:pt x="86517" y="7801"/>
                      </a:cubicBezTo>
                      <a:cubicBezTo>
                        <a:pt x="84113" y="8796"/>
                        <a:pt x="81510" y="9227"/>
                        <a:pt x="79007" y="9641"/>
                      </a:cubicBezTo>
                      <a:cubicBezTo>
                        <a:pt x="76819" y="10006"/>
                        <a:pt x="74564" y="10371"/>
                        <a:pt x="72459" y="11117"/>
                      </a:cubicBezTo>
                      <a:cubicBezTo>
                        <a:pt x="66176" y="13322"/>
                        <a:pt x="61535" y="18610"/>
                        <a:pt x="57424" y="23268"/>
                      </a:cubicBezTo>
                      <a:cubicBezTo>
                        <a:pt x="44145" y="38353"/>
                        <a:pt x="29093" y="55444"/>
                        <a:pt x="24766" y="76647"/>
                      </a:cubicBezTo>
                      <a:cubicBezTo>
                        <a:pt x="24103" y="79863"/>
                        <a:pt x="23706" y="83195"/>
                        <a:pt x="23324" y="86411"/>
                      </a:cubicBezTo>
                      <a:cubicBezTo>
                        <a:pt x="22860" y="90306"/>
                        <a:pt x="22363" y="94335"/>
                        <a:pt x="21418" y="98230"/>
                      </a:cubicBezTo>
                      <a:cubicBezTo>
                        <a:pt x="18368" y="110796"/>
                        <a:pt x="10775" y="121521"/>
                        <a:pt x="1923" y="133822"/>
                      </a:cubicBezTo>
                      <a:cubicBezTo>
                        <a:pt x="14356" y="128533"/>
                        <a:pt x="28331" y="130871"/>
                        <a:pt x="41841" y="133142"/>
                      </a:cubicBezTo>
                      <a:cubicBezTo>
                        <a:pt x="46101" y="133855"/>
                        <a:pt x="50511" y="134601"/>
                        <a:pt x="54771" y="135081"/>
                      </a:cubicBezTo>
                      <a:cubicBezTo>
                        <a:pt x="65049" y="136242"/>
                        <a:pt x="75543" y="135910"/>
                        <a:pt x="86285" y="135429"/>
                      </a:cubicBezTo>
                      <a:cubicBezTo>
                        <a:pt x="95568" y="135015"/>
                        <a:pt x="103260" y="134485"/>
                        <a:pt x="110686" y="131783"/>
                      </a:cubicBezTo>
                      <a:cubicBezTo>
                        <a:pt x="119356" y="128616"/>
                        <a:pt x="125738" y="122731"/>
                        <a:pt x="128192" y="115670"/>
                      </a:cubicBezTo>
                      <a:cubicBezTo>
                        <a:pt x="129684" y="111376"/>
                        <a:pt x="129717" y="106701"/>
                        <a:pt x="129750" y="102176"/>
                      </a:cubicBezTo>
                      <a:cubicBezTo>
                        <a:pt x="129783" y="98081"/>
                        <a:pt x="129816" y="93854"/>
                        <a:pt x="130894" y="89875"/>
                      </a:cubicBezTo>
                      <a:cubicBezTo>
                        <a:pt x="131855" y="86361"/>
                        <a:pt x="133596" y="83095"/>
                        <a:pt x="135287" y="79929"/>
                      </a:cubicBezTo>
                      <a:cubicBezTo>
                        <a:pt x="135751" y="79067"/>
                        <a:pt x="136215" y="78188"/>
                        <a:pt x="136663" y="77310"/>
                      </a:cubicBezTo>
                      <a:cubicBezTo>
                        <a:pt x="141039" y="68806"/>
                        <a:pt x="143343" y="58893"/>
                        <a:pt x="142962" y="50123"/>
                      </a:cubicBezTo>
                      <a:cubicBezTo>
                        <a:pt x="142780" y="46078"/>
                        <a:pt x="142001" y="41155"/>
                        <a:pt x="139746" y="36480"/>
                      </a:cubicBezTo>
                      <a:cubicBezTo>
                        <a:pt x="138088" y="33032"/>
                        <a:pt x="135618" y="29716"/>
                        <a:pt x="132021" y="269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6" name="Google Shape;1126;p42"/>
              <p:cNvGrpSpPr/>
              <p:nvPr/>
            </p:nvGrpSpPr>
            <p:grpSpPr>
              <a:xfrm>
                <a:off x="2506117" y="2857813"/>
                <a:ext cx="115903" cy="83965"/>
                <a:chOff x="2506117" y="2857813"/>
                <a:chExt cx="115903" cy="83965"/>
              </a:xfrm>
            </p:grpSpPr>
            <p:sp>
              <p:nvSpPr>
                <p:cNvPr id="1127" name="Google Shape;1127;p42"/>
                <p:cNvSpPr/>
                <p:nvPr/>
              </p:nvSpPr>
              <p:spPr>
                <a:xfrm>
                  <a:off x="2507659" y="2858108"/>
                  <a:ext cx="114070" cy="83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70" h="83172" extrusionOk="0">
                      <a:moveTo>
                        <a:pt x="15500" y="82742"/>
                      </a:moveTo>
                      <a:cubicBezTo>
                        <a:pt x="39736" y="81266"/>
                        <a:pt x="65032" y="79476"/>
                        <a:pt x="85887" y="67010"/>
                      </a:cubicBezTo>
                      <a:cubicBezTo>
                        <a:pt x="90478" y="64258"/>
                        <a:pt x="94954" y="60860"/>
                        <a:pt x="97325" y="56052"/>
                      </a:cubicBezTo>
                      <a:cubicBezTo>
                        <a:pt x="100441" y="49770"/>
                        <a:pt x="99480" y="42177"/>
                        <a:pt x="101933" y="35613"/>
                      </a:cubicBezTo>
                      <a:cubicBezTo>
                        <a:pt x="103939" y="30192"/>
                        <a:pt x="108100" y="25882"/>
                        <a:pt x="111034" y="20892"/>
                      </a:cubicBezTo>
                      <a:cubicBezTo>
                        <a:pt x="113968" y="15902"/>
                        <a:pt x="115527" y="9271"/>
                        <a:pt x="112195" y="4547"/>
                      </a:cubicBezTo>
                      <a:cubicBezTo>
                        <a:pt x="108183" y="-1123"/>
                        <a:pt x="99563" y="-808"/>
                        <a:pt x="93131" y="1795"/>
                      </a:cubicBezTo>
                      <a:cubicBezTo>
                        <a:pt x="86699" y="4398"/>
                        <a:pt x="80698" y="8675"/>
                        <a:pt x="73769" y="9089"/>
                      </a:cubicBezTo>
                      <a:cubicBezTo>
                        <a:pt x="68928" y="9387"/>
                        <a:pt x="64071" y="7730"/>
                        <a:pt x="59297" y="8542"/>
                      </a:cubicBezTo>
                      <a:cubicBezTo>
                        <a:pt x="51903" y="9818"/>
                        <a:pt x="46864" y="16516"/>
                        <a:pt x="42587" y="22682"/>
                      </a:cubicBezTo>
                      <a:cubicBezTo>
                        <a:pt x="36089" y="32082"/>
                        <a:pt x="29524" y="41630"/>
                        <a:pt x="25811" y="52422"/>
                      </a:cubicBezTo>
                      <a:cubicBezTo>
                        <a:pt x="24120" y="57312"/>
                        <a:pt x="23026" y="62468"/>
                        <a:pt x="20406" y="66944"/>
                      </a:cubicBezTo>
                      <a:cubicBezTo>
                        <a:pt x="15947" y="74536"/>
                        <a:pt x="7775" y="79045"/>
                        <a:pt x="0" y="83173"/>
                      </a:cubicBezTo>
                      <a:cubicBezTo>
                        <a:pt x="7112" y="82460"/>
                        <a:pt x="14240" y="81747"/>
                        <a:pt x="15533" y="827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42"/>
                <p:cNvSpPr/>
                <p:nvPr/>
              </p:nvSpPr>
              <p:spPr>
                <a:xfrm>
                  <a:off x="2506117" y="2857813"/>
                  <a:ext cx="115903" cy="83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03" h="83965" extrusionOk="0">
                      <a:moveTo>
                        <a:pt x="1359" y="83219"/>
                      </a:moveTo>
                      <a:cubicBezTo>
                        <a:pt x="8372" y="79490"/>
                        <a:pt x="17091" y="74848"/>
                        <a:pt x="21650" y="67106"/>
                      </a:cubicBezTo>
                      <a:cubicBezTo>
                        <a:pt x="23523" y="63907"/>
                        <a:pt x="24650" y="60277"/>
                        <a:pt x="25728" y="56762"/>
                      </a:cubicBezTo>
                      <a:cubicBezTo>
                        <a:pt x="26142" y="55403"/>
                        <a:pt x="26573" y="54010"/>
                        <a:pt x="27038" y="52651"/>
                      </a:cubicBezTo>
                      <a:cubicBezTo>
                        <a:pt x="30801" y="41727"/>
                        <a:pt x="37432" y="32128"/>
                        <a:pt x="43847" y="22829"/>
                      </a:cubicBezTo>
                      <a:cubicBezTo>
                        <a:pt x="48356" y="16297"/>
                        <a:pt x="53379" y="9832"/>
                        <a:pt x="60756" y="8556"/>
                      </a:cubicBezTo>
                      <a:cubicBezTo>
                        <a:pt x="63474" y="8091"/>
                        <a:pt x="66243" y="8406"/>
                        <a:pt x="68928" y="8721"/>
                      </a:cubicBezTo>
                      <a:cubicBezTo>
                        <a:pt x="71017" y="8970"/>
                        <a:pt x="73172" y="9219"/>
                        <a:pt x="75277" y="9086"/>
                      </a:cubicBezTo>
                      <a:cubicBezTo>
                        <a:pt x="80018" y="8804"/>
                        <a:pt x="84428" y="6616"/>
                        <a:pt x="88705" y="4527"/>
                      </a:cubicBezTo>
                      <a:cubicBezTo>
                        <a:pt x="90611" y="3582"/>
                        <a:pt x="92567" y="2621"/>
                        <a:pt x="94557" y="1825"/>
                      </a:cubicBezTo>
                      <a:cubicBezTo>
                        <a:pt x="101304" y="-893"/>
                        <a:pt x="109924" y="-1059"/>
                        <a:pt x="113985" y="4693"/>
                      </a:cubicBezTo>
                      <a:cubicBezTo>
                        <a:pt x="117466" y="9633"/>
                        <a:pt x="115676" y="16546"/>
                        <a:pt x="112841" y="21370"/>
                      </a:cubicBezTo>
                      <a:cubicBezTo>
                        <a:pt x="111764" y="23210"/>
                        <a:pt x="110487" y="24984"/>
                        <a:pt x="109261" y="26708"/>
                      </a:cubicBezTo>
                      <a:cubicBezTo>
                        <a:pt x="107172" y="29625"/>
                        <a:pt x="105017" y="32642"/>
                        <a:pt x="103757" y="36041"/>
                      </a:cubicBezTo>
                      <a:cubicBezTo>
                        <a:pt x="102663" y="38991"/>
                        <a:pt x="102248" y="42224"/>
                        <a:pt x="101851" y="45341"/>
                      </a:cubicBezTo>
                      <a:cubicBezTo>
                        <a:pt x="101370" y="49120"/>
                        <a:pt x="100873" y="53032"/>
                        <a:pt x="99149" y="56514"/>
                      </a:cubicBezTo>
                      <a:cubicBezTo>
                        <a:pt x="96513" y="61835"/>
                        <a:pt x="91291" y="65382"/>
                        <a:pt x="87594" y="67604"/>
                      </a:cubicBezTo>
                      <a:cubicBezTo>
                        <a:pt x="66210" y="80368"/>
                        <a:pt x="40100" y="81960"/>
                        <a:pt x="17075" y="83369"/>
                      </a:cubicBezTo>
                      <a:lnTo>
                        <a:pt x="16959" y="83369"/>
                      </a:lnTo>
                      <a:cubicBezTo>
                        <a:pt x="16959" y="83369"/>
                        <a:pt x="16876" y="83302"/>
                        <a:pt x="16876" y="83302"/>
                      </a:cubicBezTo>
                      <a:cubicBezTo>
                        <a:pt x="15682" y="82407"/>
                        <a:pt x="8189" y="83153"/>
                        <a:pt x="1558" y="83816"/>
                      </a:cubicBezTo>
                      <a:lnTo>
                        <a:pt x="0" y="83965"/>
                      </a:lnTo>
                      <a:lnTo>
                        <a:pt x="1376" y="83236"/>
                      </a:lnTo>
                      <a:close/>
                      <a:moveTo>
                        <a:pt x="87263" y="67040"/>
                      </a:moveTo>
                      <a:cubicBezTo>
                        <a:pt x="90893" y="64868"/>
                        <a:pt x="96015" y="61387"/>
                        <a:pt x="98585" y="56215"/>
                      </a:cubicBezTo>
                      <a:cubicBezTo>
                        <a:pt x="100259" y="52833"/>
                        <a:pt x="100756" y="48971"/>
                        <a:pt x="101237" y="45241"/>
                      </a:cubicBezTo>
                      <a:cubicBezTo>
                        <a:pt x="101635" y="42091"/>
                        <a:pt x="102050" y="38826"/>
                        <a:pt x="103177" y="35809"/>
                      </a:cubicBezTo>
                      <a:cubicBezTo>
                        <a:pt x="104470" y="32344"/>
                        <a:pt x="106641" y="29294"/>
                        <a:pt x="108747" y="26343"/>
                      </a:cubicBezTo>
                      <a:cubicBezTo>
                        <a:pt x="109957" y="24636"/>
                        <a:pt x="111217" y="22878"/>
                        <a:pt x="112294" y="21055"/>
                      </a:cubicBezTo>
                      <a:cubicBezTo>
                        <a:pt x="115029" y="16397"/>
                        <a:pt x="116787" y="9733"/>
                        <a:pt x="113471" y="5041"/>
                      </a:cubicBezTo>
                      <a:cubicBezTo>
                        <a:pt x="110686" y="1096"/>
                        <a:pt x="103823" y="-1258"/>
                        <a:pt x="94772" y="2389"/>
                      </a:cubicBezTo>
                      <a:cubicBezTo>
                        <a:pt x="92816" y="3185"/>
                        <a:pt x="90860" y="4146"/>
                        <a:pt x="88970" y="5074"/>
                      </a:cubicBezTo>
                      <a:cubicBezTo>
                        <a:pt x="84643" y="7213"/>
                        <a:pt x="80184" y="9418"/>
                        <a:pt x="75310" y="9699"/>
                      </a:cubicBezTo>
                      <a:cubicBezTo>
                        <a:pt x="73155" y="9832"/>
                        <a:pt x="70967" y="9567"/>
                        <a:pt x="68862" y="9335"/>
                      </a:cubicBezTo>
                      <a:cubicBezTo>
                        <a:pt x="66226" y="9020"/>
                        <a:pt x="63491" y="8705"/>
                        <a:pt x="60872" y="9169"/>
                      </a:cubicBezTo>
                      <a:cubicBezTo>
                        <a:pt x="53727" y="10396"/>
                        <a:pt x="48803" y="16761"/>
                        <a:pt x="44361" y="23177"/>
                      </a:cubicBezTo>
                      <a:cubicBezTo>
                        <a:pt x="37962" y="32427"/>
                        <a:pt x="31348" y="42008"/>
                        <a:pt x="27618" y="52850"/>
                      </a:cubicBezTo>
                      <a:cubicBezTo>
                        <a:pt x="27154" y="54193"/>
                        <a:pt x="26722" y="55585"/>
                        <a:pt x="26308" y="56945"/>
                      </a:cubicBezTo>
                      <a:cubicBezTo>
                        <a:pt x="25214" y="60492"/>
                        <a:pt x="24087" y="64172"/>
                        <a:pt x="22180" y="67421"/>
                      </a:cubicBezTo>
                      <a:cubicBezTo>
                        <a:pt x="17837" y="74815"/>
                        <a:pt x="9847" y="79390"/>
                        <a:pt x="3034" y="83037"/>
                      </a:cubicBezTo>
                      <a:cubicBezTo>
                        <a:pt x="10842" y="82274"/>
                        <a:pt x="15748" y="81910"/>
                        <a:pt x="17124" y="82722"/>
                      </a:cubicBezTo>
                      <a:cubicBezTo>
                        <a:pt x="40067" y="81330"/>
                        <a:pt x="66044" y="79722"/>
                        <a:pt x="87263" y="670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9" name="Google Shape;1129;p42"/>
              <p:cNvGrpSpPr/>
              <p:nvPr/>
            </p:nvGrpSpPr>
            <p:grpSpPr>
              <a:xfrm>
                <a:off x="2446274" y="2841343"/>
                <a:ext cx="136510" cy="101661"/>
                <a:chOff x="2446274" y="2841343"/>
                <a:chExt cx="136510" cy="101661"/>
              </a:xfrm>
            </p:grpSpPr>
            <p:sp>
              <p:nvSpPr>
                <p:cNvPr id="1130" name="Google Shape;1130;p42"/>
                <p:cNvSpPr/>
                <p:nvPr/>
              </p:nvSpPr>
              <p:spPr>
                <a:xfrm>
                  <a:off x="2447484" y="2841698"/>
                  <a:ext cx="134968" cy="100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68" h="100776" extrusionOk="0">
                      <a:moveTo>
                        <a:pt x="0" y="100776"/>
                      </a:moveTo>
                      <a:cubicBezTo>
                        <a:pt x="21567" y="96516"/>
                        <a:pt x="43681" y="95306"/>
                        <a:pt x="65198" y="90797"/>
                      </a:cubicBezTo>
                      <a:cubicBezTo>
                        <a:pt x="86716" y="86288"/>
                        <a:pt x="108283" y="77999"/>
                        <a:pt x="123517" y="62135"/>
                      </a:cubicBezTo>
                      <a:cubicBezTo>
                        <a:pt x="127214" y="58272"/>
                        <a:pt x="130712" y="53166"/>
                        <a:pt x="129402" y="47978"/>
                      </a:cubicBezTo>
                      <a:cubicBezTo>
                        <a:pt x="128523" y="44447"/>
                        <a:pt x="125473" y="41446"/>
                        <a:pt x="125689" y="37799"/>
                      </a:cubicBezTo>
                      <a:cubicBezTo>
                        <a:pt x="125838" y="35197"/>
                        <a:pt x="127628" y="33042"/>
                        <a:pt x="129220" y="30970"/>
                      </a:cubicBezTo>
                      <a:cubicBezTo>
                        <a:pt x="132121" y="27223"/>
                        <a:pt x="134707" y="22930"/>
                        <a:pt x="134955" y="18205"/>
                      </a:cubicBezTo>
                      <a:cubicBezTo>
                        <a:pt x="135187" y="13464"/>
                        <a:pt x="132369" y="8308"/>
                        <a:pt x="127728" y="7330"/>
                      </a:cubicBezTo>
                      <a:cubicBezTo>
                        <a:pt x="123782" y="6485"/>
                        <a:pt x="119572" y="8739"/>
                        <a:pt x="115726" y="7529"/>
                      </a:cubicBezTo>
                      <a:cubicBezTo>
                        <a:pt x="112162" y="6419"/>
                        <a:pt x="110056" y="2705"/>
                        <a:pt x="106724" y="998"/>
                      </a:cubicBezTo>
                      <a:cubicBezTo>
                        <a:pt x="100574" y="-2152"/>
                        <a:pt x="93230" y="2672"/>
                        <a:pt x="89169" y="8259"/>
                      </a:cubicBezTo>
                      <a:cubicBezTo>
                        <a:pt x="85108" y="13845"/>
                        <a:pt x="82173" y="20708"/>
                        <a:pt x="76206" y="24173"/>
                      </a:cubicBezTo>
                      <a:cubicBezTo>
                        <a:pt x="71796" y="26726"/>
                        <a:pt x="66491" y="26958"/>
                        <a:pt x="61584" y="28284"/>
                      </a:cubicBezTo>
                      <a:cubicBezTo>
                        <a:pt x="53263" y="30538"/>
                        <a:pt x="45919" y="36191"/>
                        <a:pt x="41609" y="43651"/>
                      </a:cubicBezTo>
                      <a:cubicBezTo>
                        <a:pt x="36105" y="53166"/>
                        <a:pt x="35608" y="64936"/>
                        <a:pt x="30137" y="74468"/>
                      </a:cubicBezTo>
                      <a:cubicBezTo>
                        <a:pt x="23722" y="85658"/>
                        <a:pt x="11521" y="92073"/>
                        <a:pt x="0" y="100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42"/>
                <p:cNvSpPr/>
                <p:nvPr/>
              </p:nvSpPr>
              <p:spPr>
                <a:xfrm>
                  <a:off x="2446274" y="2841343"/>
                  <a:ext cx="136510" cy="101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10" h="101661" extrusionOk="0">
                      <a:moveTo>
                        <a:pt x="1028" y="100883"/>
                      </a:moveTo>
                      <a:cubicBezTo>
                        <a:pt x="3763" y="98811"/>
                        <a:pt x="6565" y="96855"/>
                        <a:pt x="9283" y="94965"/>
                      </a:cubicBezTo>
                      <a:cubicBezTo>
                        <a:pt x="18003" y="88881"/>
                        <a:pt x="26242" y="83129"/>
                        <a:pt x="31099" y="74658"/>
                      </a:cubicBezTo>
                      <a:cubicBezTo>
                        <a:pt x="33801" y="69933"/>
                        <a:pt x="35326" y="64562"/>
                        <a:pt x="36785" y="59357"/>
                      </a:cubicBezTo>
                      <a:cubicBezTo>
                        <a:pt x="38260" y="54085"/>
                        <a:pt x="39802" y="48648"/>
                        <a:pt x="42570" y="43841"/>
                      </a:cubicBezTo>
                      <a:cubicBezTo>
                        <a:pt x="46947" y="36265"/>
                        <a:pt x="54290" y="30612"/>
                        <a:pt x="62728" y="28324"/>
                      </a:cubicBezTo>
                      <a:cubicBezTo>
                        <a:pt x="64303" y="27893"/>
                        <a:pt x="65961" y="27578"/>
                        <a:pt x="67552" y="27263"/>
                      </a:cubicBezTo>
                      <a:cubicBezTo>
                        <a:pt x="70884" y="26617"/>
                        <a:pt x="74332" y="25937"/>
                        <a:pt x="77283" y="24230"/>
                      </a:cubicBezTo>
                      <a:cubicBezTo>
                        <a:pt x="81577" y="21743"/>
                        <a:pt x="84328" y="17383"/>
                        <a:pt x="86997" y="13156"/>
                      </a:cubicBezTo>
                      <a:cubicBezTo>
                        <a:pt x="88008" y="11565"/>
                        <a:pt x="89036" y="9924"/>
                        <a:pt x="90147" y="8398"/>
                      </a:cubicBezTo>
                      <a:cubicBezTo>
                        <a:pt x="92335" y="5381"/>
                        <a:pt x="95286" y="2828"/>
                        <a:pt x="98253" y="1386"/>
                      </a:cubicBezTo>
                      <a:cubicBezTo>
                        <a:pt x="101784" y="-338"/>
                        <a:pt x="105183" y="-454"/>
                        <a:pt x="108084" y="1038"/>
                      </a:cubicBezTo>
                      <a:cubicBezTo>
                        <a:pt x="109592" y="1817"/>
                        <a:pt x="110852" y="2994"/>
                        <a:pt x="112079" y="4122"/>
                      </a:cubicBezTo>
                      <a:cubicBezTo>
                        <a:pt x="113637" y="5564"/>
                        <a:pt x="115112" y="6940"/>
                        <a:pt x="117035" y="7537"/>
                      </a:cubicBezTo>
                      <a:cubicBezTo>
                        <a:pt x="118991" y="8150"/>
                        <a:pt x="121030" y="7835"/>
                        <a:pt x="123202" y="7520"/>
                      </a:cubicBezTo>
                      <a:cubicBezTo>
                        <a:pt x="125108" y="7221"/>
                        <a:pt x="127098" y="6923"/>
                        <a:pt x="129021" y="7338"/>
                      </a:cubicBezTo>
                      <a:cubicBezTo>
                        <a:pt x="133994" y="8398"/>
                        <a:pt x="136729" y="13869"/>
                        <a:pt x="136497" y="18544"/>
                      </a:cubicBezTo>
                      <a:cubicBezTo>
                        <a:pt x="136232" y="23782"/>
                        <a:pt x="133065" y="28440"/>
                        <a:pt x="130711" y="31491"/>
                      </a:cubicBezTo>
                      <a:lnTo>
                        <a:pt x="130446" y="31839"/>
                      </a:lnTo>
                      <a:cubicBezTo>
                        <a:pt x="128938" y="33778"/>
                        <a:pt x="127379" y="35784"/>
                        <a:pt x="127247" y="38138"/>
                      </a:cubicBezTo>
                      <a:cubicBezTo>
                        <a:pt x="127131" y="40227"/>
                        <a:pt x="128109" y="42083"/>
                        <a:pt x="129153" y="44039"/>
                      </a:cubicBezTo>
                      <a:cubicBezTo>
                        <a:pt x="129866" y="45366"/>
                        <a:pt x="130579" y="46742"/>
                        <a:pt x="130960" y="48217"/>
                      </a:cubicBezTo>
                      <a:cubicBezTo>
                        <a:pt x="132038" y="52544"/>
                        <a:pt x="130032" y="57401"/>
                        <a:pt x="124992" y="62656"/>
                      </a:cubicBezTo>
                      <a:cubicBezTo>
                        <a:pt x="111648" y="76548"/>
                        <a:pt x="92518" y="85963"/>
                        <a:pt x="66524" y="91417"/>
                      </a:cubicBezTo>
                      <a:cubicBezTo>
                        <a:pt x="55318" y="93771"/>
                        <a:pt x="43781" y="95247"/>
                        <a:pt x="32624" y="96672"/>
                      </a:cubicBezTo>
                      <a:cubicBezTo>
                        <a:pt x="22329" y="97998"/>
                        <a:pt x="11670" y="99358"/>
                        <a:pt x="1326" y="101397"/>
                      </a:cubicBezTo>
                      <a:lnTo>
                        <a:pt x="0" y="101662"/>
                      </a:lnTo>
                      <a:lnTo>
                        <a:pt x="1078" y="100850"/>
                      </a:lnTo>
                      <a:close/>
                      <a:moveTo>
                        <a:pt x="128573" y="44371"/>
                      </a:moveTo>
                      <a:cubicBezTo>
                        <a:pt x="127545" y="42415"/>
                        <a:pt x="126468" y="40393"/>
                        <a:pt x="126600" y="38138"/>
                      </a:cubicBezTo>
                      <a:cubicBezTo>
                        <a:pt x="126750" y="35585"/>
                        <a:pt x="128374" y="33496"/>
                        <a:pt x="129932" y="31491"/>
                      </a:cubicBezTo>
                      <a:lnTo>
                        <a:pt x="130198" y="31143"/>
                      </a:lnTo>
                      <a:cubicBezTo>
                        <a:pt x="132502" y="28159"/>
                        <a:pt x="135602" y="23600"/>
                        <a:pt x="135867" y="18544"/>
                      </a:cubicBezTo>
                      <a:cubicBezTo>
                        <a:pt x="136082" y="14134"/>
                        <a:pt x="133530" y="8962"/>
                        <a:pt x="128888" y="7984"/>
                      </a:cubicBezTo>
                      <a:cubicBezTo>
                        <a:pt x="127081" y="7603"/>
                        <a:pt x="125158" y="7885"/>
                        <a:pt x="123301" y="8167"/>
                      </a:cubicBezTo>
                      <a:cubicBezTo>
                        <a:pt x="121163" y="8481"/>
                        <a:pt x="118958" y="8829"/>
                        <a:pt x="116869" y="8167"/>
                      </a:cubicBezTo>
                      <a:cubicBezTo>
                        <a:pt x="114814" y="7520"/>
                        <a:pt x="113223" y="6045"/>
                        <a:pt x="111681" y="4602"/>
                      </a:cubicBezTo>
                      <a:cubicBezTo>
                        <a:pt x="110487" y="3492"/>
                        <a:pt x="109244" y="2348"/>
                        <a:pt x="107818" y="1602"/>
                      </a:cubicBezTo>
                      <a:cubicBezTo>
                        <a:pt x="102099" y="-1332"/>
                        <a:pt x="94855" y="2978"/>
                        <a:pt x="90661" y="8763"/>
                      </a:cubicBezTo>
                      <a:cubicBezTo>
                        <a:pt x="89567" y="10272"/>
                        <a:pt x="88539" y="11913"/>
                        <a:pt x="87528" y="13488"/>
                      </a:cubicBezTo>
                      <a:cubicBezTo>
                        <a:pt x="84809" y="17781"/>
                        <a:pt x="82008" y="22207"/>
                        <a:pt x="77598" y="24760"/>
                      </a:cubicBezTo>
                      <a:cubicBezTo>
                        <a:pt x="74564" y="26517"/>
                        <a:pt x="71067" y="27197"/>
                        <a:pt x="67668" y="27860"/>
                      </a:cubicBezTo>
                      <a:cubicBezTo>
                        <a:pt x="66093" y="28175"/>
                        <a:pt x="64452" y="28490"/>
                        <a:pt x="62894" y="28904"/>
                      </a:cubicBezTo>
                      <a:cubicBezTo>
                        <a:pt x="54606" y="31143"/>
                        <a:pt x="47394" y="36696"/>
                        <a:pt x="43101" y="44139"/>
                      </a:cubicBezTo>
                      <a:cubicBezTo>
                        <a:pt x="40366" y="48880"/>
                        <a:pt x="38841" y="54284"/>
                        <a:pt x="37382" y="59523"/>
                      </a:cubicBezTo>
                      <a:cubicBezTo>
                        <a:pt x="35906" y="64761"/>
                        <a:pt x="34381" y="70182"/>
                        <a:pt x="31646" y="74973"/>
                      </a:cubicBezTo>
                      <a:cubicBezTo>
                        <a:pt x="26722" y="83560"/>
                        <a:pt x="18417" y="89345"/>
                        <a:pt x="9648" y="95479"/>
                      </a:cubicBezTo>
                      <a:cubicBezTo>
                        <a:pt x="7294" y="97120"/>
                        <a:pt x="4890" y="98794"/>
                        <a:pt x="2503" y="100568"/>
                      </a:cubicBezTo>
                      <a:cubicBezTo>
                        <a:pt x="12450" y="98662"/>
                        <a:pt x="22645" y="97352"/>
                        <a:pt x="32525" y="96092"/>
                      </a:cubicBezTo>
                      <a:cubicBezTo>
                        <a:pt x="43681" y="94666"/>
                        <a:pt x="55202" y="93191"/>
                        <a:pt x="66375" y="90854"/>
                      </a:cubicBezTo>
                      <a:cubicBezTo>
                        <a:pt x="92252" y="85433"/>
                        <a:pt x="111266" y="76083"/>
                        <a:pt x="124528" y="62274"/>
                      </a:cubicBezTo>
                      <a:cubicBezTo>
                        <a:pt x="129419" y="57185"/>
                        <a:pt x="131375" y="52511"/>
                        <a:pt x="130347" y="48399"/>
                      </a:cubicBezTo>
                      <a:cubicBezTo>
                        <a:pt x="130131" y="47570"/>
                        <a:pt x="129800" y="46758"/>
                        <a:pt x="129419" y="45962"/>
                      </a:cubicBezTo>
                      <a:cubicBezTo>
                        <a:pt x="129153" y="45415"/>
                        <a:pt x="128871" y="44885"/>
                        <a:pt x="128606" y="4437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2" name="Google Shape;1132;p42"/>
              <p:cNvGrpSpPr/>
              <p:nvPr/>
            </p:nvGrpSpPr>
            <p:grpSpPr>
              <a:xfrm>
                <a:off x="2443538" y="2782869"/>
                <a:ext cx="97093" cy="157384"/>
                <a:chOff x="2443538" y="2782869"/>
                <a:chExt cx="97093" cy="157384"/>
              </a:xfrm>
            </p:grpSpPr>
            <p:sp>
              <p:nvSpPr>
                <p:cNvPr id="1133" name="Google Shape;1133;p42"/>
                <p:cNvSpPr/>
                <p:nvPr/>
              </p:nvSpPr>
              <p:spPr>
                <a:xfrm>
                  <a:off x="2444682" y="2783184"/>
                  <a:ext cx="95647" cy="15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7" h="156223" extrusionOk="0">
                      <a:moveTo>
                        <a:pt x="0" y="156224"/>
                      </a:moveTo>
                      <a:cubicBezTo>
                        <a:pt x="20920" y="146758"/>
                        <a:pt x="42222" y="137027"/>
                        <a:pt x="59164" y="121544"/>
                      </a:cubicBezTo>
                      <a:cubicBezTo>
                        <a:pt x="69110" y="112460"/>
                        <a:pt x="77714" y="100441"/>
                        <a:pt x="77731" y="86981"/>
                      </a:cubicBezTo>
                      <a:cubicBezTo>
                        <a:pt x="77731" y="81925"/>
                        <a:pt x="76537" y="76885"/>
                        <a:pt x="77018" y="71846"/>
                      </a:cubicBezTo>
                      <a:cubicBezTo>
                        <a:pt x="77681" y="65165"/>
                        <a:pt x="81228" y="59197"/>
                        <a:pt x="84030" y="53097"/>
                      </a:cubicBezTo>
                      <a:cubicBezTo>
                        <a:pt x="89650" y="40863"/>
                        <a:pt x="92335" y="27518"/>
                        <a:pt x="94987" y="14306"/>
                      </a:cubicBezTo>
                      <a:cubicBezTo>
                        <a:pt x="95551" y="11538"/>
                        <a:pt x="96082" y="8587"/>
                        <a:pt x="95104" y="5935"/>
                      </a:cubicBezTo>
                      <a:cubicBezTo>
                        <a:pt x="93661" y="2072"/>
                        <a:pt x="89235" y="-16"/>
                        <a:pt x="85107" y="0"/>
                      </a:cubicBezTo>
                      <a:cubicBezTo>
                        <a:pt x="80980" y="0"/>
                        <a:pt x="77068" y="1691"/>
                        <a:pt x="73271" y="3332"/>
                      </a:cubicBezTo>
                      <a:cubicBezTo>
                        <a:pt x="67221" y="5968"/>
                        <a:pt x="61153" y="8587"/>
                        <a:pt x="55103" y="11223"/>
                      </a:cubicBezTo>
                      <a:cubicBezTo>
                        <a:pt x="50992" y="13013"/>
                        <a:pt x="46764" y="14870"/>
                        <a:pt x="43598" y="18053"/>
                      </a:cubicBezTo>
                      <a:cubicBezTo>
                        <a:pt x="40316" y="21352"/>
                        <a:pt x="38476" y="25778"/>
                        <a:pt x="36719" y="30088"/>
                      </a:cubicBezTo>
                      <a:cubicBezTo>
                        <a:pt x="32558" y="40233"/>
                        <a:pt x="28397" y="50395"/>
                        <a:pt x="24236" y="60540"/>
                      </a:cubicBezTo>
                      <a:cubicBezTo>
                        <a:pt x="21451" y="67320"/>
                        <a:pt x="18633" y="74316"/>
                        <a:pt x="18566" y="81643"/>
                      </a:cubicBezTo>
                      <a:cubicBezTo>
                        <a:pt x="18500" y="89070"/>
                        <a:pt x="21302" y="96546"/>
                        <a:pt x="19727" y="103807"/>
                      </a:cubicBezTo>
                      <a:cubicBezTo>
                        <a:pt x="17389" y="114599"/>
                        <a:pt x="5984" y="122091"/>
                        <a:pt x="4940" y="133082"/>
                      </a:cubicBezTo>
                      <a:cubicBezTo>
                        <a:pt x="4559" y="137027"/>
                        <a:pt x="5620" y="141023"/>
                        <a:pt x="5288" y="144968"/>
                      </a:cubicBezTo>
                      <a:cubicBezTo>
                        <a:pt x="4957" y="148913"/>
                        <a:pt x="2536" y="153257"/>
                        <a:pt x="0" y="1562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42"/>
                <p:cNvSpPr/>
                <p:nvPr/>
              </p:nvSpPr>
              <p:spPr>
                <a:xfrm>
                  <a:off x="2443538" y="2782869"/>
                  <a:ext cx="97093" cy="1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93" h="157384" extrusionOk="0">
                      <a:moveTo>
                        <a:pt x="912" y="156340"/>
                      </a:moveTo>
                      <a:cubicBezTo>
                        <a:pt x="3216" y="153638"/>
                        <a:pt x="5785" y="149311"/>
                        <a:pt x="6134" y="145250"/>
                      </a:cubicBezTo>
                      <a:cubicBezTo>
                        <a:pt x="6299" y="143327"/>
                        <a:pt x="6134" y="141371"/>
                        <a:pt x="5951" y="139464"/>
                      </a:cubicBezTo>
                      <a:cubicBezTo>
                        <a:pt x="5769" y="137458"/>
                        <a:pt x="5587" y="135403"/>
                        <a:pt x="5785" y="133364"/>
                      </a:cubicBezTo>
                      <a:cubicBezTo>
                        <a:pt x="6349" y="127462"/>
                        <a:pt x="9897" y="122489"/>
                        <a:pt x="13328" y="117682"/>
                      </a:cubicBezTo>
                      <a:cubicBezTo>
                        <a:pt x="16362" y="113455"/>
                        <a:pt x="19478" y="109062"/>
                        <a:pt x="20572" y="104055"/>
                      </a:cubicBezTo>
                      <a:cubicBezTo>
                        <a:pt x="21517" y="99729"/>
                        <a:pt x="20854" y="95220"/>
                        <a:pt x="20224" y="90843"/>
                      </a:cubicBezTo>
                      <a:cubicBezTo>
                        <a:pt x="19810" y="87942"/>
                        <a:pt x="19379" y="84925"/>
                        <a:pt x="19395" y="81958"/>
                      </a:cubicBezTo>
                      <a:cubicBezTo>
                        <a:pt x="19462" y="74465"/>
                        <a:pt x="22446" y="67171"/>
                        <a:pt x="25081" y="60739"/>
                      </a:cubicBezTo>
                      <a:lnTo>
                        <a:pt x="37564" y="30287"/>
                      </a:lnTo>
                      <a:cubicBezTo>
                        <a:pt x="39238" y="26192"/>
                        <a:pt x="41145" y="21550"/>
                        <a:pt x="44510" y="18152"/>
                      </a:cubicBezTo>
                      <a:cubicBezTo>
                        <a:pt x="47759" y="14886"/>
                        <a:pt x="52202" y="12947"/>
                        <a:pt x="56114" y="11256"/>
                      </a:cubicBezTo>
                      <a:lnTo>
                        <a:pt x="74283" y="3365"/>
                      </a:lnTo>
                      <a:cubicBezTo>
                        <a:pt x="77896" y="1807"/>
                        <a:pt x="81975" y="17"/>
                        <a:pt x="86235" y="0"/>
                      </a:cubicBezTo>
                      <a:cubicBezTo>
                        <a:pt x="90081" y="0"/>
                        <a:pt x="94954" y="1906"/>
                        <a:pt x="96529" y="6134"/>
                      </a:cubicBezTo>
                      <a:cubicBezTo>
                        <a:pt x="97574" y="8952"/>
                        <a:pt x="96944" y="12118"/>
                        <a:pt x="96430" y="14671"/>
                      </a:cubicBezTo>
                      <a:cubicBezTo>
                        <a:pt x="93811" y="27700"/>
                        <a:pt x="91109" y="41194"/>
                        <a:pt x="85456" y="53528"/>
                      </a:cubicBezTo>
                      <a:cubicBezTo>
                        <a:pt x="84892" y="54771"/>
                        <a:pt x="84279" y="56031"/>
                        <a:pt x="83682" y="57241"/>
                      </a:cubicBezTo>
                      <a:cubicBezTo>
                        <a:pt x="81378" y="61999"/>
                        <a:pt x="78974" y="66906"/>
                        <a:pt x="78460" y="72177"/>
                      </a:cubicBezTo>
                      <a:cubicBezTo>
                        <a:pt x="78178" y="75078"/>
                        <a:pt x="78460" y="78046"/>
                        <a:pt x="78758" y="80930"/>
                      </a:cubicBezTo>
                      <a:cubicBezTo>
                        <a:pt x="78957" y="83002"/>
                        <a:pt x="79173" y="85157"/>
                        <a:pt x="79173" y="87279"/>
                      </a:cubicBezTo>
                      <a:cubicBezTo>
                        <a:pt x="79140" y="101950"/>
                        <a:pt x="69011" y="114300"/>
                        <a:pt x="60507" y="122075"/>
                      </a:cubicBezTo>
                      <a:cubicBezTo>
                        <a:pt x="43366" y="137757"/>
                        <a:pt x="21965" y="147438"/>
                        <a:pt x="1260" y="156821"/>
                      </a:cubicBezTo>
                      <a:lnTo>
                        <a:pt x="0" y="157384"/>
                      </a:lnTo>
                      <a:lnTo>
                        <a:pt x="895" y="156323"/>
                      </a:lnTo>
                      <a:close/>
                      <a:moveTo>
                        <a:pt x="86268" y="630"/>
                      </a:moveTo>
                      <a:cubicBezTo>
                        <a:pt x="82140" y="630"/>
                        <a:pt x="78112" y="2387"/>
                        <a:pt x="74565" y="3945"/>
                      </a:cubicBezTo>
                      <a:lnTo>
                        <a:pt x="56396" y="11836"/>
                      </a:lnTo>
                      <a:cubicBezTo>
                        <a:pt x="52533" y="13510"/>
                        <a:pt x="48157" y="15417"/>
                        <a:pt x="44991" y="18600"/>
                      </a:cubicBezTo>
                      <a:cubicBezTo>
                        <a:pt x="41708" y="21898"/>
                        <a:pt x="39835" y="26490"/>
                        <a:pt x="38177" y="30535"/>
                      </a:cubicBezTo>
                      <a:lnTo>
                        <a:pt x="25695" y="60988"/>
                      </a:lnTo>
                      <a:cubicBezTo>
                        <a:pt x="23076" y="67370"/>
                        <a:pt x="20108" y="74598"/>
                        <a:pt x="20059" y="81975"/>
                      </a:cubicBezTo>
                      <a:cubicBezTo>
                        <a:pt x="20042" y="84892"/>
                        <a:pt x="20473" y="87876"/>
                        <a:pt x="20887" y="90760"/>
                      </a:cubicBezTo>
                      <a:cubicBezTo>
                        <a:pt x="21517" y="95187"/>
                        <a:pt x="22180" y="99762"/>
                        <a:pt x="21219" y="104188"/>
                      </a:cubicBezTo>
                      <a:cubicBezTo>
                        <a:pt x="20108" y="109327"/>
                        <a:pt x="16942" y="113753"/>
                        <a:pt x="13875" y="118046"/>
                      </a:cubicBezTo>
                      <a:cubicBezTo>
                        <a:pt x="10494" y="122788"/>
                        <a:pt x="6979" y="127678"/>
                        <a:pt x="6449" y="133430"/>
                      </a:cubicBezTo>
                      <a:cubicBezTo>
                        <a:pt x="6266" y="135420"/>
                        <a:pt x="6449" y="137458"/>
                        <a:pt x="6614" y="139431"/>
                      </a:cubicBezTo>
                      <a:cubicBezTo>
                        <a:pt x="6780" y="141354"/>
                        <a:pt x="6963" y="143360"/>
                        <a:pt x="6797" y="145333"/>
                      </a:cubicBezTo>
                      <a:cubicBezTo>
                        <a:pt x="6498" y="149046"/>
                        <a:pt x="4376" y="152975"/>
                        <a:pt x="2255" y="155760"/>
                      </a:cubicBezTo>
                      <a:cubicBezTo>
                        <a:pt x="22545" y="146576"/>
                        <a:pt x="43416" y="136978"/>
                        <a:pt x="60159" y="121660"/>
                      </a:cubicBezTo>
                      <a:cubicBezTo>
                        <a:pt x="68564" y="113968"/>
                        <a:pt x="78609" y="101768"/>
                        <a:pt x="78626" y="87329"/>
                      </a:cubicBezTo>
                      <a:cubicBezTo>
                        <a:pt x="78626" y="85240"/>
                        <a:pt x="78427" y="83102"/>
                        <a:pt x="78211" y="81030"/>
                      </a:cubicBezTo>
                      <a:cubicBezTo>
                        <a:pt x="77930" y="78128"/>
                        <a:pt x="77631" y="75128"/>
                        <a:pt x="77913" y="72161"/>
                      </a:cubicBezTo>
                      <a:cubicBezTo>
                        <a:pt x="78444" y="66790"/>
                        <a:pt x="80864" y="61817"/>
                        <a:pt x="83185" y="57009"/>
                      </a:cubicBezTo>
                      <a:cubicBezTo>
                        <a:pt x="83765" y="55799"/>
                        <a:pt x="84378" y="54539"/>
                        <a:pt x="84942" y="53312"/>
                      </a:cubicBezTo>
                      <a:cubicBezTo>
                        <a:pt x="90578" y="41045"/>
                        <a:pt x="93264" y="27601"/>
                        <a:pt x="95883" y="14588"/>
                      </a:cubicBezTo>
                      <a:cubicBezTo>
                        <a:pt x="96380" y="12118"/>
                        <a:pt x="96993" y="9035"/>
                        <a:pt x="95999" y="6399"/>
                      </a:cubicBezTo>
                      <a:cubicBezTo>
                        <a:pt x="95916" y="6183"/>
                        <a:pt x="95833" y="5984"/>
                        <a:pt x="95734" y="5785"/>
                      </a:cubicBezTo>
                      <a:cubicBezTo>
                        <a:pt x="94026" y="2254"/>
                        <a:pt x="89733" y="647"/>
                        <a:pt x="86285" y="66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5" name="Google Shape;1135;p42"/>
              <p:cNvGrpSpPr/>
              <p:nvPr/>
            </p:nvGrpSpPr>
            <p:grpSpPr>
              <a:xfrm>
                <a:off x="2461724" y="2914835"/>
                <a:ext cx="171623" cy="46162"/>
                <a:chOff x="2461724" y="2914835"/>
                <a:chExt cx="171623" cy="46162"/>
              </a:xfrm>
            </p:grpSpPr>
            <p:sp>
              <p:nvSpPr>
                <p:cNvPr id="1136" name="Google Shape;1136;p42"/>
                <p:cNvSpPr/>
                <p:nvPr/>
              </p:nvSpPr>
              <p:spPr>
                <a:xfrm>
                  <a:off x="2461823" y="2915175"/>
                  <a:ext cx="171200" cy="45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00" h="45497" extrusionOk="0">
                      <a:moveTo>
                        <a:pt x="23821" y="30068"/>
                      </a:moveTo>
                      <a:cubicBezTo>
                        <a:pt x="41460" y="32356"/>
                        <a:pt x="58567" y="37611"/>
                        <a:pt x="75957" y="41357"/>
                      </a:cubicBezTo>
                      <a:cubicBezTo>
                        <a:pt x="93346" y="45104"/>
                        <a:pt x="111498" y="47341"/>
                        <a:pt x="128871" y="43496"/>
                      </a:cubicBezTo>
                      <a:cubicBezTo>
                        <a:pt x="146244" y="39650"/>
                        <a:pt x="162838" y="28874"/>
                        <a:pt x="169917" y="12546"/>
                      </a:cubicBezTo>
                      <a:cubicBezTo>
                        <a:pt x="171442" y="9032"/>
                        <a:pt x="172138" y="4141"/>
                        <a:pt x="168939" y="2036"/>
                      </a:cubicBezTo>
                      <a:cubicBezTo>
                        <a:pt x="167712" y="1224"/>
                        <a:pt x="166203" y="1058"/>
                        <a:pt x="164745" y="925"/>
                      </a:cubicBezTo>
                      <a:cubicBezTo>
                        <a:pt x="138884" y="-1495"/>
                        <a:pt x="109774" y="-252"/>
                        <a:pt x="91374" y="18083"/>
                      </a:cubicBezTo>
                      <a:cubicBezTo>
                        <a:pt x="87942" y="13623"/>
                        <a:pt x="84378" y="9048"/>
                        <a:pt x="79488" y="6247"/>
                      </a:cubicBezTo>
                      <a:cubicBezTo>
                        <a:pt x="74598" y="3445"/>
                        <a:pt x="68000" y="2865"/>
                        <a:pt x="63574" y="6329"/>
                      </a:cubicBezTo>
                      <a:cubicBezTo>
                        <a:pt x="60905" y="8435"/>
                        <a:pt x="59380" y="11667"/>
                        <a:pt x="57026" y="14121"/>
                      </a:cubicBezTo>
                      <a:cubicBezTo>
                        <a:pt x="54539" y="16707"/>
                        <a:pt x="51240" y="18331"/>
                        <a:pt x="47975" y="19857"/>
                      </a:cubicBezTo>
                      <a:cubicBezTo>
                        <a:pt x="32906" y="26902"/>
                        <a:pt x="15566" y="33035"/>
                        <a:pt x="0" y="27151"/>
                      </a:cubicBezTo>
                      <a:cubicBezTo>
                        <a:pt x="10792" y="30383"/>
                        <a:pt x="22131" y="31742"/>
                        <a:pt x="23821" y="30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42"/>
                <p:cNvSpPr/>
                <p:nvPr/>
              </p:nvSpPr>
              <p:spPr>
                <a:xfrm>
                  <a:off x="2461724" y="2914835"/>
                  <a:ext cx="171623" cy="46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23" h="46162" extrusionOk="0">
                      <a:moveTo>
                        <a:pt x="182" y="27192"/>
                      </a:moveTo>
                      <a:cubicBezTo>
                        <a:pt x="2686" y="27938"/>
                        <a:pt x="5139" y="28568"/>
                        <a:pt x="7476" y="29099"/>
                      </a:cubicBezTo>
                      <a:cubicBezTo>
                        <a:pt x="21070" y="31187"/>
                        <a:pt x="35376" y="25783"/>
                        <a:pt x="47941" y="19915"/>
                      </a:cubicBezTo>
                      <a:cubicBezTo>
                        <a:pt x="51439" y="18290"/>
                        <a:pt x="54523" y="16732"/>
                        <a:pt x="56893" y="14245"/>
                      </a:cubicBezTo>
                      <a:cubicBezTo>
                        <a:pt x="57854" y="13251"/>
                        <a:pt x="58700" y="12090"/>
                        <a:pt x="59512" y="10963"/>
                      </a:cubicBezTo>
                      <a:cubicBezTo>
                        <a:pt x="60673" y="9355"/>
                        <a:pt x="61883" y="7681"/>
                        <a:pt x="63474" y="6437"/>
                      </a:cubicBezTo>
                      <a:cubicBezTo>
                        <a:pt x="68265" y="2674"/>
                        <a:pt x="75095" y="3669"/>
                        <a:pt x="79736" y="6321"/>
                      </a:cubicBezTo>
                      <a:cubicBezTo>
                        <a:pt x="84643" y="9123"/>
                        <a:pt x="88290" y="13781"/>
                        <a:pt x="91506" y="17959"/>
                      </a:cubicBezTo>
                      <a:cubicBezTo>
                        <a:pt x="111366" y="-1569"/>
                        <a:pt x="142879" y="-1105"/>
                        <a:pt x="164877" y="967"/>
                      </a:cubicBezTo>
                      <a:cubicBezTo>
                        <a:pt x="166220" y="1100"/>
                        <a:pt x="167877" y="1249"/>
                        <a:pt x="169220" y="2127"/>
                      </a:cubicBezTo>
                      <a:cubicBezTo>
                        <a:pt x="172569" y="4332"/>
                        <a:pt x="171906" y="9372"/>
                        <a:pt x="170314" y="13019"/>
                      </a:cubicBezTo>
                      <a:cubicBezTo>
                        <a:pt x="163700" y="28253"/>
                        <a:pt x="148283" y="39890"/>
                        <a:pt x="129054" y="44151"/>
                      </a:cubicBezTo>
                      <a:cubicBezTo>
                        <a:pt x="110172" y="48328"/>
                        <a:pt x="90793" y="45195"/>
                        <a:pt x="76007" y="42012"/>
                      </a:cubicBezTo>
                      <a:cubicBezTo>
                        <a:pt x="70138" y="40752"/>
                        <a:pt x="64204" y="39294"/>
                        <a:pt x="58468" y="37868"/>
                      </a:cubicBezTo>
                      <a:cubicBezTo>
                        <a:pt x="47262" y="35100"/>
                        <a:pt x="35658" y="32248"/>
                        <a:pt x="24020" y="30740"/>
                      </a:cubicBezTo>
                      <a:cubicBezTo>
                        <a:pt x="22280" y="32099"/>
                        <a:pt x="15102" y="31386"/>
                        <a:pt x="7559" y="29745"/>
                      </a:cubicBezTo>
                      <a:cubicBezTo>
                        <a:pt x="5006" y="29364"/>
                        <a:pt x="2487" y="28734"/>
                        <a:pt x="0" y="27789"/>
                      </a:cubicBezTo>
                      <a:lnTo>
                        <a:pt x="199" y="27209"/>
                      </a:lnTo>
                      <a:close/>
                      <a:moveTo>
                        <a:pt x="168839" y="2625"/>
                      </a:moveTo>
                      <a:cubicBezTo>
                        <a:pt x="167646" y="1829"/>
                        <a:pt x="166054" y="1680"/>
                        <a:pt x="164778" y="1564"/>
                      </a:cubicBezTo>
                      <a:cubicBezTo>
                        <a:pt x="142813" y="-492"/>
                        <a:pt x="111316" y="-973"/>
                        <a:pt x="91655" y="18622"/>
                      </a:cubicBezTo>
                      <a:lnTo>
                        <a:pt x="91407" y="18870"/>
                      </a:lnTo>
                      <a:lnTo>
                        <a:pt x="91191" y="18589"/>
                      </a:lnTo>
                      <a:cubicBezTo>
                        <a:pt x="87959" y="14395"/>
                        <a:pt x="84312" y="9637"/>
                        <a:pt x="79405" y="6835"/>
                      </a:cubicBezTo>
                      <a:cubicBezTo>
                        <a:pt x="74946" y="4283"/>
                        <a:pt x="68398" y="3321"/>
                        <a:pt x="63839" y="6902"/>
                      </a:cubicBezTo>
                      <a:cubicBezTo>
                        <a:pt x="62314" y="8112"/>
                        <a:pt x="61137" y="9736"/>
                        <a:pt x="59993" y="11311"/>
                      </a:cubicBezTo>
                      <a:cubicBezTo>
                        <a:pt x="59164" y="12455"/>
                        <a:pt x="58319" y="13632"/>
                        <a:pt x="57324" y="14660"/>
                      </a:cubicBezTo>
                      <a:cubicBezTo>
                        <a:pt x="54871" y="17213"/>
                        <a:pt x="51737" y="18804"/>
                        <a:pt x="48190" y="20462"/>
                      </a:cubicBezTo>
                      <a:cubicBezTo>
                        <a:pt x="37282" y="25551"/>
                        <a:pt x="25081" y="30292"/>
                        <a:pt x="13096" y="30160"/>
                      </a:cubicBezTo>
                      <a:cubicBezTo>
                        <a:pt x="18716" y="31038"/>
                        <a:pt x="22827" y="31038"/>
                        <a:pt x="23689" y="30176"/>
                      </a:cubicBezTo>
                      <a:lnTo>
                        <a:pt x="23788" y="30077"/>
                      </a:lnTo>
                      <a:lnTo>
                        <a:pt x="23937" y="30077"/>
                      </a:lnTo>
                      <a:cubicBezTo>
                        <a:pt x="35658" y="31618"/>
                        <a:pt x="47311" y="34486"/>
                        <a:pt x="58584" y="37255"/>
                      </a:cubicBezTo>
                      <a:cubicBezTo>
                        <a:pt x="64320" y="38664"/>
                        <a:pt x="70238" y="40122"/>
                        <a:pt x="76089" y="41382"/>
                      </a:cubicBezTo>
                      <a:cubicBezTo>
                        <a:pt x="90810" y="44548"/>
                        <a:pt x="110106" y="47665"/>
                        <a:pt x="128871" y="43521"/>
                      </a:cubicBezTo>
                      <a:cubicBezTo>
                        <a:pt x="147902" y="39310"/>
                        <a:pt x="163170" y="27806"/>
                        <a:pt x="169701" y="12753"/>
                      </a:cubicBezTo>
                      <a:cubicBezTo>
                        <a:pt x="170845" y="10118"/>
                        <a:pt x="171508" y="6736"/>
                        <a:pt x="170381" y="4398"/>
                      </a:cubicBezTo>
                      <a:cubicBezTo>
                        <a:pt x="170033" y="3686"/>
                        <a:pt x="169535" y="3089"/>
                        <a:pt x="168839" y="2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8" name="Google Shape;1138;p42"/>
              <p:cNvGrpSpPr/>
              <p:nvPr/>
            </p:nvGrpSpPr>
            <p:grpSpPr>
              <a:xfrm>
                <a:off x="2326752" y="2881404"/>
                <a:ext cx="187455" cy="88321"/>
                <a:chOff x="2326752" y="2881404"/>
                <a:chExt cx="187455" cy="88321"/>
              </a:xfrm>
            </p:grpSpPr>
            <p:sp>
              <p:nvSpPr>
                <p:cNvPr id="1139" name="Google Shape;1139;p42"/>
                <p:cNvSpPr/>
                <p:nvPr/>
              </p:nvSpPr>
              <p:spPr>
                <a:xfrm>
                  <a:off x="2327863" y="2882117"/>
                  <a:ext cx="184570" cy="87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70" h="87280" extrusionOk="0">
                      <a:moveTo>
                        <a:pt x="108962" y="68033"/>
                      </a:moveTo>
                      <a:cubicBezTo>
                        <a:pt x="132319" y="78228"/>
                        <a:pt x="159987" y="63325"/>
                        <a:pt x="184571" y="70006"/>
                      </a:cubicBezTo>
                      <a:cubicBezTo>
                        <a:pt x="168043" y="58998"/>
                        <a:pt x="146692" y="55534"/>
                        <a:pt x="127545" y="60772"/>
                      </a:cubicBezTo>
                      <a:cubicBezTo>
                        <a:pt x="145001" y="57341"/>
                        <a:pt x="164960" y="52003"/>
                        <a:pt x="172337" y="35823"/>
                      </a:cubicBezTo>
                      <a:cubicBezTo>
                        <a:pt x="157136" y="40664"/>
                        <a:pt x="141918" y="45505"/>
                        <a:pt x="126716" y="50328"/>
                      </a:cubicBezTo>
                      <a:cubicBezTo>
                        <a:pt x="135950" y="35426"/>
                        <a:pt x="140144" y="17456"/>
                        <a:pt x="138486" y="0"/>
                      </a:cubicBezTo>
                      <a:cubicBezTo>
                        <a:pt x="129418" y="9897"/>
                        <a:pt x="122605" y="21865"/>
                        <a:pt x="118726" y="34713"/>
                      </a:cubicBezTo>
                      <a:cubicBezTo>
                        <a:pt x="115759" y="44510"/>
                        <a:pt x="114184" y="55351"/>
                        <a:pt x="107188" y="62828"/>
                      </a:cubicBezTo>
                      <a:cubicBezTo>
                        <a:pt x="100342" y="70138"/>
                        <a:pt x="89865" y="72525"/>
                        <a:pt x="80002" y="74266"/>
                      </a:cubicBezTo>
                      <a:cubicBezTo>
                        <a:pt x="53594" y="78924"/>
                        <a:pt x="26822" y="81477"/>
                        <a:pt x="0" y="81908"/>
                      </a:cubicBezTo>
                      <a:cubicBezTo>
                        <a:pt x="10891" y="88274"/>
                        <a:pt x="24369" y="87810"/>
                        <a:pt x="36901" y="86401"/>
                      </a:cubicBezTo>
                      <a:cubicBezTo>
                        <a:pt x="61833" y="83599"/>
                        <a:pt x="86434" y="77847"/>
                        <a:pt x="108979" y="680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42"/>
                <p:cNvSpPr/>
                <p:nvPr/>
              </p:nvSpPr>
              <p:spPr>
                <a:xfrm>
                  <a:off x="2326752" y="2881404"/>
                  <a:ext cx="187455" cy="8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55" h="88321" extrusionOk="0">
                      <a:moveTo>
                        <a:pt x="1111" y="82322"/>
                      </a:moveTo>
                      <a:cubicBezTo>
                        <a:pt x="27833" y="81891"/>
                        <a:pt x="54738" y="79322"/>
                        <a:pt x="81063" y="74697"/>
                      </a:cubicBezTo>
                      <a:cubicBezTo>
                        <a:pt x="90561" y="73023"/>
                        <a:pt x="101270" y="70636"/>
                        <a:pt x="108067" y="63342"/>
                      </a:cubicBezTo>
                      <a:cubicBezTo>
                        <a:pt x="113554" y="57490"/>
                        <a:pt x="115709" y="49400"/>
                        <a:pt x="117798" y="41592"/>
                      </a:cubicBezTo>
                      <a:cubicBezTo>
                        <a:pt x="118345" y="39520"/>
                        <a:pt x="118925" y="37398"/>
                        <a:pt x="119538" y="35343"/>
                      </a:cubicBezTo>
                      <a:cubicBezTo>
                        <a:pt x="123434" y="22479"/>
                        <a:pt x="130297" y="10427"/>
                        <a:pt x="139365" y="514"/>
                      </a:cubicBezTo>
                      <a:lnTo>
                        <a:pt x="139829" y="0"/>
                      </a:lnTo>
                      <a:lnTo>
                        <a:pt x="139895" y="696"/>
                      </a:lnTo>
                      <a:cubicBezTo>
                        <a:pt x="141553" y="17986"/>
                        <a:pt x="137508" y="35641"/>
                        <a:pt x="128523" y="50511"/>
                      </a:cubicBezTo>
                      <a:lnTo>
                        <a:pt x="174028" y="36039"/>
                      </a:lnTo>
                      <a:lnTo>
                        <a:pt x="173746" y="36669"/>
                      </a:lnTo>
                      <a:cubicBezTo>
                        <a:pt x="168126" y="49002"/>
                        <a:pt x="155378" y="55136"/>
                        <a:pt x="140906" y="59031"/>
                      </a:cubicBezTo>
                      <a:cubicBezTo>
                        <a:pt x="156605" y="57722"/>
                        <a:pt x="172751" y="61717"/>
                        <a:pt x="185880" y="70470"/>
                      </a:cubicBezTo>
                      <a:lnTo>
                        <a:pt x="187455" y="71531"/>
                      </a:lnTo>
                      <a:lnTo>
                        <a:pt x="185615" y="71033"/>
                      </a:lnTo>
                      <a:cubicBezTo>
                        <a:pt x="174276" y="67950"/>
                        <a:pt x="162092" y="69508"/>
                        <a:pt x="150306" y="71000"/>
                      </a:cubicBezTo>
                      <a:cubicBezTo>
                        <a:pt x="136712" y="72724"/>
                        <a:pt x="122672" y="74531"/>
                        <a:pt x="110089" y="69077"/>
                      </a:cubicBezTo>
                      <a:cubicBezTo>
                        <a:pt x="88987" y="78261"/>
                        <a:pt x="64751" y="84428"/>
                        <a:pt x="38045" y="87428"/>
                      </a:cubicBezTo>
                      <a:cubicBezTo>
                        <a:pt x="25264" y="88871"/>
                        <a:pt x="11919" y="89302"/>
                        <a:pt x="962" y="82903"/>
                      </a:cubicBezTo>
                      <a:lnTo>
                        <a:pt x="0" y="82339"/>
                      </a:lnTo>
                      <a:lnTo>
                        <a:pt x="1111" y="82339"/>
                      </a:lnTo>
                      <a:close/>
                      <a:moveTo>
                        <a:pt x="136132" y="60192"/>
                      </a:moveTo>
                      <a:cubicBezTo>
                        <a:pt x="133679" y="60755"/>
                        <a:pt x="131209" y="61286"/>
                        <a:pt x="128722" y="61767"/>
                      </a:cubicBezTo>
                      <a:lnTo>
                        <a:pt x="128573" y="61170"/>
                      </a:lnTo>
                      <a:cubicBezTo>
                        <a:pt x="131026" y="60507"/>
                        <a:pt x="133496" y="59976"/>
                        <a:pt x="136000" y="59578"/>
                      </a:cubicBezTo>
                      <a:cubicBezTo>
                        <a:pt x="151980" y="55849"/>
                        <a:pt x="166568" y="49997"/>
                        <a:pt x="172851" y="37017"/>
                      </a:cubicBezTo>
                      <a:lnTo>
                        <a:pt x="127098" y="51572"/>
                      </a:lnTo>
                      <a:lnTo>
                        <a:pt x="127545" y="50859"/>
                      </a:lnTo>
                      <a:cubicBezTo>
                        <a:pt x="136646" y="36171"/>
                        <a:pt x="140823" y="18633"/>
                        <a:pt x="139332" y="1426"/>
                      </a:cubicBezTo>
                      <a:cubicBezTo>
                        <a:pt x="130546" y="11173"/>
                        <a:pt x="123915" y="22943"/>
                        <a:pt x="120102" y="35492"/>
                      </a:cubicBezTo>
                      <a:cubicBezTo>
                        <a:pt x="119489" y="37531"/>
                        <a:pt x="118908" y="39669"/>
                        <a:pt x="118361" y="41725"/>
                      </a:cubicBezTo>
                      <a:cubicBezTo>
                        <a:pt x="116256" y="49616"/>
                        <a:pt x="114084" y="57772"/>
                        <a:pt x="108498" y="63739"/>
                      </a:cubicBezTo>
                      <a:cubicBezTo>
                        <a:pt x="101552" y="71166"/>
                        <a:pt x="90744" y="73586"/>
                        <a:pt x="81145" y="75277"/>
                      </a:cubicBezTo>
                      <a:cubicBezTo>
                        <a:pt x="55169" y="79852"/>
                        <a:pt x="28629" y="82422"/>
                        <a:pt x="2238" y="82903"/>
                      </a:cubicBezTo>
                      <a:cubicBezTo>
                        <a:pt x="12847" y="88638"/>
                        <a:pt x="25662" y="88174"/>
                        <a:pt x="37962" y="86798"/>
                      </a:cubicBezTo>
                      <a:cubicBezTo>
                        <a:pt x="64651" y="83798"/>
                        <a:pt x="88871" y="77631"/>
                        <a:pt x="109940" y="68447"/>
                      </a:cubicBezTo>
                      <a:lnTo>
                        <a:pt x="110056" y="68398"/>
                      </a:lnTo>
                      <a:lnTo>
                        <a:pt x="110172" y="68447"/>
                      </a:lnTo>
                      <a:cubicBezTo>
                        <a:pt x="122622" y="73885"/>
                        <a:pt x="136646" y="72094"/>
                        <a:pt x="150190" y="70370"/>
                      </a:cubicBezTo>
                      <a:cubicBezTo>
                        <a:pt x="161412" y="68945"/>
                        <a:pt x="173000" y="67469"/>
                        <a:pt x="183924" y="69956"/>
                      </a:cubicBezTo>
                      <a:cubicBezTo>
                        <a:pt x="169834" y="61120"/>
                        <a:pt x="152511" y="57639"/>
                        <a:pt x="136099" y="6019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41" name="Google Shape;1141;p42"/>
            <p:cNvSpPr/>
            <p:nvPr/>
          </p:nvSpPr>
          <p:spPr>
            <a:xfrm>
              <a:off x="5982244" y="302907"/>
              <a:ext cx="448310" cy="562530"/>
            </a:xfrm>
            <a:custGeom>
              <a:avLst/>
              <a:gdLst/>
              <a:ahLst/>
              <a:cxnLst/>
              <a:rect l="l" t="t" r="r" b="b"/>
              <a:pathLst>
                <a:path w="121411" h="152344" extrusionOk="0">
                  <a:moveTo>
                    <a:pt x="52185" y="45853"/>
                  </a:moveTo>
                  <a:cubicBezTo>
                    <a:pt x="54738" y="30568"/>
                    <a:pt x="57308" y="15284"/>
                    <a:pt x="59860" y="0"/>
                  </a:cubicBezTo>
                  <a:cubicBezTo>
                    <a:pt x="62728" y="15019"/>
                    <a:pt x="65613" y="30038"/>
                    <a:pt x="68481" y="45073"/>
                  </a:cubicBezTo>
                  <a:cubicBezTo>
                    <a:pt x="77200" y="37000"/>
                    <a:pt x="85754" y="27286"/>
                    <a:pt x="91755" y="21766"/>
                  </a:cubicBezTo>
                  <a:cubicBezTo>
                    <a:pt x="89186" y="29126"/>
                    <a:pt x="82522" y="44643"/>
                    <a:pt x="80300" y="52881"/>
                  </a:cubicBezTo>
                  <a:cubicBezTo>
                    <a:pt x="95916" y="54307"/>
                    <a:pt x="105083" y="56164"/>
                    <a:pt x="121412" y="56943"/>
                  </a:cubicBezTo>
                  <a:cubicBezTo>
                    <a:pt x="111300" y="60507"/>
                    <a:pt x="88721" y="68099"/>
                    <a:pt x="84544" y="70387"/>
                  </a:cubicBezTo>
                  <a:cubicBezTo>
                    <a:pt x="87810" y="78294"/>
                    <a:pt x="91092" y="86218"/>
                    <a:pt x="94358" y="94126"/>
                  </a:cubicBezTo>
                  <a:cubicBezTo>
                    <a:pt x="86633" y="88207"/>
                    <a:pt x="79554" y="84245"/>
                    <a:pt x="70984" y="77300"/>
                  </a:cubicBezTo>
                  <a:cubicBezTo>
                    <a:pt x="68464" y="103525"/>
                    <a:pt x="67403" y="125108"/>
                    <a:pt x="64751" y="152345"/>
                  </a:cubicBezTo>
                  <a:cubicBezTo>
                    <a:pt x="61187" y="118627"/>
                    <a:pt x="59098" y="102895"/>
                    <a:pt x="55749" y="78825"/>
                  </a:cubicBezTo>
                  <a:cubicBezTo>
                    <a:pt x="49234" y="86467"/>
                    <a:pt x="39388" y="94905"/>
                    <a:pt x="32326" y="102049"/>
                  </a:cubicBezTo>
                  <a:cubicBezTo>
                    <a:pt x="36569" y="92650"/>
                    <a:pt x="38857" y="81759"/>
                    <a:pt x="43151" y="71465"/>
                  </a:cubicBezTo>
                  <a:cubicBezTo>
                    <a:pt x="16644" y="67121"/>
                    <a:pt x="19959" y="67022"/>
                    <a:pt x="0" y="63441"/>
                  </a:cubicBezTo>
                  <a:cubicBezTo>
                    <a:pt x="14638" y="60507"/>
                    <a:pt x="26126" y="57142"/>
                    <a:pt x="39636" y="53959"/>
                  </a:cubicBezTo>
                  <a:cubicBezTo>
                    <a:pt x="41974" y="53412"/>
                    <a:pt x="34563" y="33121"/>
                    <a:pt x="30817" y="21932"/>
                  </a:cubicBezTo>
                  <a:cubicBezTo>
                    <a:pt x="37332" y="28049"/>
                    <a:pt x="43117" y="37133"/>
                    <a:pt x="52185" y="4585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Bahnschrift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2"/>
            <p:cNvSpPr/>
            <p:nvPr/>
          </p:nvSpPr>
          <p:spPr>
            <a:xfrm rot="-1621174" flipH="1">
              <a:off x="8113027" y="1548056"/>
              <a:ext cx="384886" cy="390236"/>
            </a:xfrm>
            <a:custGeom>
              <a:avLst/>
              <a:gdLst/>
              <a:ahLst/>
              <a:cxnLst/>
              <a:rect l="l" t="t" r="r" b="b"/>
              <a:pathLst>
                <a:path w="151715" h="153824" extrusionOk="0">
                  <a:moveTo>
                    <a:pt x="53910" y="0"/>
                  </a:moveTo>
                  <a:cubicBezTo>
                    <a:pt x="26242" y="9267"/>
                    <a:pt x="4824" y="35011"/>
                    <a:pt x="730" y="63889"/>
                  </a:cubicBezTo>
                  <a:cubicBezTo>
                    <a:pt x="-3365" y="92783"/>
                    <a:pt x="10046" y="123451"/>
                    <a:pt x="34033" y="140061"/>
                  </a:cubicBezTo>
                  <a:cubicBezTo>
                    <a:pt x="58021" y="156671"/>
                    <a:pt x="91457" y="158412"/>
                    <a:pt x="117052" y="144388"/>
                  </a:cubicBezTo>
                  <a:cubicBezTo>
                    <a:pt x="131110" y="136679"/>
                    <a:pt x="142465" y="124943"/>
                    <a:pt x="151715" y="112510"/>
                  </a:cubicBezTo>
                  <a:cubicBezTo>
                    <a:pt x="128192" y="127396"/>
                    <a:pt x="95104" y="120782"/>
                    <a:pt x="74979" y="101552"/>
                  </a:cubicBezTo>
                  <a:cubicBezTo>
                    <a:pt x="54854" y="82323"/>
                    <a:pt x="46500" y="53163"/>
                    <a:pt x="47229" y="25347"/>
                  </a:cubicBezTo>
                  <a:cubicBezTo>
                    <a:pt x="47444" y="17058"/>
                    <a:pt x="48539" y="8388"/>
                    <a:pt x="538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Bahnschrift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655419F2-2207-44AF-A81B-7319D0133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9" y="715813"/>
            <a:ext cx="626085" cy="59537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FFA123E-29D9-47AE-8B68-8263ABD69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15" y="2110854"/>
            <a:ext cx="347300" cy="67097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9860E07-AC99-4562-ABAD-EB65C264F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89" y="3464769"/>
            <a:ext cx="1083076" cy="1083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19EB1E-270B-4B2A-9A07-1432435CC344}"/>
              </a:ext>
            </a:extLst>
          </p:cNvPr>
          <p:cNvSpPr txBox="1"/>
          <p:nvPr/>
        </p:nvSpPr>
        <p:spPr>
          <a:xfrm>
            <a:off x="1616065" y="248549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Budget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B08129-E883-4487-AABF-953F47E444E5}"/>
              </a:ext>
            </a:extLst>
          </p:cNvPr>
          <p:cNvSpPr txBox="1"/>
          <p:nvPr/>
        </p:nvSpPr>
        <p:spPr>
          <a:xfrm>
            <a:off x="2627075" y="24854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Duration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D50784-2F53-4617-BE09-8C53CC697AFF}"/>
              </a:ext>
            </a:extLst>
          </p:cNvPr>
          <p:cNvSpPr txBox="1"/>
          <p:nvPr/>
        </p:nvSpPr>
        <p:spPr>
          <a:xfrm>
            <a:off x="3762322" y="24854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Ad 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82DA6-F75B-4B52-B9E2-85CF6CC7D1D7}"/>
              </a:ext>
            </a:extLst>
          </p:cNvPr>
          <p:cNvSpPr txBox="1"/>
          <p:nvPr/>
        </p:nvSpPr>
        <p:spPr>
          <a:xfrm>
            <a:off x="4742541" y="26375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Objectives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6D91D7-A3DA-4341-ABA7-85408BC3A9C4}"/>
              </a:ext>
            </a:extLst>
          </p:cNvPr>
          <p:cNvSpPr txBox="1"/>
          <p:nvPr/>
        </p:nvSpPr>
        <p:spPr>
          <a:xfrm>
            <a:off x="1622469" y="651175"/>
            <a:ext cx="64152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30,000</a:t>
            </a: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60,000</a:t>
            </a: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30,000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2B01C6-4440-45CE-8B4A-45A61C5321B9}"/>
              </a:ext>
            </a:extLst>
          </p:cNvPr>
          <p:cNvSpPr txBox="1"/>
          <p:nvPr/>
        </p:nvSpPr>
        <p:spPr>
          <a:xfrm>
            <a:off x="2610740" y="651175"/>
            <a:ext cx="82586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3 months</a:t>
            </a: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6 months</a:t>
            </a: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1 month</a:t>
            </a: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F3847B-E9B7-4FCB-9F98-7213D0516E9F}"/>
              </a:ext>
            </a:extLst>
          </p:cNvPr>
          <p:cNvSpPr txBox="1"/>
          <p:nvPr/>
        </p:nvSpPr>
        <p:spPr>
          <a:xfrm>
            <a:off x="3795091" y="651175"/>
            <a:ext cx="6639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Reels</a:t>
            </a:r>
          </a:p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Photos</a:t>
            </a:r>
          </a:p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Video</a:t>
            </a: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Reels</a:t>
            </a:r>
          </a:p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Photos</a:t>
            </a:r>
          </a:p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Video</a:t>
            </a: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24B2DA-BA9B-43BA-9013-3F685C8BA78B}"/>
              </a:ext>
            </a:extLst>
          </p:cNvPr>
          <p:cNvSpPr txBox="1"/>
          <p:nvPr/>
        </p:nvSpPr>
        <p:spPr>
          <a:xfrm>
            <a:off x="4742541" y="648283"/>
            <a:ext cx="258745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Reach(80k-130k)</a:t>
            </a:r>
          </a:p>
          <a:p>
            <a:pPr>
              <a:spcAft>
                <a:spcPts val="800"/>
              </a:spcAft>
            </a:pP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Visit profile (10500 -7500).</a:t>
            </a:r>
          </a:p>
          <a:p>
            <a:pPr>
              <a:spcAft>
                <a:spcPts val="800"/>
              </a:spcAft>
            </a:pP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Engagement (100k – 150k)</a:t>
            </a:r>
          </a:p>
          <a:p>
            <a:pPr>
              <a:spcAft>
                <a:spcPts val="800"/>
              </a:spcAft>
            </a:pP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Conversions</a:t>
            </a:r>
          </a:p>
          <a:p>
            <a:pPr>
              <a:spcAft>
                <a:spcPts val="800"/>
              </a:spcAft>
            </a:pPr>
            <a:endParaRPr lang="en-US" sz="1200" kern="100" dirty="0">
              <a:solidFill>
                <a:schemeClr val="accent3">
                  <a:lumMod val="10000"/>
                </a:schemeClr>
              </a:solidFill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fr-FR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Conversions</a:t>
            </a:r>
            <a:endParaRPr lang="en-US" sz="1200" kern="100" dirty="0">
              <a:solidFill>
                <a:schemeClr val="accent3">
                  <a:lumMod val="10000"/>
                </a:schemeClr>
              </a:solidFill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fr-FR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like (</a:t>
            </a: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13k- 20k)</a:t>
            </a:r>
          </a:p>
          <a:p>
            <a:pPr>
              <a:spcAft>
                <a:spcPts val="800"/>
              </a:spcAft>
            </a:pPr>
            <a:r>
              <a:rPr lang="fr-FR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Engagement (</a:t>
            </a: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160k – 200k)</a:t>
            </a:r>
          </a:p>
          <a:p>
            <a:pPr>
              <a:spcAft>
                <a:spcPts val="800"/>
              </a:spcAft>
            </a:pPr>
            <a:r>
              <a:rPr lang="fr-FR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Messages (</a:t>
            </a:r>
            <a:r>
              <a:rPr lang="ar-EG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1250 </a:t>
            </a: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</a:t>
            </a:r>
            <a:r>
              <a:rPr lang="ar-EG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1500</a:t>
            </a:r>
            <a:r>
              <a:rPr lang="fr-FR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200" kern="1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endParaRPr lang="en-US" sz="1200" kern="1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Reach (</a:t>
            </a:r>
            <a:r>
              <a:rPr lang="ar-EG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</a:t>
            </a: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k- 150k)</a:t>
            </a:r>
          </a:p>
          <a:p>
            <a:pPr>
              <a:spcAft>
                <a:spcPts val="800"/>
              </a:spcAft>
            </a:pP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Leads </a:t>
            </a:r>
          </a:p>
          <a:p>
            <a:pPr>
              <a:spcAft>
                <a:spcPts val="800"/>
              </a:spcAft>
            </a:pP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Visit (6000 – 5000)</a:t>
            </a:r>
          </a:p>
          <a:p>
            <a:pPr>
              <a:spcAft>
                <a:spcPts val="800"/>
              </a:spcAft>
            </a:pP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Conversions (15000 - 10000k)</a:t>
            </a:r>
          </a:p>
          <a:p>
            <a:pPr>
              <a:spcAft>
                <a:spcPts val="800"/>
              </a:spcAft>
            </a:pPr>
            <a:r>
              <a:rPr lang="en-US" sz="1200" kern="100" dirty="0">
                <a:solidFill>
                  <a:schemeClr val="accent3">
                    <a:lumMod val="10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>
              <a:spcAft>
                <a:spcPts val="800"/>
              </a:spcAft>
            </a:pPr>
            <a:endParaRPr lang="en-US" sz="1200" kern="100" dirty="0">
              <a:solidFill>
                <a:schemeClr val="accent3">
                  <a:lumMod val="10000"/>
                </a:schemeClr>
              </a:solidFill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endParaRPr lang="en-US" sz="1200" kern="1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endParaRPr lang="en-US" sz="1200" kern="100" dirty="0">
              <a:solidFill>
                <a:schemeClr val="accent3">
                  <a:lumMod val="10000"/>
                </a:schemeClr>
              </a:solidFill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200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53A3E8-1F06-49B1-B1F4-9F9EE1A44997}"/>
              </a:ext>
            </a:extLst>
          </p:cNvPr>
          <p:cNvCxnSpPr>
            <a:cxnSpLocks/>
          </p:cNvCxnSpPr>
          <p:nvPr/>
        </p:nvCxnSpPr>
        <p:spPr>
          <a:xfrm flipH="1">
            <a:off x="1943230" y="1917700"/>
            <a:ext cx="41140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6237F3-9638-4683-A969-D6FF096EAC78}"/>
              </a:ext>
            </a:extLst>
          </p:cNvPr>
          <p:cNvCxnSpPr>
            <a:cxnSpLocks/>
          </p:cNvCxnSpPr>
          <p:nvPr/>
        </p:nvCxnSpPr>
        <p:spPr>
          <a:xfrm flipH="1">
            <a:off x="1943230" y="3464769"/>
            <a:ext cx="41140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25F66ADA-856A-42F0-868F-59C53F5C8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27554">
            <a:off x="6979271" y="1726223"/>
            <a:ext cx="2340212" cy="5659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37384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2"/>
          <p:cNvGrpSpPr/>
          <p:nvPr/>
        </p:nvGrpSpPr>
        <p:grpSpPr>
          <a:xfrm>
            <a:off x="7334615" y="931834"/>
            <a:ext cx="2583306" cy="3239836"/>
            <a:chOff x="5982244" y="302907"/>
            <a:chExt cx="2583306" cy="3239836"/>
          </a:xfrm>
        </p:grpSpPr>
        <p:grpSp>
          <p:nvGrpSpPr>
            <p:cNvPr id="1122" name="Google Shape;1122;p42"/>
            <p:cNvGrpSpPr/>
            <p:nvPr/>
          </p:nvGrpSpPr>
          <p:grpSpPr>
            <a:xfrm rot="3363012" flipH="1">
              <a:off x="6839312" y="2503003"/>
              <a:ext cx="1168645" cy="712278"/>
              <a:chOff x="2326752" y="2782869"/>
              <a:chExt cx="306595" cy="186856"/>
            </a:xfrm>
          </p:grpSpPr>
          <p:grpSp>
            <p:nvGrpSpPr>
              <p:cNvPr id="1123" name="Google Shape;1123;p42"/>
              <p:cNvGrpSpPr/>
              <p:nvPr/>
            </p:nvGrpSpPr>
            <p:grpSpPr>
              <a:xfrm>
                <a:off x="2456419" y="2812764"/>
                <a:ext cx="143582" cy="136467"/>
                <a:chOff x="2456419" y="2812764"/>
                <a:chExt cx="143582" cy="136467"/>
              </a:xfrm>
            </p:grpSpPr>
            <p:sp>
              <p:nvSpPr>
                <p:cNvPr id="1124" name="Google Shape;1124;p42"/>
                <p:cNvSpPr/>
                <p:nvPr/>
              </p:nvSpPr>
              <p:spPr>
                <a:xfrm>
                  <a:off x="2457397" y="2813033"/>
                  <a:ext cx="142334" cy="13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334" h="135867" extrusionOk="0">
                      <a:moveTo>
                        <a:pt x="0" y="134265"/>
                      </a:moveTo>
                      <a:cubicBezTo>
                        <a:pt x="16494" y="126607"/>
                        <a:pt x="35657" y="133039"/>
                        <a:pt x="53743" y="135078"/>
                      </a:cubicBezTo>
                      <a:cubicBezTo>
                        <a:pt x="64204" y="136255"/>
                        <a:pt x="74780" y="135890"/>
                        <a:pt x="85306" y="135426"/>
                      </a:cubicBezTo>
                      <a:cubicBezTo>
                        <a:pt x="93595" y="135061"/>
                        <a:pt x="102016" y="134597"/>
                        <a:pt x="109808" y="131762"/>
                      </a:cubicBezTo>
                      <a:cubicBezTo>
                        <a:pt x="117599" y="128911"/>
                        <a:pt x="124777" y="123291"/>
                        <a:pt x="127495" y="115450"/>
                      </a:cubicBezTo>
                      <a:cubicBezTo>
                        <a:pt x="130347" y="107244"/>
                        <a:pt x="127926" y="98011"/>
                        <a:pt x="130214" y="89623"/>
                      </a:cubicBezTo>
                      <a:cubicBezTo>
                        <a:pt x="131424" y="85180"/>
                        <a:pt x="133861" y="81218"/>
                        <a:pt x="135966" y="77124"/>
                      </a:cubicBezTo>
                      <a:cubicBezTo>
                        <a:pt x="144421" y="60696"/>
                        <a:pt x="145962" y="37554"/>
                        <a:pt x="131225" y="26414"/>
                      </a:cubicBezTo>
                      <a:cubicBezTo>
                        <a:pt x="123484" y="20579"/>
                        <a:pt x="111648" y="18059"/>
                        <a:pt x="109178" y="8676"/>
                      </a:cubicBezTo>
                      <a:cubicBezTo>
                        <a:pt x="108697" y="6869"/>
                        <a:pt x="108647" y="4930"/>
                        <a:pt x="107735" y="3305"/>
                      </a:cubicBezTo>
                      <a:cubicBezTo>
                        <a:pt x="105680" y="-392"/>
                        <a:pt x="100309" y="-690"/>
                        <a:pt x="96413" y="951"/>
                      </a:cubicBezTo>
                      <a:cubicBezTo>
                        <a:pt x="92517" y="2592"/>
                        <a:pt x="89318" y="5610"/>
                        <a:pt x="85406" y="7217"/>
                      </a:cubicBezTo>
                      <a:cubicBezTo>
                        <a:pt x="80947" y="9058"/>
                        <a:pt x="75907" y="8925"/>
                        <a:pt x="71365" y="10516"/>
                      </a:cubicBezTo>
                      <a:cubicBezTo>
                        <a:pt x="65165" y="12704"/>
                        <a:pt x="60540" y="17827"/>
                        <a:pt x="56213" y="22750"/>
                      </a:cubicBezTo>
                      <a:cubicBezTo>
                        <a:pt x="42222" y="38631"/>
                        <a:pt x="27717" y="55540"/>
                        <a:pt x="23473" y="76262"/>
                      </a:cubicBezTo>
                      <a:cubicBezTo>
                        <a:pt x="22014" y="83390"/>
                        <a:pt x="21849" y="90767"/>
                        <a:pt x="20125" y="97828"/>
                      </a:cubicBezTo>
                      <a:cubicBezTo>
                        <a:pt x="17041" y="110494"/>
                        <a:pt x="9233" y="121418"/>
                        <a:pt x="0" y="1342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42"/>
                <p:cNvSpPr/>
                <p:nvPr/>
              </p:nvSpPr>
              <p:spPr>
                <a:xfrm>
                  <a:off x="2456419" y="2812764"/>
                  <a:ext cx="143582" cy="136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82" h="136467" extrusionOk="0">
                      <a:moveTo>
                        <a:pt x="713" y="134369"/>
                      </a:moveTo>
                      <a:cubicBezTo>
                        <a:pt x="9814" y="121737"/>
                        <a:pt x="17671" y="110829"/>
                        <a:pt x="20788" y="98065"/>
                      </a:cubicBezTo>
                      <a:cubicBezTo>
                        <a:pt x="21716" y="94219"/>
                        <a:pt x="22214" y="90207"/>
                        <a:pt x="22678" y="86328"/>
                      </a:cubicBezTo>
                      <a:cubicBezTo>
                        <a:pt x="23076" y="83095"/>
                        <a:pt x="23473" y="79763"/>
                        <a:pt x="24137" y="76514"/>
                      </a:cubicBezTo>
                      <a:cubicBezTo>
                        <a:pt x="28496" y="55146"/>
                        <a:pt x="44278" y="37243"/>
                        <a:pt x="56943" y="22854"/>
                      </a:cubicBezTo>
                      <a:cubicBezTo>
                        <a:pt x="61087" y="18146"/>
                        <a:pt x="65795" y="12791"/>
                        <a:pt x="72227" y="10537"/>
                      </a:cubicBezTo>
                      <a:cubicBezTo>
                        <a:pt x="74382" y="9774"/>
                        <a:pt x="76670" y="9393"/>
                        <a:pt x="78875" y="9028"/>
                      </a:cubicBezTo>
                      <a:cubicBezTo>
                        <a:pt x="81361" y="8614"/>
                        <a:pt x="83914" y="8199"/>
                        <a:pt x="86251" y="7238"/>
                      </a:cubicBezTo>
                      <a:cubicBezTo>
                        <a:pt x="88208" y="6442"/>
                        <a:pt x="90014" y="5249"/>
                        <a:pt x="91772" y="4105"/>
                      </a:cubicBezTo>
                      <a:cubicBezTo>
                        <a:pt x="93512" y="2978"/>
                        <a:pt x="95302" y="1800"/>
                        <a:pt x="97242" y="972"/>
                      </a:cubicBezTo>
                      <a:cubicBezTo>
                        <a:pt x="101353" y="-769"/>
                        <a:pt x="106857" y="-305"/>
                        <a:pt x="108946" y="3458"/>
                      </a:cubicBezTo>
                      <a:cubicBezTo>
                        <a:pt x="109575" y="4602"/>
                        <a:pt x="109808" y="5879"/>
                        <a:pt x="110040" y="7122"/>
                      </a:cubicBezTo>
                      <a:cubicBezTo>
                        <a:pt x="110156" y="7719"/>
                        <a:pt x="110255" y="8315"/>
                        <a:pt x="110421" y="8896"/>
                      </a:cubicBezTo>
                      <a:cubicBezTo>
                        <a:pt x="112079" y="15162"/>
                        <a:pt x="117930" y="18262"/>
                        <a:pt x="124130" y="21561"/>
                      </a:cubicBezTo>
                      <a:cubicBezTo>
                        <a:pt x="126949" y="23053"/>
                        <a:pt x="129866" y="24594"/>
                        <a:pt x="132353" y="26467"/>
                      </a:cubicBezTo>
                      <a:cubicBezTo>
                        <a:pt x="139232" y="31656"/>
                        <a:pt x="143095" y="39829"/>
                        <a:pt x="143542" y="50073"/>
                      </a:cubicBezTo>
                      <a:cubicBezTo>
                        <a:pt x="143924" y="58942"/>
                        <a:pt x="141603" y="68971"/>
                        <a:pt x="137177" y="77559"/>
                      </a:cubicBezTo>
                      <a:cubicBezTo>
                        <a:pt x="136729" y="78437"/>
                        <a:pt x="136265" y="79316"/>
                        <a:pt x="135784" y="80178"/>
                      </a:cubicBezTo>
                      <a:cubicBezTo>
                        <a:pt x="134110" y="83311"/>
                        <a:pt x="132369" y="86543"/>
                        <a:pt x="131441" y="89991"/>
                      </a:cubicBezTo>
                      <a:cubicBezTo>
                        <a:pt x="130380" y="93904"/>
                        <a:pt x="130347" y="98098"/>
                        <a:pt x="130314" y="102142"/>
                      </a:cubicBezTo>
                      <a:cubicBezTo>
                        <a:pt x="130281" y="106718"/>
                        <a:pt x="130247" y="111459"/>
                        <a:pt x="128722" y="115835"/>
                      </a:cubicBezTo>
                      <a:cubicBezTo>
                        <a:pt x="126219" y="123080"/>
                        <a:pt x="119704" y="129097"/>
                        <a:pt x="110852" y="132330"/>
                      </a:cubicBezTo>
                      <a:cubicBezTo>
                        <a:pt x="103343" y="135065"/>
                        <a:pt x="95601" y="135612"/>
                        <a:pt x="86268" y="136026"/>
                      </a:cubicBezTo>
                      <a:cubicBezTo>
                        <a:pt x="75493" y="136507"/>
                        <a:pt x="64983" y="136839"/>
                        <a:pt x="54655" y="135678"/>
                      </a:cubicBezTo>
                      <a:cubicBezTo>
                        <a:pt x="50378" y="135197"/>
                        <a:pt x="45969" y="134451"/>
                        <a:pt x="41692" y="133739"/>
                      </a:cubicBezTo>
                      <a:cubicBezTo>
                        <a:pt x="27883" y="131418"/>
                        <a:pt x="13593" y="129031"/>
                        <a:pt x="1078" y="134833"/>
                      </a:cubicBezTo>
                      <a:lnTo>
                        <a:pt x="0" y="135330"/>
                      </a:lnTo>
                      <a:lnTo>
                        <a:pt x="696" y="134369"/>
                      </a:lnTo>
                      <a:close/>
                      <a:moveTo>
                        <a:pt x="131988" y="26965"/>
                      </a:moveTo>
                      <a:cubicBezTo>
                        <a:pt x="129551" y="25125"/>
                        <a:pt x="126650" y="23600"/>
                        <a:pt x="123865" y="22108"/>
                      </a:cubicBezTo>
                      <a:cubicBezTo>
                        <a:pt x="117814" y="18908"/>
                        <a:pt x="111565" y="15593"/>
                        <a:pt x="109841" y="9061"/>
                      </a:cubicBezTo>
                      <a:cubicBezTo>
                        <a:pt x="109675" y="8465"/>
                        <a:pt x="109575" y="7835"/>
                        <a:pt x="109460" y="7238"/>
                      </a:cubicBezTo>
                      <a:cubicBezTo>
                        <a:pt x="109227" y="5995"/>
                        <a:pt x="109012" y="4818"/>
                        <a:pt x="108432" y="3757"/>
                      </a:cubicBezTo>
                      <a:cubicBezTo>
                        <a:pt x="106509" y="292"/>
                        <a:pt x="101370" y="-89"/>
                        <a:pt x="97507" y="1535"/>
                      </a:cubicBezTo>
                      <a:cubicBezTo>
                        <a:pt x="95618" y="2331"/>
                        <a:pt x="93844" y="3491"/>
                        <a:pt x="92136" y="4619"/>
                      </a:cubicBezTo>
                      <a:cubicBezTo>
                        <a:pt x="90363" y="5779"/>
                        <a:pt x="88522" y="6989"/>
                        <a:pt x="86517" y="7801"/>
                      </a:cubicBezTo>
                      <a:cubicBezTo>
                        <a:pt x="84113" y="8796"/>
                        <a:pt x="81510" y="9227"/>
                        <a:pt x="79007" y="9641"/>
                      </a:cubicBezTo>
                      <a:cubicBezTo>
                        <a:pt x="76819" y="10006"/>
                        <a:pt x="74564" y="10371"/>
                        <a:pt x="72459" y="11117"/>
                      </a:cubicBezTo>
                      <a:cubicBezTo>
                        <a:pt x="66176" y="13322"/>
                        <a:pt x="61535" y="18610"/>
                        <a:pt x="57424" y="23268"/>
                      </a:cubicBezTo>
                      <a:cubicBezTo>
                        <a:pt x="44145" y="38353"/>
                        <a:pt x="29093" y="55444"/>
                        <a:pt x="24766" y="76647"/>
                      </a:cubicBezTo>
                      <a:cubicBezTo>
                        <a:pt x="24103" y="79863"/>
                        <a:pt x="23706" y="83195"/>
                        <a:pt x="23324" y="86411"/>
                      </a:cubicBezTo>
                      <a:cubicBezTo>
                        <a:pt x="22860" y="90306"/>
                        <a:pt x="22363" y="94335"/>
                        <a:pt x="21418" y="98230"/>
                      </a:cubicBezTo>
                      <a:cubicBezTo>
                        <a:pt x="18368" y="110796"/>
                        <a:pt x="10775" y="121521"/>
                        <a:pt x="1923" y="133822"/>
                      </a:cubicBezTo>
                      <a:cubicBezTo>
                        <a:pt x="14356" y="128533"/>
                        <a:pt x="28331" y="130871"/>
                        <a:pt x="41841" y="133142"/>
                      </a:cubicBezTo>
                      <a:cubicBezTo>
                        <a:pt x="46101" y="133855"/>
                        <a:pt x="50511" y="134601"/>
                        <a:pt x="54771" y="135081"/>
                      </a:cubicBezTo>
                      <a:cubicBezTo>
                        <a:pt x="65049" y="136242"/>
                        <a:pt x="75543" y="135910"/>
                        <a:pt x="86285" y="135429"/>
                      </a:cubicBezTo>
                      <a:cubicBezTo>
                        <a:pt x="95568" y="135015"/>
                        <a:pt x="103260" y="134485"/>
                        <a:pt x="110686" y="131783"/>
                      </a:cubicBezTo>
                      <a:cubicBezTo>
                        <a:pt x="119356" y="128616"/>
                        <a:pt x="125738" y="122731"/>
                        <a:pt x="128192" y="115670"/>
                      </a:cubicBezTo>
                      <a:cubicBezTo>
                        <a:pt x="129684" y="111376"/>
                        <a:pt x="129717" y="106701"/>
                        <a:pt x="129750" y="102176"/>
                      </a:cubicBezTo>
                      <a:cubicBezTo>
                        <a:pt x="129783" y="98081"/>
                        <a:pt x="129816" y="93854"/>
                        <a:pt x="130894" y="89875"/>
                      </a:cubicBezTo>
                      <a:cubicBezTo>
                        <a:pt x="131855" y="86361"/>
                        <a:pt x="133596" y="83095"/>
                        <a:pt x="135287" y="79929"/>
                      </a:cubicBezTo>
                      <a:cubicBezTo>
                        <a:pt x="135751" y="79067"/>
                        <a:pt x="136215" y="78188"/>
                        <a:pt x="136663" y="77310"/>
                      </a:cubicBezTo>
                      <a:cubicBezTo>
                        <a:pt x="141039" y="68806"/>
                        <a:pt x="143343" y="58893"/>
                        <a:pt x="142962" y="50123"/>
                      </a:cubicBezTo>
                      <a:cubicBezTo>
                        <a:pt x="142780" y="46078"/>
                        <a:pt x="142001" y="41155"/>
                        <a:pt x="139746" y="36480"/>
                      </a:cubicBezTo>
                      <a:cubicBezTo>
                        <a:pt x="138088" y="33032"/>
                        <a:pt x="135618" y="29716"/>
                        <a:pt x="132021" y="269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6" name="Google Shape;1126;p42"/>
              <p:cNvGrpSpPr/>
              <p:nvPr/>
            </p:nvGrpSpPr>
            <p:grpSpPr>
              <a:xfrm>
                <a:off x="2506117" y="2857813"/>
                <a:ext cx="115903" cy="83965"/>
                <a:chOff x="2506117" y="2857813"/>
                <a:chExt cx="115903" cy="83965"/>
              </a:xfrm>
            </p:grpSpPr>
            <p:sp>
              <p:nvSpPr>
                <p:cNvPr id="1127" name="Google Shape;1127;p42"/>
                <p:cNvSpPr/>
                <p:nvPr/>
              </p:nvSpPr>
              <p:spPr>
                <a:xfrm>
                  <a:off x="2507659" y="2858108"/>
                  <a:ext cx="114070" cy="83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70" h="83172" extrusionOk="0">
                      <a:moveTo>
                        <a:pt x="15500" y="82742"/>
                      </a:moveTo>
                      <a:cubicBezTo>
                        <a:pt x="39736" y="81266"/>
                        <a:pt x="65032" y="79476"/>
                        <a:pt x="85887" y="67010"/>
                      </a:cubicBezTo>
                      <a:cubicBezTo>
                        <a:pt x="90478" y="64258"/>
                        <a:pt x="94954" y="60860"/>
                        <a:pt x="97325" y="56052"/>
                      </a:cubicBezTo>
                      <a:cubicBezTo>
                        <a:pt x="100441" y="49770"/>
                        <a:pt x="99480" y="42177"/>
                        <a:pt x="101933" y="35613"/>
                      </a:cubicBezTo>
                      <a:cubicBezTo>
                        <a:pt x="103939" y="30192"/>
                        <a:pt x="108100" y="25882"/>
                        <a:pt x="111034" y="20892"/>
                      </a:cubicBezTo>
                      <a:cubicBezTo>
                        <a:pt x="113968" y="15902"/>
                        <a:pt x="115527" y="9271"/>
                        <a:pt x="112195" y="4547"/>
                      </a:cubicBezTo>
                      <a:cubicBezTo>
                        <a:pt x="108183" y="-1123"/>
                        <a:pt x="99563" y="-808"/>
                        <a:pt x="93131" y="1795"/>
                      </a:cubicBezTo>
                      <a:cubicBezTo>
                        <a:pt x="86699" y="4398"/>
                        <a:pt x="80698" y="8675"/>
                        <a:pt x="73769" y="9089"/>
                      </a:cubicBezTo>
                      <a:cubicBezTo>
                        <a:pt x="68928" y="9387"/>
                        <a:pt x="64071" y="7730"/>
                        <a:pt x="59297" y="8542"/>
                      </a:cubicBezTo>
                      <a:cubicBezTo>
                        <a:pt x="51903" y="9818"/>
                        <a:pt x="46864" y="16516"/>
                        <a:pt x="42587" y="22682"/>
                      </a:cubicBezTo>
                      <a:cubicBezTo>
                        <a:pt x="36089" y="32082"/>
                        <a:pt x="29524" y="41630"/>
                        <a:pt x="25811" y="52422"/>
                      </a:cubicBezTo>
                      <a:cubicBezTo>
                        <a:pt x="24120" y="57312"/>
                        <a:pt x="23026" y="62468"/>
                        <a:pt x="20406" y="66944"/>
                      </a:cubicBezTo>
                      <a:cubicBezTo>
                        <a:pt x="15947" y="74536"/>
                        <a:pt x="7775" y="79045"/>
                        <a:pt x="0" y="83173"/>
                      </a:cubicBezTo>
                      <a:cubicBezTo>
                        <a:pt x="7112" y="82460"/>
                        <a:pt x="14240" y="81747"/>
                        <a:pt x="15533" y="827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42"/>
                <p:cNvSpPr/>
                <p:nvPr/>
              </p:nvSpPr>
              <p:spPr>
                <a:xfrm>
                  <a:off x="2506117" y="2857813"/>
                  <a:ext cx="115903" cy="83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03" h="83965" extrusionOk="0">
                      <a:moveTo>
                        <a:pt x="1359" y="83219"/>
                      </a:moveTo>
                      <a:cubicBezTo>
                        <a:pt x="8372" y="79490"/>
                        <a:pt x="17091" y="74848"/>
                        <a:pt x="21650" y="67106"/>
                      </a:cubicBezTo>
                      <a:cubicBezTo>
                        <a:pt x="23523" y="63907"/>
                        <a:pt x="24650" y="60277"/>
                        <a:pt x="25728" y="56762"/>
                      </a:cubicBezTo>
                      <a:cubicBezTo>
                        <a:pt x="26142" y="55403"/>
                        <a:pt x="26573" y="54010"/>
                        <a:pt x="27038" y="52651"/>
                      </a:cubicBezTo>
                      <a:cubicBezTo>
                        <a:pt x="30801" y="41727"/>
                        <a:pt x="37432" y="32128"/>
                        <a:pt x="43847" y="22829"/>
                      </a:cubicBezTo>
                      <a:cubicBezTo>
                        <a:pt x="48356" y="16297"/>
                        <a:pt x="53379" y="9832"/>
                        <a:pt x="60756" y="8556"/>
                      </a:cubicBezTo>
                      <a:cubicBezTo>
                        <a:pt x="63474" y="8091"/>
                        <a:pt x="66243" y="8406"/>
                        <a:pt x="68928" y="8721"/>
                      </a:cubicBezTo>
                      <a:cubicBezTo>
                        <a:pt x="71017" y="8970"/>
                        <a:pt x="73172" y="9219"/>
                        <a:pt x="75277" y="9086"/>
                      </a:cubicBezTo>
                      <a:cubicBezTo>
                        <a:pt x="80018" y="8804"/>
                        <a:pt x="84428" y="6616"/>
                        <a:pt x="88705" y="4527"/>
                      </a:cubicBezTo>
                      <a:cubicBezTo>
                        <a:pt x="90611" y="3582"/>
                        <a:pt x="92567" y="2621"/>
                        <a:pt x="94557" y="1825"/>
                      </a:cubicBezTo>
                      <a:cubicBezTo>
                        <a:pt x="101304" y="-893"/>
                        <a:pt x="109924" y="-1059"/>
                        <a:pt x="113985" y="4693"/>
                      </a:cubicBezTo>
                      <a:cubicBezTo>
                        <a:pt x="117466" y="9633"/>
                        <a:pt x="115676" y="16546"/>
                        <a:pt x="112841" y="21370"/>
                      </a:cubicBezTo>
                      <a:cubicBezTo>
                        <a:pt x="111764" y="23210"/>
                        <a:pt x="110487" y="24984"/>
                        <a:pt x="109261" y="26708"/>
                      </a:cubicBezTo>
                      <a:cubicBezTo>
                        <a:pt x="107172" y="29625"/>
                        <a:pt x="105017" y="32642"/>
                        <a:pt x="103757" y="36041"/>
                      </a:cubicBezTo>
                      <a:cubicBezTo>
                        <a:pt x="102663" y="38991"/>
                        <a:pt x="102248" y="42224"/>
                        <a:pt x="101851" y="45341"/>
                      </a:cubicBezTo>
                      <a:cubicBezTo>
                        <a:pt x="101370" y="49120"/>
                        <a:pt x="100873" y="53032"/>
                        <a:pt x="99149" y="56514"/>
                      </a:cubicBezTo>
                      <a:cubicBezTo>
                        <a:pt x="96513" y="61835"/>
                        <a:pt x="91291" y="65382"/>
                        <a:pt x="87594" y="67604"/>
                      </a:cubicBezTo>
                      <a:cubicBezTo>
                        <a:pt x="66210" y="80368"/>
                        <a:pt x="40100" y="81960"/>
                        <a:pt x="17075" y="83369"/>
                      </a:cubicBezTo>
                      <a:lnTo>
                        <a:pt x="16959" y="83369"/>
                      </a:lnTo>
                      <a:cubicBezTo>
                        <a:pt x="16959" y="83369"/>
                        <a:pt x="16876" y="83302"/>
                        <a:pt x="16876" y="83302"/>
                      </a:cubicBezTo>
                      <a:cubicBezTo>
                        <a:pt x="15682" y="82407"/>
                        <a:pt x="8189" y="83153"/>
                        <a:pt x="1558" y="83816"/>
                      </a:cubicBezTo>
                      <a:lnTo>
                        <a:pt x="0" y="83965"/>
                      </a:lnTo>
                      <a:lnTo>
                        <a:pt x="1376" y="83236"/>
                      </a:lnTo>
                      <a:close/>
                      <a:moveTo>
                        <a:pt x="87263" y="67040"/>
                      </a:moveTo>
                      <a:cubicBezTo>
                        <a:pt x="90893" y="64868"/>
                        <a:pt x="96015" y="61387"/>
                        <a:pt x="98585" y="56215"/>
                      </a:cubicBezTo>
                      <a:cubicBezTo>
                        <a:pt x="100259" y="52833"/>
                        <a:pt x="100756" y="48971"/>
                        <a:pt x="101237" y="45241"/>
                      </a:cubicBezTo>
                      <a:cubicBezTo>
                        <a:pt x="101635" y="42091"/>
                        <a:pt x="102050" y="38826"/>
                        <a:pt x="103177" y="35809"/>
                      </a:cubicBezTo>
                      <a:cubicBezTo>
                        <a:pt x="104470" y="32344"/>
                        <a:pt x="106641" y="29294"/>
                        <a:pt x="108747" y="26343"/>
                      </a:cubicBezTo>
                      <a:cubicBezTo>
                        <a:pt x="109957" y="24636"/>
                        <a:pt x="111217" y="22878"/>
                        <a:pt x="112294" y="21055"/>
                      </a:cubicBezTo>
                      <a:cubicBezTo>
                        <a:pt x="115029" y="16397"/>
                        <a:pt x="116787" y="9733"/>
                        <a:pt x="113471" y="5041"/>
                      </a:cubicBezTo>
                      <a:cubicBezTo>
                        <a:pt x="110686" y="1096"/>
                        <a:pt x="103823" y="-1258"/>
                        <a:pt x="94772" y="2389"/>
                      </a:cubicBezTo>
                      <a:cubicBezTo>
                        <a:pt x="92816" y="3185"/>
                        <a:pt x="90860" y="4146"/>
                        <a:pt x="88970" y="5074"/>
                      </a:cubicBezTo>
                      <a:cubicBezTo>
                        <a:pt x="84643" y="7213"/>
                        <a:pt x="80184" y="9418"/>
                        <a:pt x="75310" y="9699"/>
                      </a:cubicBezTo>
                      <a:cubicBezTo>
                        <a:pt x="73155" y="9832"/>
                        <a:pt x="70967" y="9567"/>
                        <a:pt x="68862" y="9335"/>
                      </a:cubicBezTo>
                      <a:cubicBezTo>
                        <a:pt x="66226" y="9020"/>
                        <a:pt x="63491" y="8705"/>
                        <a:pt x="60872" y="9169"/>
                      </a:cubicBezTo>
                      <a:cubicBezTo>
                        <a:pt x="53727" y="10396"/>
                        <a:pt x="48803" y="16761"/>
                        <a:pt x="44361" y="23177"/>
                      </a:cubicBezTo>
                      <a:cubicBezTo>
                        <a:pt x="37962" y="32427"/>
                        <a:pt x="31348" y="42008"/>
                        <a:pt x="27618" y="52850"/>
                      </a:cubicBezTo>
                      <a:cubicBezTo>
                        <a:pt x="27154" y="54193"/>
                        <a:pt x="26722" y="55585"/>
                        <a:pt x="26308" y="56945"/>
                      </a:cubicBezTo>
                      <a:cubicBezTo>
                        <a:pt x="25214" y="60492"/>
                        <a:pt x="24087" y="64172"/>
                        <a:pt x="22180" y="67421"/>
                      </a:cubicBezTo>
                      <a:cubicBezTo>
                        <a:pt x="17837" y="74815"/>
                        <a:pt x="9847" y="79390"/>
                        <a:pt x="3034" y="83037"/>
                      </a:cubicBezTo>
                      <a:cubicBezTo>
                        <a:pt x="10842" y="82274"/>
                        <a:pt x="15748" y="81910"/>
                        <a:pt x="17124" y="82722"/>
                      </a:cubicBezTo>
                      <a:cubicBezTo>
                        <a:pt x="40067" y="81330"/>
                        <a:pt x="66044" y="79722"/>
                        <a:pt x="87263" y="670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9" name="Google Shape;1129;p42"/>
              <p:cNvGrpSpPr/>
              <p:nvPr/>
            </p:nvGrpSpPr>
            <p:grpSpPr>
              <a:xfrm>
                <a:off x="2446274" y="2841343"/>
                <a:ext cx="136510" cy="101661"/>
                <a:chOff x="2446274" y="2841343"/>
                <a:chExt cx="136510" cy="101661"/>
              </a:xfrm>
            </p:grpSpPr>
            <p:sp>
              <p:nvSpPr>
                <p:cNvPr id="1130" name="Google Shape;1130;p42"/>
                <p:cNvSpPr/>
                <p:nvPr/>
              </p:nvSpPr>
              <p:spPr>
                <a:xfrm>
                  <a:off x="2447484" y="2841698"/>
                  <a:ext cx="134968" cy="100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68" h="100776" extrusionOk="0">
                      <a:moveTo>
                        <a:pt x="0" y="100776"/>
                      </a:moveTo>
                      <a:cubicBezTo>
                        <a:pt x="21567" y="96516"/>
                        <a:pt x="43681" y="95306"/>
                        <a:pt x="65198" y="90797"/>
                      </a:cubicBezTo>
                      <a:cubicBezTo>
                        <a:pt x="86716" y="86288"/>
                        <a:pt x="108283" y="77999"/>
                        <a:pt x="123517" y="62135"/>
                      </a:cubicBezTo>
                      <a:cubicBezTo>
                        <a:pt x="127214" y="58272"/>
                        <a:pt x="130712" y="53166"/>
                        <a:pt x="129402" y="47978"/>
                      </a:cubicBezTo>
                      <a:cubicBezTo>
                        <a:pt x="128523" y="44447"/>
                        <a:pt x="125473" y="41446"/>
                        <a:pt x="125689" y="37799"/>
                      </a:cubicBezTo>
                      <a:cubicBezTo>
                        <a:pt x="125838" y="35197"/>
                        <a:pt x="127628" y="33042"/>
                        <a:pt x="129220" y="30970"/>
                      </a:cubicBezTo>
                      <a:cubicBezTo>
                        <a:pt x="132121" y="27223"/>
                        <a:pt x="134707" y="22930"/>
                        <a:pt x="134955" y="18205"/>
                      </a:cubicBezTo>
                      <a:cubicBezTo>
                        <a:pt x="135187" y="13464"/>
                        <a:pt x="132369" y="8308"/>
                        <a:pt x="127728" y="7330"/>
                      </a:cubicBezTo>
                      <a:cubicBezTo>
                        <a:pt x="123782" y="6485"/>
                        <a:pt x="119572" y="8739"/>
                        <a:pt x="115726" y="7529"/>
                      </a:cubicBezTo>
                      <a:cubicBezTo>
                        <a:pt x="112162" y="6419"/>
                        <a:pt x="110056" y="2705"/>
                        <a:pt x="106724" y="998"/>
                      </a:cubicBezTo>
                      <a:cubicBezTo>
                        <a:pt x="100574" y="-2152"/>
                        <a:pt x="93230" y="2672"/>
                        <a:pt x="89169" y="8259"/>
                      </a:cubicBezTo>
                      <a:cubicBezTo>
                        <a:pt x="85108" y="13845"/>
                        <a:pt x="82173" y="20708"/>
                        <a:pt x="76206" y="24173"/>
                      </a:cubicBezTo>
                      <a:cubicBezTo>
                        <a:pt x="71796" y="26726"/>
                        <a:pt x="66491" y="26958"/>
                        <a:pt x="61584" y="28284"/>
                      </a:cubicBezTo>
                      <a:cubicBezTo>
                        <a:pt x="53263" y="30538"/>
                        <a:pt x="45919" y="36191"/>
                        <a:pt x="41609" y="43651"/>
                      </a:cubicBezTo>
                      <a:cubicBezTo>
                        <a:pt x="36105" y="53166"/>
                        <a:pt x="35608" y="64936"/>
                        <a:pt x="30137" y="74468"/>
                      </a:cubicBezTo>
                      <a:cubicBezTo>
                        <a:pt x="23722" y="85658"/>
                        <a:pt x="11521" y="92073"/>
                        <a:pt x="0" y="100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42"/>
                <p:cNvSpPr/>
                <p:nvPr/>
              </p:nvSpPr>
              <p:spPr>
                <a:xfrm>
                  <a:off x="2446274" y="2841343"/>
                  <a:ext cx="136510" cy="101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10" h="101661" extrusionOk="0">
                      <a:moveTo>
                        <a:pt x="1028" y="100883"/>
                      </a:moveTo>
                      <a:cubicBezTo>
                        <a:pt x="3763" y="98811"/>
                        <a:pt x="6565" y="96855"/>
                        <a:pt x="9283" y="94965"/>
                      </a:cubicBezTo>
                      <a:cubicBezTo>
                        <a:pt x="18003" y="88881"/>
                        <a:pt x="26242" y="83129"/>
                        <a:pt x="31099" y="74658"/>
                      </a:cubicBezTo>
                      <a:cubicBezTo>
                        <a:pt x="33801" y="69933"/>
                        <a:pt x="35326" y="64562"/>
                        <a:pt x="36785" y="59357"/>
                      </a:cubicBezTo>
                      <a:cubicBezTo>
                        <a:pt x="38260" y="54085"/>
                        <a:pt x="39802" y="48648"/>
                        <a:pt x="42570" y="43841"/>
                      </a:cubicBezTo>
                      <a:cubicBezTo>
                        <a:pt x="46947" y="36265"/>
                        <a:pt x="54290" y="30612"/>
                        <a:pt x="62728" y="28324"/>
                      </a:cubicBezTo>
                      <a:cubicBezTo>
                        <a:pt x="64303" y="27893"/>
                        <a:pt x="65961" y="27578"/>
                        <a:pt x="67552" y="27263"/>
                      </a:cubicBezTo>
                      <a:cubicBezTo>
                        <a:pt x="70884" y="26617"/>
                        <a:pt x="74332" y="25937"/>
                        <a:pt x="77283" y="24230"/>
                      </a:cubicBezTo>
                      <a:cubicBezTo>
                        <a:pt x="81577" y="21743"/>
                        <a:pt x="84328" y="17383"/>
                        <a:pt x="86997" y="13156"/>
                      </a:cubicBezTo>
                      <a:cubicBezTo>
                        <a:pt x="88008" y="11565"/>
                        <a:pt x="89036" y="9924"/>
                        <a:pt x="90147" y="8398"/>
                      </a:cubicBezTo>
                      <a:cubicBezTo>
                        <a:pt x="92335" y="5381"/>
                        <a:pt x="95286" y="2828"/>
                        <a:pt x="98253" y="1386"/>
                      </a:cubicBezTo>
                      <a:cubicBezTo>
                        <a:pt x="101784" y="-338"/>
                        <a:pt x="105183" y="-454"/>
                        <a:pt x="108084" y="1038"/>
                      </a:cubicBezTo>
                      <a:cubicBezTo>
                        <a:pt x="109592" y="1817"/>
                        <a:pt x="110852" y="2994"/>
                        <a:pt x="112079" y="4122"/>
                      </a:cubicBezTo>
                      <a:cubicBezTo>
                        <a:pt x="113637" y="5564"/>
                        <a:pt x="115112" y="6940"/>
                        <a:pt x="117035" y="7537"/>
                      </a:cubicBezTo>
                      <a:cubicBezTo>
                        <a:pt x="118991" y="8150"/>
                        <a:pt x="121030" y="7835"/>
                        <a:pt x="123202" y="7520"/>
                      </a:cubicBezTo>
                      <a:cubicBezTo>
                        <a:pt x="125108" y="7221"/>
                        <a:pt x="127098" y="6923"/>
                        <a:pt x="129021" y="7338"/>
                      </a:cubicBezTo>
                      <a:cubicBezTo>
                        <a:pt x="133994" y="8398"/>
                        <a:pt x="136729" y="13869"/>
                        <a:pt x="136497" y="18544"/>
                      </a:cubicBezTo>
                      <a:cubicBezTo>
                        <a:pt x="136232" y="23782"/>
                        <a:pt x="133065" y="28440"/>
                        <a:pt x="130711" y="31491"/>
                      </a:cubicBezTo>
                      <a:lnTo>
                        <a:pt x="130446" y="31839"/>
                      </a:lnTo>
                      <a:cubicBezTo>
                        <a:pt x="128938" y="33778"/>
                        <a:pt x="127379" y="35784"/>
                        <a:pt x="127247" y="38138"/>
                      </a:cubicBezTo>
                      <a:cubicBezTo>
                        <a:pt x="127131" y="40227"/>
                        <a:pt x="128109" y="42083"/>
                        <a:pt x="129153" y="44039"/>
                      </a:cubicBezTo>
                      <a:cubicBezTo>
                        <a:pt x="129866" y="45366"/>
                        <a:pt x="130579" y="46742"/>
                        <a:pt x="130960" y="48217"/>
                      </a:cubicBezTo>
                      <a:cubicBezTo>
                        <a:pt x="132038" y="52544"/>
                        <a:pt x="130032" y="57401"/>
                        <a:pt x="124992" y="62656"/>
                      </a:cubicBezTo>
                      <a:cubicBezTo>
                        <a:pt x="111648" y="76548"/>
                        <a:pt x="92518" y="85963"/>
                        <a:pt x="66524" y="91417"/>
                      </a:cubicBezTo>
                      <a:cubicBezTo>
                        <a:pt x="55318" y="93771"/>
                        <a:pt x="43781" y="95247"/>
                        <a:pt x="32624" y="96672"/>
                      </a:cubicBezTo>
                      <a:cubicBezTo>
                        <a:pt x="22329" y="97998"/>
                        <a:pt x="11670" y="99358"/>
                        <a:pt x="1326" y="101397"/>
                      </a:cubicBezTo>
                      <a:lnTo>
                        <a:pt x="0" y="101662"/>
                      </a:lnTo>
                      <a:lnTo>
                        <a:pt x="1078" y="100850"/>
                      </a:lnTo>
                      <a:close/>
                      <a:moveTo>
                        <a:pt x="128573" y="44371"/>
                      </a:moveTo>
                      <a:cubicBezTo>
                        <a:pt x="127545" y="42415"/>
                        <a:pt x="126468" y="40393"/>
                        <a:pt x="126600" y="38138"/>
                      </a:cubicBezTo>
                      <a:cubicBezTo>
                        <a:pt x="126750" y="35585"/>
                        <a:pt x="128374" y="33496"/>
                        <a:pt x="129932" y="31491"/>
                      </a:cubicBezTo>
                      <a:lnTo>
                        <a:pt x="130198" y="31143"/>
                      </a:lnTo>
                      <a:cubicBezTo>
                        <a:pt x="132502" y="28159"/>
                        <a:pt x="135602" y="23600"/>
                        <a:pt x="135867" y="18544"/>
                      </a:cubicBezTo>
                      <a:cubicBezTo>
                        <a:pt x="136082" y="14134"/>
                        <a:pt x="133530" y="8962"/>
                        <a:pt x="128888" y="7984"/>
                      </a:cubicBezTo>
                      <a:cubicBezTo>
                        <a:pt x="127081" y="7603"/>
                        <a:pt x="125158" y="7885"/>
                        <a:pt x="123301" y="8167"/>
                      </a:cubicBezTo>
                      <a:cubicBezTo>
                        <a:pt x="121163" y="8481"/>
                        <a:pt x="118958" y="8829"/>
                        <a:pt x="116869" y="8167"/>
                      </a:cubicBezTo>
                      <a:cubicBezTo>
                        <a:pt x="114814" y="7520"/>
                        <a:pt x="113223" y="6045"/>
                        <a:pt x="111681" y="4602"/>
                      </a:cubicBezTo>
                      <a:cubicBezTo>
                        <a:pt x="110487" y="3492"/>
                        <a:pt x="109244" y="2348"/>
                        <a:pt x="107818" y="1602"/>
                      </a:cubicBezTo>
                      <a:cubicBezTo>
                        <a:pt x="102099" y="-1332"/>
                        <a:pt x="94855" y="2978"/>
                        <a:pt x="90661" y="8763"/>
                      </a:cubicBezTo>
                      <a:cubicBezTo>
                        <a:pt x="89567" y="10272"/>
                        <a:pt x="88539" y="11913"/>
                        <a:pt x="87528" y="13488"/>
                      </a:cubicBezTo>
                      <a:cubicBezTo>
                        <a:pt x="84809" y="17781"/>
                        <a:pt x="82008" y="22207"/>
                        <a:pt x="77598" y="24760"/>
                      </a:cubicBezTo>
                      <a:cubicBezTo>
                        <a:pt x="74564" y="26517"/>
                        <a:pt x="71067" y="27197"/>
                        <a:pt x="67668" y="27860"/>
                      </a:cubicBezTo>
                      <a:cubicBezTo>
                        <a:pt x="66093" y="28175"/>
                        <a:pt x="64452" y="28490"/>
                        <a:pt x="62894" y="28904"/>
                      </a:cubicBezTo>
                      <a:cubicBezTo>
                        <a:pt x="54606" y="31143"/>
                        <a:pt x="47394" y="36696"/>
                        <a:pt x="43101" y="44139"/>
                      </a:cubicBezTo>
                      <a:cubicBezTo>
                        <a:pt x="40366" y="48880"/>
                        <a:pt x="38841" y="54284"/>
                        <a:pt x="37382" y="59523"/>
                      </a:cubicBezTo>
                      <a:cubicBezTo>
                        <a:pt x="35906" y="64761"/>
                        <a:pt x="34381" y="70182"/>
                        <a:pt x="31646" y="74973"/>
                      </a:cubicBezTo>
                      <a:cubicBezTo>
                        <a:pt x="26722" y="83560"/>
                        <a:pt x="18417" y="89345"/>
                        <a:pt x="9648" y="95479"/>
                      </a:cubicBezTo>
                      <a:cubicBezTo>
                        <a:pt x="7294" y="97120"/>
                        <a:pt x="4890" y="98794"/>
                        <a:pt x="2503" y="100568"/>
                      </a:cubicBezTo>
                      <a:cubicBezTo>
                        <a:pt x="12450" y="98662"/>
                        <a:pt x="22645" y="97352"/>
                        <a:pt x="32525" y="96092"/>
                      </a:cubicBezTo>
                      <a:cubicBezTo>
                        <a:pt x="43681" y="94666"/>
                        <a:pt x="55202" y="93191"/>
                        <a:pt x="66375" y="90854"/>
                      </a:cubicBezTo>
                      <a:cubicBezTo>
                        <a:pt x="92252" y="85433"/>
                        <a:pt x="111266" y="76083"/>
                        <a:pt x="124528" y="62274"/>
                      </a:cubicBezTo>
                      <a:cubicBezTo>
                        <a:pt x="129419" y="57185"/>
                        <a:pt x="131375" y="52511"/>
                        <a:pt x="130347" y="48399"/>
                      </a:cubicBezTo>
                      <a:cubicBezTo>
                        <a:pt x="130131" y="47570"/>
                        <a:pt x="129800" y="46758"/>
                        <a:pt x="129419" y="45962"/>
                      </a:cubicBezTo>
                      <a:cubicBezTo>
                        <a:pt x="129153" y="45415"/>
                        <a:pt x="128871" y="44885"/>
                        <a:pt x="128606" y="4437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2" name="Google Shape;1132;p42"/>
              <p:cNvGrpSpPr/>
              <p:nvPr/>
            </p:nvGrpSpPr>
            <p:grpSpPr>
              <a:xfrm>
                <a:off x="2443538" y="2782869"/>
                <a:ext cx="97093" cy="157384"/>
                <a:chOff x="2443538" y="2782869"/>
                <a:chExt cx="97093" cy="157384"/>
              </a:xfrm>
            </p:grpSpPr>
            <p:sp>
              <p:nvSpPr>
                <p:cNvPr id="1133" name="Google Shape;1133;p42"/>
                <p:cNvSpPr/>
                <p:nvPr/>
              </p:nvSpPr>
              <p:spPr>
                <a:xfrm>
                  <a:off x="2444682" y="2783184"/>
                  <a:ext cx="95647" cy="15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7" h="156223" extrusionOk="0">
                      <a:moveTo>
                        <a:pt x="0" y="156224"/>
                      </a:moveTo>
                      <a:cubicBezTo>
                        <a:pt x="20920" y="146758"/>
                        <a:pt x="42222" y="137027"/>
                        <a:pt x="59164" y="121544"/>
                      </a:cubicBezTo>
                      <a:cubicBezTo>
                        <a:pt x="69110" y="112460"/>
                        <a:pt x="77714" y="100441"/>
                        <a:pt x="77731" y="86981"/>
                      </a:cubicBezTo>
                      <a:cubicBezTo>
                        <a:pt x="77731" y="81925"/>
                        <a:pt x="76537" y="76885"/>
                        <a:pt x="77018" y="71846"/>
                      </a:cubicBezTo>
                      <a:cubicBezTo>
                        <a:pt x="77681" y="65165"/>
                        <a:pt x="81228" y="59197"/>
                        <a:pt x="84030" y="53097"/>
                      </a:cubicBezTo>
                      <a:cubicBezTo>
                        <a:pt x="89650" y="40863"/>
                        <a:pt x="92335" y="27518"/>
                        <a:pt x="94987" y="14306"/>
                      </a:cubicBezTo>
                      <a:cubicBezTo>
                        <a:pt x="95551" y="11538"/>
                        <a:pt x="96082" y="8587"/>
                        <a:pt x="95104" y="5935"/>
                      </a:cubicBezTo>
                      <a:cubicBezTo>
                        <a:pt x="93661" y="2072"/>
                        <a:pt x="89235" y="-16"/>
                        <a:pt x="85107" y="0"/>
                      </a:cubicBezTo>
                      <a:cubicBezTo>
                        <a:pt x="80980" y="0"/>
                        <a:pt x="77068" y="1691"/>
                        <a:pt x="73271" y="3332"/>
                      </a:cubicBezTo>
                      <a:cubicBezTo>
                        <a:pt x="67221" y="5968"/>
                        <a:pt x="61153" y="8587"/>
                        <a:pt x="55103" y="11223"/>
                      </a:cubicBezTo>
                      <a:cubicBezTo>
                        <a:pt x="50992" y="13013"/>
                        <a:pt x="46764" y="14870"/>
                        <a:pt x="43598" y="18053"/>
                      </a:cubicBezTo>
                      <a:cubicBezTo>
                        <a:pt x="40316" y="21352"/>
                        <a:pt x="38476" y="25778"/>
                        <a:pt x="36719" y="30088"/>
                      </a:cubicBezTo>
                      <a:cubicBezTo>
                        <a:pt x="32558" y="40233"/>
                        <a:pt x="28397" y="50395"/>
                        <a:pt x="24236" y="60540"/>
                      </a:cubicBezTo>
                      <a:cubicBezTo>
                        <a:pt x="21451" y="67320"/>
                        <a:pt x="18633" y="74316"/>
                        <a:pt x="18566" y="81643"/>
                      </a:cubicBezTo>
                      <a:cubicBezTo>
                        <a:pt x="18500" y="89070"/>
                        <a:pt x="21302" y="96546"/>
                        <a:pt x="19727" y="103807"/>
                      </a:cubicBezTo>
                      <a:cubicBezTo>
                        <a:pt x="17389" y="114599"/>
                        <a:pt x="5984" y="122091"/>
                        <a:pt x="4940" y="133082"/>
                      </a:cubicBezTo>
                      <a:cubicBezTo>
                        <a:pt x="4559" y="137027"/>
                        <a:pt x="5620" y="141023"/>
                        <a:pt x="5288" y="144968"/>
                      </a:cubicBezTo>
                      <a:cubicBezTo>
                        <a:pt x="4957" y="148913"/>
                        <a:pt x="2536" y="153257"/>
                        <a:pt x="0" y="1562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42"/>
                <p:cNvSpPr/>
                <p:nvPr/>
              </p:nvSpPr>
              <p:spPr>
                <a:xfrm>
                  <a:off x="2443538" y="2782869"/>
                  <a:ext cx="97093" cy="1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93" h="157384" extrusionOk="0">
                      <a:moveTo>
                        <a:pt x="912" y="156340"/>
                      </a:moveTo>
                      <a:cubicBezTo>
                        <a:pt x="3216" y="153638"/>
                        <a:pt x="5785" y="149311"/>
                        <a:pt x="6134" y="145250"/>
                      </a:cubicBezTo>
                      <a:cubicBezTo>
                        <a:pt x="6299" y="143327"/>
                        <a:pt x="6134" y="141371"/>
                        <a:pt x="5951" y="139464"/>
                      </a:cubicBezTo>
                      <a:cubicBezTo>
                        <a:pt x="5769" y="137458"/>
                        <a:pt x="5587" y="135403"/>
                        <a:pt x="5785" y="133364"/>
                      </a:cubicBezTo>
                      <a:cubicBezTo>
                        <a:pt x="6349" y="127462"/>
                        <a:pt x="9897" y="122489"/>
                        <a:pt x="13328" y="117682"/>
                      </a:cubicBezTo>
                      <a:cubicBezTo>
                        <a:pt x="16362" y="113455"/>
                        <a:pt x="19478" y="109062"/>
                        <a:pt x="20572" y="104055"/>
                      </a:cubicBezTo>
                      <a:cubicBezTo>
                        <a:pt x="21517" y="99729"/>
                        <a:pt x="20854" y="95220"/>
                        <a:pt x="20224" y="90843"/>
                      </a:cubicBezTo>
                      <a:cubicBezTo>
                        <a:pt x="19810" y="87942"/>
                        <a:pt x="19379" y="84925"/>
                        <a:pt x="19395" y="81958"/>
                      </a:cubicBezTo>
                      <a:cubicBezTo>
                        <a:pt x="19462" y="74465"/>
                        <a:pt x="22446" y="67171"/>
                        <a:pt x="25081" y="60739"/>
                      </a:cubicBezTo>
                      <a:lnTo>
                        <a:pt x="37564" y="30287"/>
                      </a:lnTo>
                      <a:cubicBezTo>
                        <a:pt x="39238" y="26192"/>
                        <a:pt x="41145" y="21550"/>
                        <a:pt x="44510" y="18152"/>
                      </a:cubicBezTo>
                      <a:cubicBezTo>
                        <a:pt x="47759" y="14886"/>
                        <a:pt x="52202" y="12947"/>
                        <a:pt x="56114" y="11256"/>
                      </a:cubicBezTo>
                      <a:lnTo>
                        <a:pt x="74283" y="3365"/>
                      </a:lnTo>
                      <a:cubicBezTo>
                        <a:pt x="77896" y="1807"/>
                        <a:pt x="81975" y="17"/>
                        <a:pt x="86235" y="0"/>
                      </a:cubicBezTo>
                      <a:cubicBezTo>
                        <a:pt x="90081" y="0"/>
                        <a:pt x="94954" y="1906"/>
                        <a:pt x="96529" y="6134"/>
                      </a:cubicBezTo>
                      <a:cubicBezTo>
                        <a:pt x="97574" y="8952"/>
                        <a:pt x="96944" y="12118"/>
                        <a:pt x="96430" y="14671"/>
                      </a:cubicBezTo>
                      <a:cubicBezTo>
                        <a:pt x="93811" y="27700"/>
                        <a:pt x="91109" y="41194"/>
                        <a:pt x="85456" y="53528"/>
                      </a:cubicBezTo>
                      <a:cubicBezTo>
                        <a:pt x="84892" y="54771"/>
                        <a:pt x="84279" y="56031"/>
                        <a:pt x="83682" y="57241"/>
                      </a:cubicBezTo>
                      <a:cubicBezTo>
                        <a:pt x="81378" y="61999"/>
                        <a:pt x="78974" y="66906"/>
                        <a:pt x="78460" y="72177"/>
                      </a:cubicBezTo>
                      <a:cubicBezTo>
                        <a:pt x="78178" y="75078"/>
                        <a:pt x="78460" y="78046"/>
                        <a:pt x="78758" y="80930"/>
                      </a:cubicBezTo>
                      <a:cubicBezTo>
                        <a:pt x="78957" y="83002"/>
                        <a:pt x="79173" y="85157"/>
                        <a:pt x="79173" y="87279"/>
                      </a:cubicBezTo>
                      <a:cubicBezTo>
                        <a:pt x="79140" y="101950"/>
                        <a:pt x="69011" y="114300"/>
                        <a:pt x="60507" y="122075"/>
                      </a:cubicBezTo>
                      <a:cubicBezTo>
                        <a:pt x="43366" y="137757"/>
                        <a:pt x="21965" y="147438"/>
                        <a:pt x="1260" y="156821"/>
                      </a:cubicBezTo>
                      <a:lnTo>
                        <a:pt x="0" y="157384"/>
                      </a:lnTo>
                      <a:lnTo>
                        <a:pt x="895" y="156323"/>
                      </a:lnTo>
                      <a:close/>
                      <a:moveTo>
                        <a:pt x="86268" y="630"/>
                      </a:moveTo>
                      <a:cubicBezTo>
                        <a:pt x="82140" y="630"/>
                        <a:pt x="78112" y="2387"/>
                        <a:pt x="74565" y="3945"/>
                      </a:cubicBezTo>
                      <a:lnTo>
                        <a:pt x="56396" y="11836"/>
                      </a:lnTo>
                      <a:cubicBezTo>
                        <a:pt x="52533" y="13510"/>
                        <a:pt x="48157" y="15417"/>
                        <a:pt x="44991" y="18600"/>
                      </a:cubicBezTo>
                      <a:cubicBezTo>
                        <a:pt x="41708" y="21898"/>
                        <a:pt x="39835" y="26490"/>
                        <a:pt x="38177" y="30535"/>
                      </a:cubicBezTo>
                      <a:lnTo>
                        <a:pt x="25695" y="60988"/>
                      </a:lnTo>
                      <a:cubicBezTo>
                        <a:pt x="23076" y="67370"/>
                        <a:pt x="20108" y="74598"/>
                        <a:pt x="20059" y="81975"/>
                      </a:cubicBezTo>
                      <a:cubicBezTo>
                        <a:pt x="20042" y="84892"/>
                        <a:pt x="20473" y="87876"/>
                        <a:pt x="20887" y="90760"/>
                      </a:cubicBezTo>
                      <a:cubicBezTo>
                        <a:pt x="21517" y="95187"/>
                        <a:pt x="22180" y="99762"/>
                        <a:pt x="21219" y="104188"/>
                      </a:cubicBezTo>
                      <a:cubicBezTo>
                        <a:pt x="20108" y="109327"/>
                        <a:pt x="16942" y="113753"/>
                        <a:pt x="13875" y="118046"/>
                      </a:cubicBezTo>
                      <a:cubicBezTo>
                        <a:pt x="10494" y="122788"/>
                        <a:pt x="6979" y="127678"/>
                        <a:pt x="6449" y="133430"/>
                      </a:cubicBezTo>
                      <a:cubicBezTo>
                        <a:pt x="6266" y="135420"/>
                        <a:pt x="6449" y="137458"/>
                        <a:pt x="6614" y="139431"/>
                      </a:cubicBezTo>
                      <a:cubicBezTo>
                        <a:pt x="6780" y="141354"/>
                        <a:pt x="6963" y="143360"/>
                        <a:pt x="6797" y="145333"/>
                      </a:cubicBezTo>
                      <a:cubicBezTo>
                        <a:pt x="6498" y="149046"/>
                        <a:pt x="4376" y="152975"/>
                        <a:pt x="2255" y="155760"/>
                      </a:cubicBezTo>
                      <a:cubicBezTo>
                        <a:pt x="22545" y="146576"/>
                        <a:pt x="43416" y="136978"/>
                        <a:pt x="60159" y="121660"/>
                      </a:cubicBezTo>
                      <a:cubicBezTo>
                        <a:pt x="68564" y="113968"/>
                        <a:pt x="78609" y="101768"/>
                        <a:pt x="78626" y="87329"/>
                      </a:cubicBezTo>
                      <a:cubicBezTo>
                        <a:pt x="78626" y="85240"/>
                        <a:pt x="78427" y="83102"/>
                        <a:pt x="78211" y="81030"/>
                      </a:cubicBezTo>
                      <a:cubicBezTo>
                        <a:pt x="77930" y="78128"/>
                        <a:pt x="77631" y="75128"/>
                        <a:pt x="77913" y="72161"/>
                      </a:cubicBezTo>
                      <a:cubicBezTo>
                        <a:pt x="78444" y="66790"/>
                        <a:pt x="80864" y="61817"/>
                        <a:pt x="83185" y="57009"/>
                      </a:cubicBezTo>
                      <a:cubicBezTo>
                        <a:pt x="83765" y="55799"/>
                        <a:pt x="84378" y="54539"/>
                        <a:pt x="84942" y="53312"/>
                      </a:cubicBezTo>
                      <a:cubicBezTo>
                        <a:pt x="90578" y="41045"/>
                        <a:pt x="93264" y="27601"/>
                        <a:pt x="95883" y="14588"/>
                      </a:cubicBezTo>
                      <a:cubicBezTo>
                        <a:pt x="96380" y="12118"/>
                        <a:pt x="96993" y="9035"/>
                        <a:pt x="95999" y="6399"/>
                      </a:cubicBezTo>
                      <a:cubicBezTo>
                        <a:pt x="95916" y="6183"/>
                        <a:pt x="95833" y="5984"/>
                        <a:pt x="95734" y="5785"/>
                      </a:cubicBezTo>
                      <a:cubicBezTo>
                        <a:pt x="94026" y="2254"/>
                        <a:pt x="89733" y="647"/>
                        <a:pt x="86285" y="66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5" name="Google Shape;1135;p42"/>
              <p:cNvGrpSpPr/>
              <p:nvPr/>
            </p:nvGrpSpPr>
            <p:grpSpPr>
              <a:xfrm>
                <a:off x="2461724" y="2914835"/>
                <a:ext cx="171623" cy="46162"/>
                <a:chOff x="2461724" y="2914835"/>
                <a:chExt cx="171623" cy="46162"/>
              </a:xfrm>
            </p:grpSpPr>
            <p:sp>
              <p:nvSpPr>
                <p:cNvPr id="1136" name="Google Shape;1136;p42"/>
                <p:cNvSpPr/>
                <p:nvPr/>
              </p:nvSpPr>
              <p:spPr>
                <a:xfrm>
                  <a:off x="2461823" y="2915175"/>
                  <a:ext cx="171200" cy="45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00" h="45497" extrusionOk="0">
                      <a:moveTo>
                        <a:pt x="23821" y="30068"/>
                      </a:moveTo>
                      <a:cubicBezTo>
                        <a:pt x="41460" y="32356"/>
                        <a:pt x="58567" y="37611"/>
                        <a:pt x="75957" y="41357"/>
                      </a:cubicBezTo>
                      <a:cubicBezTo>
                        <a:pt x="93346" y="45104"/>
                        <a:pt x="111498" y="47341"/>
                        <a:pt x="128871" y="43496"/>
                      </a:cubicBezTo>
                      <a:cubicBezTo>
                        <a:pt x="146244" y="39650"/>
                        <a:pt x="162838" y="28874"/>
                        <a:pt x="169917" y="12546"/>
                      </a:cubicBezTo>
                      <a:cubicBezTo>
                        <a:pt x="171442" y="9032"/>
                        <a:pt x="172138" y="4141"/>
                        <a:pt x="168939" y="2036"/>
                      </a:cubicBezTo>
                      <a:cubicBezTo>
                        <a:pt x="167712" y="1224"/>
                        <a:pt x="166203" y="1058"/>
                        <a:pt x="164745" y="925"/>
                      </a:cubicBezTo>
                      <a:cubicBezTo>
                        <a:pt x="138884" y="-1495"/>
                        <a:pt x="109774" y="-252"/>
                        <a:pt x="91374" y="18083"/>
                      </a:cubicBezTo>
                      <a:cubicBezTo>
                        <a:pt x="87942" y="13623"/>
                        <a:pt x="84378" y="9048"/>
                        <a:pt x="79488" y="6247"/>
                      </a:cubicBezTo>
                      <a:cubicBezTo>
                        <a:pt x="74598" y="3445"/>
                        <a:pt x="68000" y="2865"/>
                        <a:pt x="63574" y="6329"/>
                      </a:cubicBezTo>
                      <a:cubicBezTo>
                        <a:pt x="60905" y="8435"/>
                        <a:pt x="59380" y="11667"/>
                        <a:pt x="57026" y="14121"/>
                      </a:cubicBezTo>
                      <a:cubicBezTo>
                        <a:pt x="54539" y="16707"/>
                        <a:pt x="51240" y="18331"/>
                        <a:pt x="47975" y="19857"/>
                      </a:cubicBezTo>
                      <a:cubicBezTo>
                        <a:pt x="32906" y="26902"/>
                        <a:pt x="15566" y="33035"/>
                        <a:pt x="0" y="27151"/>
                      </a:cubicBezTo>
                      <a:cubicBezTo>
                        <a:pt x="10792" y="30383"/>
                        <a:pt x="22131" y="31742"/>
                        <a:pt x="23821" y="30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42"/>
                <p:cNvSpPr/>
                <p:nvPr/>
              </p:nvSpPr>
              <p:spPr>
                <a:xfrm>
                  <a:off x="2461724" y="2914835"/>
                  <a:ext cx="171623" cy="46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23" h="46162" extrusionOk="0">
                      <a:moveTo>
                        <a:pt x="182" y="27192"/>
                      </a:moveTo>
                      <a:cubicBezTo>
                        <a:pt x="2686" y="27938"/>
                        <a:pt x="5139" y="28568"/>
                        <a:pt x="7476" y="29099"/>
                      </a:cubicBezTo>
                      <a:cubicBezTo>
                        <a:pt x="21070" y="31187"/>
                        <a:pt x="35376" y="25783"/>
                        <a:pt x="47941" y="19915"/>
                      </a:cubicBezTo>
                      <a:cubicBezTo>
                        <a:pt x="51439" y="18290"/>
                        <a:pt x="54523" y="16732"/>
                        <a:pt x="56893" y="14245"/>
                      </a:cubicBezTo>
                      <a:cubicBezTo>
                        <a:pt x="57854" y="13251"/>
                        <a:pt x="58700" y="12090"/>
                        <a:pt x="59512" y="10963"/>
                      </a:cubicBezTo>
                      <a:cubicBezTo>
                        <a:pt x="60673" y="9355"/>
                        <a:pt x="61883" y="7681"/>
                        <a:pt x="63474" y="6437"/>
                      </a:cubicBezTo>
                      <a:cubicBezTo>
                        <a:pt x="68265" y="2674"/>
                        <a:pt x="75095" y="3669"/>
                        <a:pt x="79736" y="6321"/>
                      </a:cubicBezTo>
                      <a:cubicBezTo>
                        <a:pt x="84643" y="9123"/>
                        <a:pt x="88290" y="13781"/>
                        <a:pt x="91506" y="17959"/>
                      </a:cubicBezTo>
                      <a:cubicBezTo>
                        <a:pt x="111366" y="-1569"/>
                        <a:pt x="142879" y="-1105"/>
                        <a:pt x="164877" y="967"/>
                      </a:cubicBezTo>
                      <a:cubicBezTo>
                        <a:pt x="166220" y="1100"/>
                        <a:pt x="167877" y="1249"/>
                        <a:pt x="169220" y="2127"/>
                      </a:cubicBezTo>
                      <a:cubicBezTo>
                        <a:pt x="172569" y="4332"/>
                        <a:pt x="171906" y="9372"/>
                        <a:pt x="170314" y="13019"/>
                      </a:cubicBezTo>
                      <a:cubicBezTo>
                        <a:pt x="163700" y="28253"/>
                        <a:pt x="148283" y="39890"/>
                        <a:pt x="129054" y="44151"/>
                      </a:cubicBezTo>
                      <a:cubicBezTo>
                        <a:pt x="110172" y="48328"/>
                        <a:pt x="90793" y="45195"/>
                        <a:pt x="76007" y="42012"/>
                      </a:cubicBezTo>
                      <a:cubicBezTo>
                        <a:pt x="70138" y="40752"/>
                        <a:pt x="64204" y="39294"/>
                        <a:pt x="58468" y="37868"/>
                      </a:cubicBezTo>
                      <a:cubicBezTo>
                        <a:pt x="47262" y="35100"/>
                        <a:pt x="35658" y="32248"/>
                        <a:pt x="24020" y="30740"/>
                      </a:cubicBezTo>
                      <a:cubicBezTo>
                        <a:pt x="22280" y="32099"/>
                        <a:pt x="15102" y="31386"/>
                        <a:pt x="7559" y="29745"/>
                      </a:cubicBezTo>
                      <a:cubicBezTo>
                        <a:pt x="5006" y="29364"/>
                        <a:pt x="2487" y="28734"/>
                        <a:pt x="0" y="27789"/>
                      </a:cubicBezTo>
                      <a:lnTo>
                        <a:pt x="199" y="27209"/>
                      </a:lnTo>
                      <a:close/>
                      <a:moveTo>
                        <a:pt x="168839" y="2625"/>
                      </a:moveTo>
                      <a:cubicBezTo>
                        <a:pt x="167646" y="1829"/>
                        <a:pt x="166054" y="1680"/>
                        <a:pt x="164778" y="1564"/>
                      </a:cubicBezTo>
                      <a:cubicBezTo>
                        <a:pt x="142813" y="-492"/>
                        <a:pt x="111316" y="-973"/>
                        <a:pt x="91655" y="18622"/>
                      </a:cubicBezTo>
                      <a:lnTo>
                        <a:pt x="91407" y="18870"/>
                      </a:lnTo>
                      <a:lnTo>
                        <a:pt x="91191" y="18589"/>
                      </a:lnTo>
                      <a:cubicBezTo>
                        <a:pt x="87959" y="14395"/>
                        <a:pt x="84312" y="9637"/>
                        <a:pt x="79405" y="6835"/>
                      </a:cubicBezTo>
                      <a:cubicBezTo>
                        <a:pt x="74946" y="4283"/>
                        <a:pt x="68398" y="3321"/>
                        <a:pt x="63839" y="6902"/>
                      </a:cubicBezTo>
                      <a:cubicBezTo>
                        <a:pt x="62314" y="8112"/>
                        <a:pt x="61137" y="9736"/>
                        <a:pt x="59993" y="11311"/>
                      </a:cubicBezTo>
                      <a:cubicBezTo>
                        <a:pt x="59164" y="12455"/>
                        <a:pt x="58319" y="13632"/>
                        <a:pt x="57324" y="14660"/>
                      </a:cubicBezTo>
                      <a:cubicBezTo>
                        <a:pt x="54871" y="17213"/>
                        <a:pt x="51737" y="18804"/>
                        <a:pt x="48190" y="20462"/>
                      </a:cubicBezTo>
                      <a:cubicBezTo>
                        <a:pt x="37282" y="25551"/>
                        <a:pt x="25081" y="30292"/>
                        <a:pt x="13096" y="30160"/>
                      </a:cubicBezTo>
                      <a:cubicBezTo>
                        <a:pt x="18716" y="31038"/>
                        <a:pt x="22827" y="31038"/>
                        <a:pt x="23689" y="30176"/>
                      </a:cubicBezTo>
                      <a:lnTo>
                        <a:pt x="23788" y="30077"/>
                      </a:lnTo>
                      <a:lnTo>
                        <a:pt x="23937" y="30077"/>
                      </a:lnTo>
                      <a:cubicBezTo>
                        <a:pt x="35658" y="31618"/>
                        <a:pt x="47311" y="34486"/>
                        <a:pt x="58584" y="37255"/>
                      </a:cubicBezTo>
                      <a:cubicBezTo>
                        <a:pt x="64320" y="38664"/>
                        <a:pt x="70238" y="40122"/>
                        <a:pt x="76089" y="41382"/>
                      </a:cubicBezTo>
                      <a:cubicBezTo>
                        <a:pt x="90810" y="44548"/>
                        <a:pt x="110106" y="47665"/>
                        <a:pt x="128871" y="43521"/>
                      </a:cubicBezTo>
                      <a:cubicBezTo>
                        <a:pt x="147902" y="39310"/>
                        <a:pt x="163170" y="27806"/>
                        <a:pt x="169701" y="12753"/>
                      </a:cubicBezTo>
                      <a:cubicBezTo>
                        <a:pt x="170845" y="10118"/>
                        <a:pt x="171508" y="6736"/>
                        <a:pt x="170381" y="4398"/>
                      </a:cubicBezTo>
                      <a:cubicBezTo>
                        <a:pt x="170033" y="3686"/>
                        <a:pt x="169535" y="3089"/>
                        <a:pt x="168839" y="2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8" name="Google Shape;1138;p42"/>
              <p:cNvGrpSpPr/>
              <p:nvPr/>
            </p:nvGrpSpPr>
            <p:grpSpPr>
              <a:xfrm>
                <a:off x="2326752" y="2881404"/>
                <a:ext cx="187455" cy="88321"/>
                <a:chOff x="2326752" y="2881404"/>
                <a:chExt cx="187455" cy="88321"/>
              </a:xfrm>
            </p:grpSpPr>
            <p:sp>
              <p:nvSpPr>
                <p:cNvPr id="1139" name="Google Shape;1139;p42"/>
                <p:cNvSpPr/>
                <p:nvPr/>
              </p:nvSpPr>
              <p:spPr>
                <a:xfrm>
                  <a:off x="2327863" y="2882117"/>
                  <a:ext cx="184570" cy="87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70" h="87280" extrusionOk="0">
                      <a:moveTo>
                        <a:pt x="108962" y="68033"/>
                      </a:moveTo>
                      <a:cubicBezTo>
                        <a:pt x="132319" y="78228"/>
                        <a:pt x="159987" y="63325"/>
                        <a:pt x="184571" y="70006"/>
                      </a:cubicBezTo>
                      <a:cubicBezTo>
                        <a:pt x="168043" y="58998"/>
                        <a:pt x="146692" y="55534"/>
                        <a:pt x="127545" y="60772"/>
                      </a:cubicBezTo>
                      <a:cubicBezTo>
                        <a:pt x="145001" y="57341"/>
                        <a:pt x="164960" y="52003"/>
                        <a:pt x="172337" y="35823"/>
                      </a:cubicBezTo>
                      <a:cubicBezTo>
                        <a:pt x="157136" y="40664"/>
                        <a:pt x="141918" y="45505"/>
                        <a:pt x="126716" y="50328"/>
                      </a:cubicBezTo>
                      <a:cubicBezTo>
                        <a:pt x="135950" y="35426"/>
                        <a:pt x="140144" y="17456"/>
                        <a:pt x="138486" y="0"/>
                      </a:cubicBezTo>
                      <a:cubicBezTo>
                        <a:pt x="129418" y="9897"/>
                        <a:pt x="122605" y="21865"/>
                        <a:pt x="118726" y="34713"/>
                      </a:cubicBezTo>
                      <a:cubicBezTo>
                        <a:pt x="115759" y="44510"/>
                        <a:pt x="114184" y="55351"/>
                        <a:pt x="107188" y="62828"/>
                      </a:cubicBezTo>
                      <a:cubicBezTo>
                        <a:pt x="100342" y="70138"/>
                        <a:pt x="89865" y="72525"/>
                        <a:pt x="80002" y="74266"/>
                      </a:cubicBezTo>
                      <a:cubicBezTo>
                        <a:pt x="53594" y="78924"/>
                        <a:pt x="26822" y="81477"/>
                        <a:pt x="0" y="81908"/>
                      </a:cubicBezTo>
                      <a:cubicBezTo>
                        <a:pt x="10891" y="88274"/>
                        <a:pt x="24369" y="87810"/>
                        <a:pt x="36901" y="86401"/>
                      </a:cubicBezTo>
                      <a:cubicBezTo>
                        <a:pt x="61833" y="83599"/>
                        <a:pt x="86434" y="77847"/>
                        <a:pt x="108979" y="680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42"/>
                <p:cNvSpPr/>
                <p:nvPr/>
              </p:nvSpPr>
              <p:spPr>
                <a:xfrm>
                  <a:off x="2326752" y="2881404"/>
                  <a:ext cx="187455" cy="8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55" h="88321" extrusionOk="0">
                      <a:moveTo>
                        <a:pt x="1111" y="82322"/>
                      </a:moveTo>
                      <a:cubicBezTo>
                        <a:pt x="27833" y="81891"/>
                        <a:pt x="54738" y="79322"/>
                        <a:pt x="81063" y="74697"/>
                      </a:cubicBezTo>
                      <a:cubicBezTo>
                        <a:pt x="90561" y="73023"/>
                        <a:pt x="101270" y="70636"/>
                        <a:pt x="108067" y="63342"/>
                      </a:cubicBezTo>
                      <a:cubicBezTo>
                        <a:pt x="113554" y="57490"/>
                        <a:pt x="115709" y="49400"/>
                        <a:pt x="117798" y="41592"/>
                      </a:cubicBezTo>
                      <a:cubicBezTo>
                        <a:pt x="118345" y="39520"/>
                        <a:pt x="118925" y="37398"/>
                        <a:pt x="119538" y="35343"/>
                      </a:cubicBezTo>
                      <a:cubicBezTo>
                        <a:pt x="123434" y="22479"/>
                        <a:pt x="130297" y="10427"/>
                        <a:pt x="139365" y="514"/>
                      </a:cubicBezTo>
                      <a:lnTo>
                        <a:pt x="139829" y="0"/>
                      </a:lnTo>
                      <a:lnTo>
                        <a:pt x="139895" y="696"/>
                      </a:lnTo>
                      <a:cubicBezTo>
                        <a:pt x="141553" y="17986"/>
                        <a:pt x="137508" y="35641"/>
                        <a:pt x="128523" y="50511"/>
                      </a:cubicBezTo>
                      <a:lnTo>
                        <a:pt x="174028" y="36039"/>
                      </a:lnTo>
                      <a:lnTo>
                        <a:pt x="173746" y="36669"/>
                      </a:lnTo>
                      <a:cubicBezTo>
                        <a:pt x="168126" y="49002"/>
                        <a:pt x="155378" y="55136"/>
                        <a:pt x="140906" y="59031"/>
                      </a:cubicBezTo>
                      <a:cubicBezTo>
                        <a:pt x="156605" y="57722"/>
                        <a:pt x="172751" y="61717"/>
                        <a:pt x="185880" y="70470"/>
                      </a:cubicBezTo>
                      <a:lnTo>
                        <a:pt x="187455" y="71531"/>
                      </a:lnTo>
                      <a:lnTo>
                        <a:pt x="185615" y="71033"/>
                      </a:lnTo>
                      <a:cubicBezTo>
                        <a:pt x="174276" y="67950"/>
                        <a:pt x="162092" y="69508"/>
                        <a:pt x="150306" y="71000"/>
                      </a:cubicBezTo>
                      <a:cubicBezTo>
                        <a:pt x="136712" y="72724"/>
                        <a:pt x="122672" y="74531"/>
                        <a:pt x="110089" y="69077"/>
                      </a:cubicBezTo>
                      <a:cubicBezTo>
                        <a:pt x="88987" y="78261"/>
                        <a:pt x="64751" y="84428"/>
                        <a:pt x="38045" y="87428"/>
                      </a:cubicBezTo>
                      <a:cubicBezTo>
                        <a:pt x="25264" y="88871"/>
                        <a:pt x="11919" y="89302"/>
                        <a:pt x="962" y="82903"/>
                      </a:cubicBezTo>
                      <a:lnTo>
                        <a:pt x="0" y="82339"/>
                      </a:lnTo>
                      <a:lnTo>
                        <a:pt x="1111" y="82339"/>
                      </a:lnTo>
                      <a:close/>
                      <a:moveTo>
                        <a:pt x="136132" y="60192"/>
                      </a:moveTo>
                      <a:cubicBezTo>
                        <a:pt x="133679" y="60755"/>
                        <a:pt x="131209" y="61286"/>
                        <a:pt x="128722" y="61767"/>
                      </a:cubicBezTo>
                      <a:lnTo>
                        <a:pt x="128573" y="61170"/>
                      </a:lnTo>
                      <a:cubicBezTo>
                        <a:pt x="131026" y="60507"/>
                        <a:pt x="133496" y="59976"/>
                        <a:pt x="136000" y="59578"/>
                      </a:cubicBezTo>
                      <a:cubicBezTo>
                        <a:pt x="151980" y="55849"/>
                        <a:pt x="166568" y="49997"/>
                        <a:pt x="172851" y="37017"/>
                      </a:cubicBezTo>
                      <a:lnTo>
                        <a:pt x="127098" y="51572"/>
                      </a:lnTo>
                      <a:lnTo>
                        <a:pt x="127545" y="50859"/>
                      </a:lnTo>
                      <a:cubicBezTo>
                        <a:pt x="136646" y="36171"/>
                        <a:pt x="140823" y="18633"/>
                        <a:pt x="139332" y="1426"/>
                      </a:cubicBezTo>
                      <a:cubicBezTo>
                        <a:pt x="130546" y="11173"/>
                        <a:pt x="123915" y="22943"/>
                        <a:pt x="120102" y="35492"/>
                      </a:cubicBezTo>
                      <a:cubicBezTo>
                        <a:pt x="119489" y="37531"/>
                        <a:pt x="118908" y="39669"/>
                        <a:pt x="118361" y="41725"/>
                      </a:cubicBezTo>
                      <a:cubicBezTo>
                        <a:pt x="116256" y="49616"/>
                        <a:pt x="114084" y="57772"/>
                        <a:pt x="108498" y="63739"/>
                      </a:cubicBezTo>
                      <a:cubicBezTo>
                        <a:pt x="101552" y="71166"/>
                        <a:pt x="90744" y="73586"/>
                        <a:pt x="81145" y="75277"/>
                      </a:cubicBezTo>
                      <a:cubicBezTo>
                        <a:pt x="55169" y="79852"/>
                        <a:pt x="28629" y="82422"/>
                        <a:pt x="2238" y="82903"/>
                      </a:cubicBezTo>
                      <a:cubicBezTo>
                        <a:pt x="12847" y="88638"/>
                        <a:pt x="25662" y="88174"/>
                        <a:pt x="37962" y="86798"/>
                      </a:cubicBezTo>
                      <a:cubicBezTo>
                        <a:pt x="64651" y="83798"/>
                        <a:pt x="88871" y="77631"/>
                        <a:pt x="109940" y="68447"/>
                      </a:cubicBezTo>
                      <a:lnTo>
                        <a:pt x="110056" y="68398"/>
                      </a:lnTo>
                      <a:lnTo>
                        <a:pt x="110172" y="68447"/>
                      </a:lnTo>
                      <a:cubicBezTo>
                        <a:pt x="122622" y="73885"/>
                        <a:pt x="136646" y="72094"/>
                        <a:pt x="150190" y="70370"/>
                      </a:cubicBezTo>
                      <a:cubicBezTo>
                        <a:pt x="161412" y="68945"/>
                        <a:pt x="173000" y="67469"/>
                        <a:pt x="183924" y="69956"/>
                      </a:cubicBezTo>
                      <a:cubicBezTo>
                        <a:pt x="169834" y="61120"/>
                        <a:pt x="152511" y="57639"/>
                        <a:pt x="136099" y="6019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Bahnschrift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41" name="Google Shape;1141;p42"/>
            <p:cNvSpPr/>
            <p:nvPr/>
          </p:nvSpPr>
          <p:spPr>
            <a:xfrm>
              <a:off x="5982244" y="302907"/>
              <a:ext cx="448310" cy="562530"/>
            </a:xfrm>
            <a:custGeom>
              <a:avLst/>
              <a:gdLst/>
              <a:ahLst/>
              <a:cxnLst/>
              <a:rect l="l" t="t" r="r" b="b"/>
              <a:pathLst>
                <a:path w="121411" h="152344" extrusionOk="0">
                  <a:moveTo>
                    <a:pt x="52185" y="45853"/>
                  </a:moveTo>
                  <a:cubicBezTo>
                    <a:pt x="54738" y="30568"/>
                    <a:pt x="57308" y="15284"/>
                    <a:pt x="59860" y="0"/>
                  </a:cubicBezTo>
                  <a:cubicBezTo>
                    <a:pt x="62728" y="15019"/>
                    <a:pt x="65613" y="30038"/>
                    <a:pt x="68481" y="45073"/>
                  </a:cubicBezTo>
                  <a:cubicBezTo>
                    <a:pt x="77200" y="37000"/>
                    <a:pt x="85754" y="27286"/>
                    <a:pt x="91755" y="21766"/>
                  </a:cubicBezTo>
                  <a:cubicBezTo>
                    <a:pt x="89186" y="29126"/>
                    <a:pt x="82522" y="44643"/>
                    <a:pt x="80300" y="52881"/>
                  </a:cubicBezTo>
                  <a:cubicBezTo>
                    <a:pt x="95916" y="54307"/>
                    <a:pt x="105083" y="56164"/>
                    <a:pt x="121412" y="56943"/>
                  </a:cubicBezTo>
                  <a:cubicBezTo>
                    <a:pt x="111300" y="60507"/>
                    <a:pt x="88721" y="68099"/>
                    <a:pt x="84544" y="70387"/>
                  </a:cubicBezTo>
                  <a:cubicBezTo>
                    <a:pt x="87810" y="78294"/>
                    <a:pt x="91092" y="86218"/>
                    <a:pt x="94358" y="94126"/>
                  </a:cubicBezTo>
                  <a:cubicBezTo>
                    <a:pt x="86633" y="88207"/>
                    <a:pt x="79554" y="84245"/>
                    <a:pt x="70984" y="77300"/>
                  </a:cubicBezTo>
                  <a:cubicBezTo>
                    <a:pt x="68464" y="103525"/>
                    <a:pt x="67403" y="125108"/>
                    <a:pt x="64751" y="152345"/>
                  </a:cubicBezTo>
                  <a:cubicBezTo>
                    <a:pt x="61187" y="118627"/>
                    <a:pt x="59098" y="102895"/>
                    <a:pt x="55749" y="78825"/>
                  </a:cubicBezTo>
                  <a:cubicBezTo>
                    <a:pt x="49234" y="86467"/>
                    <a:pt x="39388" y="94905"/>
                    <a:pt x="32326" y="102049"/>
                  </a:cubicBezTo>
                  <a:cubicBezTo>
                    <a:pt x="36569" y="92650"/>
                    <a:pt x="38857" y="81759"/>
                    <a:pt x="43151" y="71465"/>
                  </a:cubicBezTo>
                  <a:cubicBezTo>
                    <a:pt x="16644" y="67121"/>
                    <a:pt x="19959" y="67022"/>
                    <a:pt x="0" y="63441"/>
                  </a:cubicBezTo>
                  <a:cubicBezTo>
                    <a:pt x="14638" y="60507"/>
                    <a:pt x="26126" y="57142"/>
                    <a:pt x="39636" y="53959"/>
                  </a:cubicBezTo>
                  <a:cubicBezTo>
                    <a:pt x="41974" y="53412"/>
                    <a:pt x="34563" y="33121"/>
                    <a:pt x="30817" y="21932"/>
                  </a:cubicBezTo>
                  <a:cubicBezTo>
                    <a:pt x="37332" y="28049"/>
                    <a:pt x="43117" y="37133"/>
                    <a:pt x="52185" y="4585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Bahnschrift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2"/>
            <p:cNvSpPr/>
            <p:nvPr/>
          </p:nvSpPr>
          <p:spPr>
            <a:xfrm rot="-1621174" flipH="1">
              <a:off x="8113027" y="1548056"/>
              <a:ext cx="384886" cy="390236"/>
            </a:xfrm>
            <a:custGeom>
              <a:avLst/>
              <a:gdLst/>
              <a:ahLst/>
              <a:cxnLst/>
              <a:rect l="l" t="t" r="r" b="b"/>
              <a:pathLst>
                <a:path w="151715" h="153824" extrusionOk="0">
                  <a:moveTo>
                    <a:pt x="53910" y="0"/>
                  </a:moveTo>
                  <a:cubicBezTo>
                    <a:pt x="26242" y="9267"/>
                    <a:pt x="4824" y="35011"/>
                    <a:pt x="730" y="63889"/>
                  </a:cubicBezTo>
                  <a:cubicBezTo>
                    <a:pt x="-3365" y="92783"/>
                    <a:pt x="10046" y="123451"/>
                    <a:pt x="34033" y="140061"/>
                  </a:cubicBezTo>
                  <a:cubicBezTo>
                    <a:pt x="58021" y="156671"/>
                    <a:pt x="91457" y="158412"/>
                    <a:pt x="117052" y="144388"/>
                  </a:cubicBezTo>
                  <a:cubicBezTo>
                    <a:pt x="131110" y="136679"/>
                    <a:pt x="142465" y="124943"/>
                    <a:pt x="151715" y="112510"/>
                  </a:cubicBezTo>
                  <a:cubicBezTo>
                    <a:pt x="128192" y="127396"/>
                    <a:pt x="95104" y="120782"/>
                    <a:pt x="74979" y="101552"/>
                  </a:cubicBezTo>
                  <a:cubicBezTo>
                    <a:pt x="54854" y="82323"/>
                    <a:pt x="46500" y="53163"/>
                    <a:pt x="47229" y="25347"/>
                  </a:cubicBezTo>
                  <a:cubicBezTo>
                    <a:pt x="47444" y="17058"/>
                    <a:pt x="48539" y="8388"/>
                    <a:pt x="538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Bahnschrift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39860E07-AC99-4562-ABAD-EB65C264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0" y="301735"/>
            <a:ext cx="728713" cy="7287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19EB1E-270B-4B2A-9A07-1432435CC344}"/>
              </a:ext>
            </a:extLst>
          </p:cNvPr>
          <p:cNvSpPr txBox="1"/>
          <p:nvPr/>
        </p:nvSpPr>
        <p:spPr>
          <a:xfrm>
            <a:off x="1157018" y="30583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Budget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D50784-2F53-4617-BE09-8C53CC697AFF}"/>
              </a:ext>
            </a:extLst>
          </p:cNvPr>
          <p:cNvSpPr txBox="1"/>
          <p:nvPr/>
        </p:nvSpPr>
        <p:spPr>
          <a:xfrm>
            <a:off x="3149394" y="301735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Keywords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82DA6-F75B-4B52-B9E2-85CF6CC7D1D7}"/>
              </a:ext>
            </a:extLst>
          </p:cNvPr>
          <p:cNvSpPr txBox="1"/>
          <p:nvPr/>
        </p:nvSpPr>
        <p:spPr>
          <a:xfrm>
            <a:off x="5287607" y="30820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Objectives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6D91D7-A3DA-4341-ABA7-85408BC3A9C4}"/>
              </a:ext>
            </a:extLst>
          </p:cNvPr>
          <p:cNvSpPr txBox="1"/>
          <p:nvPr/>
        </p:nvSpPr>
        <p:spPr>
          <a:xfrm>
            <a:off x="1124153" y="676676"/>
            <a:ext cx="1417376" cy="1177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4.2*500       =</a:t>
            </a:r>
            <a:r>
              <a:rPr lang="en-US" sz="1200" kern="100" dirty="0">
                <a:solidFill>
                  <a:srgbClr val="175C6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2100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1.125*1000=</a:t>
            </a:r>
            <a:r>
              <a:rPr lang="en-US" sz="1200" kern="100" dirty="0">
                <a:solidFill>
                  <a:srgbClr val="175C6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1125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46*500       =</a:t>
            </a:r>
            <a:r>
              <a:rPr lang="en-US" sz="1200" kern="100" dirty="0">
                <a:solidFill>
                  <a:srgbClr val="175C6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23.000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23*1000     =</a:t>
            </a:r>
            <a:r>
              <a:rPr lang="en-US" sz="1200" dirty="0">
                <a:solidFill>
                  <a:srgbClr val="175C6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23.000</a:t>
            </a:r>
            <a:endParaRPr lang="en-US" sz="1000" dirty="0">
              <a:solidFill>
                <a:srgbClr val="175C6E"/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F3847B-E9B7-4FCB-9F98-7213D0516E9F}"/>
              </a:ext>
            </a:extLst>
          </p:cNvPr>
          <p:cNvSpPr txBox="1"/>
          <p:nvPr/>
        </p:nvSpPr>
        <p:spPr>
          <a:xfrm>
            <a:off x="3149394" y="675169"/>
            <a:ext cx="1877046" cy="1180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handicraft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 craft gift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ar-SA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الحرف اليدوية 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ar-EG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معارض للحرف اليدوية في مصر 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24B2DA-BA9B-43BA-9013-3F685C8BA78B}"/>
              </a:ext>
            </a:extLst>
          </p:cNvPr>
          <p:cNvSpPr txBox="1"/>
          <p:nvPr/>
        </p:nvSpPr>
        <p:spPr>
          <a:xfrm>
            <a:off x="5287607" y="676676"/>
            <a:ext cx="1613386" cy="1071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Organic traffic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Improve search engine ranking for targeted keywords to drive long term sales.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E3ECFFC-33BC-438C-8E6B-A61D8515B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27554">
            <a:off x="6979271" y="1726223"/>
            <a:ext cx="2340212" cy="5659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A5A96C-0D98-4433-87C7-98CF37355E78}"/>
              </a:ext>
            </a:extLst>
          </p:cNvPr>
          <p:cNvSpPr txBox="1"/>
          <p:nvPr/>
        </p:nvSpPr>
        <p:spPr>
          <a:xfrm>
            <a:off x="2204572" y="203628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Budget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D8B08F-A525-46AA-B7B7-DEF1574E90B9}"/>
              </a:ext>
            </a:extLst>
          </p:cNvPr>
          <p:cNvSpPr txBox="1"/>
          <p:nvPr/>
        </p:nvSpPr>
        <p:spPr>
          <a:xfrm>
            <a:off x="3604464" y="2036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Duration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BEC0EC-3109-4685-8A7C-B79327E285C6}"/>
              </a:ext>
            </a:extLst>
          </p:cNvPr>
          <p:cNvSpPr txBox="1"/>
          <p:nvPr/>
        </p:nvSpPr>
        <p:spPr>
          <a:xfrm>
            <a:off x="5651407" y="2037002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Objectives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240486-880B-4C71-96AA-4CF34669404C}"/>
              </a:ext>
            </a:extLst>
          </p:cNvPr>
          <p:cNvSpPr txBox="1"/>
          <p:nvPr/>
        </p:nvSpPr>
        <p:spPr>
          <a:xfrm>
            <a:off x="2181530" y="2396326"/>
            <a:ext cx="694421" cy="148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10,000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kern="100" dirty="0">
              <a:solidFill>
                <a:schemeClr val="tx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kern="100" dirty="0">
              <a:solidFill>
                <a:schemeClr val="tx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kern="100" dirty="0">
              <a:solidFill>
                <a:schemeClr val="tx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120,000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45F5FE-A7C8-4D3B-AC2D-DCA68328EFEA}"/>
              </a:ext>
            </a:extLst>
          </p:cNvPr>
          <p:cNvSpPr txBox="1"/>
          <p:nvPr/>
        </p:nvSpPr>
        <p:spPr>
          <a:xfrm>
            <a:off x="3612212" y="2417257"/>
            <a:ext cx="1877046" cy="1679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 months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exhibitions every year for 2 days.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37ABA6-E810-4B7D-ABB9-5DB4F5F7E34A}"/>
              </a:ext>
            </a:extLst>
          </p:cNvPr>
          <p:cNvSpPr txBox="1"/>
          <p:nvPr/>
        </p:nvSpPr>
        <p:spPr>
          <a:xfrm>
            <a:off x="5667203" y="2411008"/>
            <a:ext cx="1613386" cy="1862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Convert web site visitors.</a:t>
            </a:r>
          </a:p>
          <a:p>
            <a:pPr lvl="0" rtl="0">
              <a:lnSpc>
                <a:spcPct val="107000"/>
              </a:lnSpc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Sales</a:t>
            </a:r>
          </a:p>
          <a:p>
            <a:pPr lvl="0" rtl="0">
              <a:lnSpc>
                <a:spcPct val="107000"/>
              </a:lnSpc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07000"/>
              </a:lnSpc>
            </a:pPr>
            <a:endParaRPr lang="en-US" sz="1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07000"/>
              </a:lnSpc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07000"/>
              </a:lnSpc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Increase in exhibition foot traffic.</a:t>
            </a:r>
          </a:p>
          <a:p>
            <a:pPr lvl="0" rtl="0">
              <a:lnSpc>
                <a:spcPct val="107000"/>
              </a:lnSpc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Increase sales.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E5A0B3-DBAE-4C67-B8E8-7DFBA7AF2CB5}"/>
              </a:ext>
            </a:extLst>
          </p:cNvPr>
          <p:cNvSpPr txBox="1"/>
          <p:nvPr/>
        </p:nvSpPr>
        <p:spPr>
          <a:xfrm>
            <a:off x="601727" y="2309780"/>
            <a:ext cx="118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75C6E"/>
                </a:solidFill>
                <a:latin typeface="Bahnschrift" panose="020B0502040204020203" pitchFamily="34" charset="0"/>
              </a:rPr>
              <a:t>Website</a:t>
            </a:r>
          </a:p>
          <a:p>
            <a:r>
              <a:rPr lang="en-US" sz="1600" dirty="0">
                <a:solidFill>
                  <a:srgbClr val="175C6E"/>
                </a:solidFill>
                <a:latin typeface="Bahnschrift" panose="020B0502040204020203" pitchFamily="34" charset="0"/>
              </a:rPr>
              <a:t>developing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E71FF4-8DA8-4666-A44F-98DEC85F6210}"/>
              </a:ext>
            </a:extLst>
          </p:cNvPr>
          <p:cNvSpPr txBox="1"/>
          <p:nvPr/>
        </p:nvSpPr>
        <p:spPr>
          <a:xfrm>
            <a:off x="2186298" y="317177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Budget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DED984-1B45-47D5-988E-29AFF733CD91}"/>
              </a:ext>
            </a:extLst>
          </p:cNvPr>
          <p:cNvSpPr txBox="1"/>
          <p:nvPr/>
        </p:nvSpPr>
        <p:spPr>
          <a:xfrm>
            <a:off x="3586190" y="3171775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Duration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E2D233-30A0-4E3E-9B33-619DD417BCEC}"/>
              </a:ext>
            </a:extLst>
          </p:cNvPr>
          <p:cNvSpPr txBox="1"/>
          <p:nvPr/>
        </p:nvSpPr>
        <p:spPr>
          <a:xfrm>
            <a:off x="5633133" y="317249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75C6E"/>
                </a:solidFill>
                <a:latin typeface="Bahnschrift" panose="020B0502040204020203" pitchFamily="34" charset="0"/>
              </a:rPr>
              <a:t>Objectives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C33B7A-CD26-4D14-AC03-EDA7E6BB0192}"/>
              </a:ext>
            </a:extLst>
          </p:cNvPr>
          <p:cNvSpPr txBox="1"/>
          <p:nvPr/>
        </p:nvSpPr>
        <p:spPr>
          <a:xfrm>
            <a:off x="625275" y="3488917"/>
            <a:ext cx="1090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75C6E"/>
                </a:solidFill>
                <a:latin typeface="Bahnschrift" panose="020B0502040204020203" pitchFamily="34" charset="0"/>
              </a:rPr>
              <a:t>Exhibition</a:t>
            </a:r>
          </a:p>
          <a:p>
            <a:r>
              <a:rPr lang="en-US" sz="1600" dirty="0">
                <a:solidFill>
                  <a:srgbClr val="175C6E"/>
                </a:solidFill>
                <a:latin typeface="Bahnschrift" panose="020B0502040204020203" pitchFamily="34" charset="0"/>
              </a:rPr>
              <a:t>cost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E11F46-DF70-4D10-8815-720F0D3D8ED1}"/>
              </a:ext>
            </a:extLst>
          </p:cNvPr>
          <p:cNvSpPr txBox="1"/>
          <p:nvPr/>
        </p:nvSpPr>
        <p:spPr>
          <a:xfrm>
            <a:off x="636390" y="4135469"/>
            <a:ext cx="2975822" cy="461665"/>
          </a:xfrm>
          <a:prstGeom prst="rect">
            <a:avLst/>
          </a:prstGeom>
          <a:noFill/>
          <a:ln w="12700" cap="flat" cmpd="sng" algn="ctr">
            <a:solidFill>
              <a:srgbClr val="175C6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5C6E"/>
                </a:solidFill>
                <a:latin typeface="Bahnschrift" panose="020B0502040204020203" pitchFamily="34" charset="0"/>
              </a:rPr>
              <a:t>Total           300,000</a:t>
            </a:r>
          </a:p>
        </p:txBody>
      </p:sp>
    </p:spTree>
    <p:extLst>
      <p:ext uri="{BB962C8B-B14F-4D97-AF65-F5344CB8AC3E}">
        <p14:creationId xmlns:p14="http://schemas.microsoft.com/office/powerpoint/2010/main" val="2715943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025211" y="2268634"/>
            <a:ext cx="5008599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KPIs 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BA5F79A-D5A7-4541-97D8-79EFE05E6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8A65B2E-CDFC-4874-BC0B-AB81E11F56A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D2058B6-219B-4991-9AE2-8D02D0F33287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  <p:pic>
        <p:nvPicPr>
          <p:cNvPr id="39" name="Picture 38">
            <a:hlinkClick r:id="rId6" action="ppaction://hlinkfile"/>
            <a:extLst>
              <a:ext uri="{FF2B5EF4-FFF2-40B4-BE49-F238E27FC236}">
                <a16:creationId xmlns:a16="http://schemas.microsoft.com/office/drawing/2014/main" id="{3B62CC9C-A78C-4911-83BD-65817FC9C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439" y="4392079"/>
            <a:ext cx="1551118" cy="70283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1DD83C8-436C-4446-BCB9-2F05806F166F}"/>
              </a:ext>
            </a:extLst>
          </p:cNvPr>
          <p:cNvSpPr/>
          <p:nvPr/>
        </p:nvSpPr>
        <p:spPr>
          <a:xfrm>
            <a:off x="3975035" y="4435800"/>
            <a:ext cx="13296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74653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44"/>
          <p:cNvGrpSpPr/>
          <p:nvPr/>
        </p:nvGrpSpPr>
        <p:grpSpPr>
          <a:xfrm rot="3363012" flipH="1">
            <a:off x="10109630" y="-127109"/>
            <a:ext cx="1168645" cy="712278"/>
            <a:chOff x="2326752" y="2782869"/>
            <a:chExt cx="306595" cy="186856"/>
          </a:xfrm>
        </p:grpSpPr>
        <p:grpSp>
          <p:nvGrpSpPr>
            <p:cNvPr id="1177" name="Google Shape;1177;p44"/>
            <p:cNvGrpSpPr/>
            <p:nvPr/>
          </p:nvGrpSpPr>
          <p:grpSpPr>
            <a:xfrm>
              <a:off x="2456419" y="2812764"/>
              <a:ext cx="143582" cy="136467"/>
              <a:chOff x="2456419" y="2812764"/>
              <a:chExt cx="143582" cy="136467"/>
            </a:xfrm>
          </p:grpSpPr>
          <p:sp>
            <p:nvSpPr>
              <p:cNvPr id="1178" name="Google Shape;1178;p44"/>
              <p:cNvSpPr/>
              <p:nvPr/>
            </p:nvSpPr>
            <p:spPr>
              <a:xfrm>
                <a:off x="2457397" y="2813033"/>
                <a:ext cx="142334" cy="135867"/>
              </a:xfrm>
              <a:custGeom>
                <a:avLst/>
                <a:gdLst/>
                <a:ahLst/>
                <a:cxnLst/>
                <a:rect l="l" t="t" r="r" b="b"/>
                <a:pathLst>
                  <a:path w="142334" h="135867" extrusionOk="0">
                    <a:moveTo>
                      <a:pt x="0" y="134265"/>
                    </a:moveTo>
                    <a:cubicBezTo>
                      <a:pt x="16494" y="126607"/>
                      <a:pt x="35657" y="133039"/>
                      <a:pt x="53743" y="135078"/>
                    </a:cubicBezTo>
                    <a:cubicBezTo>
                      <a:pt x="64204" y="136255"/>
                      <a:pt x="74780" y="135890"/>
                      <a:pt x="85306" y="135426"/>
                    </a:cubicBezTo>
                    <a:cubicBezTo>
                      <a:pt x="93595" y="135061"/>
                      <a:pt x="102016" y="134597"/>
                      <a:pt x="109808" y="131762"/>
                    </a:cubicBezTo>
                    <a:cubicBezTo>
                      <a:pt x="117599" y="128911"/>
                      <a:pt x="124777" y="123291"/>
                      <a:pt x="127495" y="115450"/>
                    </a:cubicBezTo>
                    <a:cubicBezTo>
                      <a:pt x="130347" y="107244"/>
                      <a:pt x="127926" y="98011"/>
                      <a:pt x="130214" y="89623"/>
                    </a:cubicBezTo>
                    <a:cubicBezTo>
                      <a:pt x="131424" y="85180"/>
                      <a:pt x="133861" y="81218"/>
                      <a:pt x="135966" y="77124"/>
                    </a:cubicBezTo>
                    <a:cubicBezTo>
                      <a:pt x="144421" y="60696"/>
                      <a:pt x="145962" y="37554"/>
                      <a:pt x="131225" y="26414"/>
                    </a:cubicBezTo>
                    <a:cubicBezTo>
                      <a:pt x="123484" y="20579"/>
                      <a:pt x="111648" y="18059"/>
                      <a:pt x="109178" y="8676"/>
                    </a:cubicBezTo>
                    <a:cubicBezTo>
                      <a:pt x="108697" y="6869"/>
                      <a:pt x="108647" y="4930"/>
                      <a:pt x="107735" y="3305"/>
                    </a:cubicBezTo>
                    <a:cubicBezTo>
                      <a:pt x="105680" y="-392"/>
                      <a:pt x="100309" y="-690"/>
                      <a:pt x="96413" y="951"/>
                    </a:cubicBezTo>
                    <a:cubicBezTo>
                      <a:pt x="92517" y="2592"/>
                      <a:pt x="89318" y="5610"/>
                      <a:pt x="85406" y="7217"/>
                    </a:cubicBezTo>
                    <a:cubicBezTo>
                      <a:pt x="80947" y="9058"/>
                      <a:pt x="75907" y="8925"/>
                      <a:pt x="71365" y="10516"/>
                    </a:cubicBezTo>
                    <a:cubicBezTo>
                      <a:pt x="65165" y="12704"/>
                      <a:pt x="60540" y="17827"/>
                      <a:pt x="56213" y="22750"/>
                    </a:cubicBezTo>
                    <a:cubicBezTo>
                      <a:pt x="42222" y="38631"/>
                      <a:pt x="27717" y="55540"/>
                      <a:pt x="23473" y="76262"/>
                    </a:cubicBezTo>
                    <a:cubicBezTo>
                      <a:pt x="22014" y="83390"/>
                      <a:pt x="21849" y="90767"/>
                      <a:pt x="20125" y="97828"/>
                    </a:cubicBezTo>
                    <a:cubicBezTo>
                      <a:pt x="17041" y="110494"/>
                      <a:pt x="9233" y="121418"/>
                      <a:pt x="0" y="1342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44"/>
              <p:cNvSpPr/>
              <p:nvPr/>
            </p:nvSpPr>
            <p:spPr>
              <a:xfrm>
                <a:off x="2456419" y="2812764"/>
                <a:ext cx="143582" cy="136467"/>
              </a:xfrm>
              <a:custGeom>
                <a:avLst/>
                <a:gdLst/>
                <a:ahLst/>
                <a:cxnLst/>
                <a:rect l="l" t="t" r="r" b="b"/>
                <a:pathLst>
                  <a:path w="143582" h="136467" extrusionOk="0">
                    <a:moveTo>
                      <a:pt x="713" y="134369"/>
                    </a:moveTo>
                    <a:cubicBezTo>
                      <a:pt x="9814" y="121737"/>
                      <a:pt x="17671" y="110829"/>
                      <a:pt x="20788" y="98065"/>
                    </a:cubicBezTo>
                    <a:cubicBezTo>
                      <a:pt x="21716" y="94219"/>
                      <a:pt x="22214" y="90207"/>
                      <a:pt x="22678" y="86328"/>
                    </a:cubicBezTo>
                    <a:cubicBezTo>
                      <a:pt x="23076" y="83095"/>
                      <a:pt x="23473" y="79763"/>
                      <a:pt x="24137" y="76514"/>
                    </a:cubicBezTo>
                    <a:cubicBezTo>
                      <a:pt x="28496" y="55146"/>
                      <a:pt x="44278" y="37243"/>
                      <a:pt x="56943" y="22854"/>
                    </a:cubicBezTo>
                    <a:cubicBezTo>
                      <a:pt x="61087" y="18146"/>
                      <a:pt x="65795" y="12791"/>
                      <a:pt x="72227" y="10537"/>
                    </a:cubicBezTo>
                    <a:cubicBezTo>
                      <a:pt x="74382" y="9774"/>
                      <a:pt x="76670" y="9393"/>
                      <a:pt x="78875" y="9028"/>
                    </a:cubicBezTo>
                    <a:cubicBezTo>
                      <a:pt x="81361" y="8614"/>
                      <a:pt x="83914" y="8199"/>
                      <a:pt x="86251" y="7238"/>
                    </a:cubicBezTo>
                    <a:cubicBezTo>
                      <a:pt x="88208" y="6442"/>
                      <a:pt x="90014" y="5249"/>
                      <a:pt x="91772" y="4105"/>
                    </a:cubicBezTo>
                    <a:cubicBezTo>
                      <a:pt x="93512" y="2978"/>
                      <a:pt x="95302" y="1800"/>
                      <a:pt x="97242" y="972"/>
                    </a:cubicBezTo>
                    <a:cubicBezTo>
                      <a:pt x="101353" y="-769"/>
                      <a:pt x="106857" y="-305"/>
                      <a:pt x="108946" y="3458"/>
                    </a:cubicBezTo>
                    <a:cubicBezTo>
                      <a:pt x="109575" y="4602"/>
                      <a:pt x="109808" y="5879"/>
                      <a:pt x="110040" y="7122"/>
                    </a:cubicBezTo>
                    <a:cubicBezTo>
                      <a:pt x="110156" y="7719"/>
                      <a:pt x="110255" y="8315"/>
                      <a:pt x="110421" y="8896"/>
                    </a:cubicBezTo>
                    <a:cubicBezTo>
                      <a:pt x="112079" y="15162"/>
                      <a:pt x="117930" y="18262"/>
                      <a:pt x="124130" y="21561"/>
                    </a:cubicBezTo>
                    <a:cubicBezTo>
                      <a:pt x="126949" y="23053"/>
                      <a:pt x="129866" y="24594"/>
                      <a:pt x="132353" y="26467"/>
                    </a:cubicBezTo>
                    <a:cubicBezTo>
                      <a:pt x="139232" y="31656"/>
                      <a:pt x="143095" y="39829"/>
                      <a:pt x="143542" y="50073"/>
                    </a:cubicBezTo>
                    <a:cubicBezTo>
                      <a:pt x="143924" y="58942"/>
                      <a:pt x="141603" y="68971"/>
                      <a:pt x="137177" y="77559"/>
                    </a:cubicBezTo>
                    <a:cubicBezTo>
                      <a:pt x="136729" y="78437"/>
                      <a:pt x="136265" y="79316"/>
                      <a:pt x="135784" y="80178"/>
                    </a:cubicBezTo>
                    <a:cubicBezTo>
                      <a:pt x="134110" y="83311"/>
                      <a:pt x="132369" y="86543"/>
                      <a:pt x="131441" y="89991"/>
                    </a:cubicBezTo>
                    <a:cubicBezTo>
                      <a:pt x="130380" y="93904"/>
                      <a:pt x="130347" y="98098"/>
                      <a:pt x="130314" y="102142"/>
                    </a:cubicBezTo>
                    <a:cubicBezTo>
                      <a:pt x="130281" y="106718"/>
                      <a:pt x="130247" y="111459"/>
                      <a:pt x="128722" y="115835"/>
                    </a:cubicBezTo>
                    <a:cubicBezTo>
                      <a:pt x="126219" y="123080"/>
                      <a:pt x="119704" y="129097"/>
                      <a:pt x="110852" y="132330"/>
                    </a:cubicBezTo>
                    <a:cubicBezTo>
                      <a:pt x="103343" y="135065"/>
                      <a:pt x="95601" y="135612"/>
                      <a:pt x="86268" y="136026"/>
                    </a:cubicBezTo>
                    <a:cubicBezTo>
                      <a:pt x="75493" y="136507"/>
                      <a:pt x="64983" y="136839"/>
                      <a:pt x="54655" y="135678"/>
                    </a:cubicBezTo>
                    <a:cubicBezTo>
                      <a:pt x="50378" y="135197"/>
                      <a:pt x="45969" y="134451"/>
                      <a:pt x="41692" y="133739"/>
                    </a:cubicBezTo>
                    <a:cubicBezTo>
                      <a:pt x="27883" y="131418"/>
                      <a:pt x="13593" y="129031"/>
                      <a:pt x="1078" y="134833"/>
                    </a:cubicBezTo>
                    <a:lnTo>
                      <a:pt x="0" y="135330"/>
                    </a:lnTo>
                    <a:lnTo>
                      <a:pt x="696" y="134369"/>
                    </a:lnTo>
                    <a:close/>
                    <a:moveTo>
                      <a:pt x="131988" y="26965"/>
                    </a:moveTo>
                    <a:cubicBezTo>
                      <a:pt x="129551" y="25125"/>
                      <a:pt x="126650" y="23600"/>
                      <a:pt x="123865" y="22108"/>
                    </a:cubicBezTo>
                    <a:cubicBezTo>
                      <a:pt x="117814" y="18908"/>
                      <a:pt x="111565" y="15593"/>
                      <a:pt x="109841" y="9061"/>
                    </a:cubicBezTo>
                    <a:cubicBezTo>
                      <a:pt x="109675" y="8465"/>
                      <a:pt x="109575" y="7835"/>
                      <a:pt x="109460" y="7238"/>
                    </a:cubicBezTo>
                    <a:cubicBezTo>
                      <a:pt x="109227" y="5995"/>
                      <a:pt x="109012" y="4818"/>
                      <a:pt x="108432" y="3757"/>
                    </a:cubicBezTo>
                    <a:cubicBezTo>
                      <a:pt x="106509" y="292"/>
                      <a:pt x="101370" y="-89"/>
                      <a:pt x="97507" y="1535"/>
                    </a:cubicBezTo>
                    <a:cubicBezTo>
                      <a:pt x="95618" y="2331"/>
                      <a:pt x="93844" y="3491"/>
                      <a:pt x="92136" y="4619"/>
                    </a:cubicBezTo>
                    <a:cubicBezTo>
                      <a:pt x="90363" y="5779"/>
                      <a:pt x="88522" y="6989"/>
                      <a:pt x="86517" y="7801"/>
                    </a:cubicBezTo>
                    <a:cubicBezTo>
                      <a:pt x="84113" y="8796"/>
                      <a:pt x="81510" y="9227"/>
                      <a:pt x="79007" y="9641"/>
                    </a:cubicBezTo>
                    <a:cubicBezTo>
                      <a:pt x="76819" y="10006"/>
                      <a:pt x="74564" y="10371"/>
                      <a:pt x="72459" y="11117"/>
                    </a:cubicBezTo>
                    <a:cubicBezTo>
                      <a:pt x="66176" y="13322"/>
                      <a:pt x="61535" y="18610"/>
                      <a:pt x="57424" y="23268"/>
                    </a:cubicBezTo>
                    <a:cubicBezTo>
                      <a:pt x="44145" y="38353"/>
                      <a:pt x="29093" y="55444"/>
                      <a:pt x="24766" y="76647"/>
                    </a:cubicBezTo>
                    <a:cubicBezTo>
                      <a:pt x="24103" y="79863"/>
                      <a:pt x="23706" y="83195"/>
                      <a:pt x="23324" y="86411"/>
                    </a:cubicBezTo>
                    <a:cubicBezTo>
                      <a:pt x="22860" y="90306"/>
                      <a:pt x="22363" y="94335"/>
                      <a:pt x="21418" y="98230"/>
                    </a:cubicBezTo>
                    <a:cubicBezTo>
                      <a:pt x="18368" y="110796"/>
                      <a:pt x="10775" y="121521"/>
                      <a:pt x="1923" y="133822"/>
                    </a:cubicBezTo>
                    <a:cubicBezTo>
                      <a:pt x="14356" y="128533"/>
                      <a:pt x="28331" y="130871"/>
                      <a:pt x="41841" y="133142"/>
                    </a:cubicBezTo>
                    <a:cubicBezTo>
                      <a:pt x="46101" y="133855"/>
                      <a:pt x="50511" y="134601"/>
                      <a:pt x="54771" y="135081"/>
                    </a:cubicBezTo>
                    <a:cubicBezTo>
                      <a:pt x="65049" y="136242"/>
                      <a:pt x="75543" y="135910"/>
                      <a:pt x="86285" y="135429"/>
                    </a:cubicBezTo>
                    <a:cubicBezTo>
                      <a:pt x="95568" y="135015"/>
                      <a:pt x="103260" y="134485"/>
                      <a:pt x="110686" y="131783"/>
                    </a:cubicBezTo>
                    <a:cubicBezTo>
                      <a:pt x="119356" y="128616"/>
                      <a:pt x="125738" y="122731"/>
                      <a:pt x="128192" y="115670"/>
                    </a:cubicBezTo>
                    <a:cubicBezTo>
                      <a:pt x="129684" y="111376"/>
                      <a:pt x="129717" y="106701"/>
                      <a:pt x="129750" y="102176"/>
                    </a:cubicBezTo>
                    <a:cubicBezTo>
                      <a:pt x="129783" y="98081"/>
                      <a:pt x="129816" y="93854"/>
                      <a:pt x="130894" y="89875"/>
                    </a:cubicBezTo>
                    <a:cubicBezTo>
                      <a:pt x="131855" y="86361"/>
                      <a:pt x="133596" y="83095"/>
                      <a:pt x="135287" y="79929"/>
                    </a:cubicBezTo>
                    <a:cubicBezTo>
                      <a:pt x="135751" y="79067"/>
                      <a:pt x="136215" y="78188"/>
                      <a:pt x="136663" y="77310"/>
                    </a:cubicBezTo>
                    <a:cubicBezTo>
                      <a:pt x="141039" y="68806"/>
                      <a:pt x="143343" y="58893"/>
                      <a:pt x="142962" y="50123"/>
                    </a:cubicBezTo>
                    <a:cubicBezTo>
                      <a:pt x="142780" y="46078"/>
                      <a:pt x="142001" y="41155"/>
                      <a:pt x="139746" y="36480"/>
                    </a:cubicBezTo>
                    <a:cubicBezTo>
                      <a:pt x="138088" y="33032"/>
                      <a:pt x="135618" y="29716"/>
                      <a:pt x="132021" y="269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0" name="Google Shape;1180;p44"/>
            <p:cNvGrpSpPr/>
            <p:nvPr/>
          </p:nvGrpSpPr>
          <p:grpSpPr>
            <a:xfrm>
              <a:off x="2506117" y="2857813"/>
              <a:ext cx="115903" cy="83965"/>
              <a:chOff x="2506117" y="2857813"/>
              <a:chExt cx="115903" cy="83965"/>
            </a:xfrm>
          </p:grpSpPr>
          <p:sp>
            <p:nvSpPr>
              <p:cNvPr id="1181" name="Google Shape;1181;p44"/>
              <p:cNvSpPr/>
              <p:nvPr/>
            </p:nvSpPr>
            <p:spPr>
              <a:xfrm>
                <a:off x="2507659" y="2858108"/>
                <a:ext cx="114070" cy="83172"/>
              </a:xfrm>
              <a:custGeom>
                <a:avLst/>
                <a:gdLst/>
                <a:ahLst/>
                <a:cxnLst/>
                <a:rect l="l" t="t" r="r" b="b"/>
                <a:pathLst>
                  <a:path w="114070" h="83172" extrusionOk="0">
                    <a:moveTo>
                      <a:pt x="15500" y="82742"/>
                    </a:moveTo>
                    <a:cubicBezTo>
                      <a:pt x="39736" y="81266"/>
                      <a:pt x="65032" y="79476"/>
                      <a:pt x="85887" y="67010"/>
                    </a:cubicBezTo>
                    <a:cubicBezTo>
                      <a:pt x="90478" y="64258"/>
                      <a:pt x="94954" y="60860"/>
                      <a:pt x="97325" y="56052"/>
                    </a:cubicBezTo>
                    <a:cubicBezTo>
                      <a:pt x="100441" y="49770"/>
                      <a:pt x="99480" y="42177"/>
                      <a:pt x="101933" y="35613"/>
                    </a:cubicBezTo>
                    <a:cubicBezTo>
                      <a:pt x="103939" y="30192"/>
                      <a:pt x="108100" y="25882"/>
                      <a:pt x="111034" y="20892"/>
                    </a:cubicBezTo>
                    <a:cubicBezTo>
                      <a:pt x="113968" y="15902"/>
                      <a:pt x="115527" y="9271"/>
                      <a:pt x="112195" y="4547"/>
                    </a:cubicBezTo>
                    <a:cubicBezTo>
                      <a:pt x="108183" y="-1123"/>
                      <a:pt x="99563" y="-808"/>
                      <a:pt x="93131" y="1795"/>
                    </a:cubicBezTo>
                    <a:cubicBezTo>
                      <a:pt x="86699" y="4398"/>
                      <a:pt x="80698" y="8675"/>
                      <a:pt x="73769" y="9089"/>
                    </a:cubicBezTo>
                    <a:cubicBezTo>
                      <a:pt x="68928" y="9387"/>
                      <a:pt x="64071" y="7730"/>
                      <a:pt x="59297" y="8542"/>
                    </a:cubicBezTo>
                    <a:cubicBezTo>
                      <a:pt x="51903" y="9818"/>
                      <a:pt x="46864" y="16516"/>
                      <a:pt x="42587" y="22682"/>
                    </a:cubicBezTo>
                    <a:cubicBezTo>
                      <a:pt x="36089" y="32082"/>
                      <a:pt x="29524" y="41630"/>
                      <a:pt x="25811" y="52422"/>
                    </a:cubicBezTo>
                    <a:cubicBezTo>
                      <a:pt x="24120" y="57312"/>
                      <a:pt x="23026" y="62468"/>
                      <a:pt x="20406" y="66944"/>
                    </a:cubicBezTo>
                    <a:cubicBezTo>
                      <a:pt x="15947" y="74536"/>
                      <a:pt x="7775" y="79045"/>
                      <a:pt x="0" y="83173"/>
                    </a:cubicBezTo>
                    <a:cubicBezTo>
                      <a:pt x="7112" y="82460"/>
                      <a:pt x="14240" y="81747"/>
                      <a:pt x="15533" y="827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44"/>
              <p:cNvSpPr/>
              <p:nvPr/>
            </p:nvSpPr>
            <p:spPr>
              <a:xfrm>
                <a:off x="2506117" y="2857813"/>
                <a:ext cx="115903" cy="83965"/>
              </a:xfrm>
              <a:custGeom>
                <a:avLst/>
                <a:gdLst/>
                <a:ahLst/>
                <a:cxnLst/>
                <a:rect l="l" t="t" r="r" b="b"/>
                <a:pathLst>
                  <a:path w="115903" h="83965" extrusionOk="0">
                    <a:moveTo>
                      <a:pt x="1359" y="83219"/>
                    </a:moveTo>
                    <a:cubicBezTo>
                      <a:pt x="8372" y="79490"/>
                      <a:pt x="17091" y="74848"/>
                      <a:pt x="21650" y="67106"/>
                    </a:cubicBezTo>
                    <a:cubicBezTo>
                      <a:pt x="23523" y="63907"/>
                      <a:pt x="24650" y="60277"/>
                      <a:pt x="25728" y="56762"/>
                    </a:cubicBezTo>
                    <a:cubicBezTo>
                      <a:pt x="26142" y="55403"/>
                      <a:pt x="26573" y="54010"/>
                      <a:pt x="27038" y="52651"/>
                    </a:cubicBezTo>
                    <a:cubicBezTo>
                      <a:pt x="30801" y="41727"/>
                      <a:pt x="37432" y="32128"/>
                      <a:pt x="43847" y="22829"/>
                    </a:cubicBezTo>
                    <a:cubicBezTo>
                      <a:pt x="48356" y="16297"/>
                      <a:pt x="53379" y="9832"/>
                      <a:pt x="60756" y="8556"/>
                    </a:cubicBezTo>
                    <a:cubicBezTo>
                      <a:pt x="63474" y="8091"/>
                      <a:pt x="66243" y="8406"/>
                      <a:pt x="68928" y="8721"/>
                    </a:cubicBezTo>
                    <a:cubicBezTo>
                      <a:pt x="71017" y="8970"/>
                      <a:pt x="73172" y="9219"/>
                      <a:pt x="75277" y="9086"/>
                    </a:cubicBezTo>
                    <a:cubicBezTo>
                      <a:pt x="80018" y="8804"/>
                      <a:pt x="84428" y="6616"/>
                      <a:pt x="88705" y="4527"/>
                    </a:cubicBezTo>
                    <a:cubicBezTo>
                      <a:pt x="90611" y="3582"/>
                      <a:pt x="92567" y="2621"/>
                      <a:pt x="94557" y="1825"/>
                    </a:cubicBezTo>
                    <a:cubicBezTo>
                      <a:pt x="101304" y="-893"/>
                      <a:pt x="109924" y="-1059"/>
                      <a:pt x="113985" y="4693"/>
                    </a:cubicBezTo>
                    <a:cubicBezTo>
                      <a:pt x="117466" y="9633"/>
                      <a:pt x="115676" y="16546"/>
                      <a:pt x="112841" y="21370"/>
                    </a:cubicBezTo>
                    <a:cubicBezTo>
                      <a:pt x="111764" y="23210"/>
                      <a:pt x="110487" y="24984"/>
                      <a:pt x="109261" y="26708"/>
                    </a:cubicBezTo>
                    <a:cubicBezTo>
                      <a:pt x="107172" y="29625"/>
                      <a:pt x="105017" y="32642"/>
                      <a:pt x="103757" y="36041"/>
                    </a:cubicBezTo>
                    <a:cubicBezTo>
                      <a:pt x="102663" y="38991"/>
                      <a:pt x="102248" y="42224"/>
                      <a:pt x="101851" y="45341"/>
                    </a:cubicBezTo>
                    <a:cubicBezTo>
                      <a:pt x="101370" y="49120"/>
                      <a:pt x="100873" y="53032"/>
                      <a:pt x="99149" y="56514"/>
                    </a:cubicBezTo>
                    <a:cubicBezTo>
                      <a:pt x="96513" y="61835"/>
                      <a:pt x="91291" y="65382"/>
                      <a:pt x="87594" y="67604"/>
                    </a:cubicBezTo>
                    <a:cubicBezTo>
                      <a:pt x="66210" y="80368"/>
                      <a:pt x="40100" y="81960"/>
                      <a:pt x="17075" y="83369"/>
                    </a:cubicBezTo>
                    <a:lnTo>
                      <a:pt x="16959" y="83369"/>
                    </a:lnTo>
                    <a:cubicBezTo>
                      <a:pt x="16959" y="83369"/>
                      <a:pt x="16876" y="83302"/>
                      <a:pt x="16876" y="83302"/>
                    </a:cubicBezTo>
                    <a:cubicBezTo>
                      <a:pt x="15682" y="82407"/>
                      <a:pt x="8189" y="83153"/>
                      <a:pt x="1558" y="83816"/>
                    </a:cubicBezTo>
                    <a:lnTo>
                      <a:pt x="0" y="83965"/>
                    </a:lnTo>
                    <a:lnTo>
                      <a:pt x="1376" y="83236"/>
                    </a:lnTo>
                    <a:close/>
                    <a:moveTo>
                      <a:pt x="87263" y="67040"/>
                    </a:moveTo>
                    <a:cubicBezTo>
                      <a:pt x="90893" y="64868"/>
                      <a:pt x="96015" y="61387"/>
                      <a:pt x="98585" y="56215"/>
                    </a:cubicBezTo>
                    <a:cubicBezTo>
                      <a:pt x="100259" y="52833"/>
                      <a:pt x="100756" y="48971"/>
                      <a:pt x="101237" y="45241"/>
                    </a:cubicBezTo>
                    <a:cubicBezTo>
                      <a:pt x="101635" y="42091"/>
                      <a:pt x="102050" y="38826"/>
                      <a:pt x="103177" y="35809"/>
                    </a:cubicBezTo>
                    <a:cubicBezTo>
                      <a:pt x="104470" y="32344"/>
                      <a:pt x="106641" y="29294"/>
                      <a:pt x="108747" y="26343"/>
                    </a:cubicBezTo>
                    <a:cubicBezTo>
                      <a:pt x="109957" y="24636"/>
                      <a:pt x="111217" y="22878"/>
                      <a:pt x="112294" y="21055"/>
                    </a:cubicBezTo>
                    <a:cubicBezTo>
                      <a:pt x="115029" y="16397"/>
                      <a:pt x="116787" y="9733"/>
                      <a:pt x="113471" y="5041"/>
                    </a:cubicBezTo>
                    <a:cubicBezTo>
                      <a:pt x="110686" y="1096"/>
                      <a:pt x="103823" y="-1258"/>
                      <a:pt x="94772" y="2389"/>
                    </a:cubicBezTo>
                    <a:cubicBezTo>
                      <a:pt x="92816" y="3185"/>
                      <a:pt x="90860" y="4146"/>
                      <a:pt x="88970" y="5074"/>
                    </a:cubicBezTo>
                    <a:cubicBezTo>
                      <a:pt x="84643" y="7213"/>
                      <a:pt x="80184" y="9418"/>
                      <a:pt x="75310" y="9699"/>
                    </a:cubicBezTo>
                    <a:cubicBezTo>
                      <a:pt x="73155" y="9832"/>
                      <a:pt x="70967" y="9567"/>
                      <a:pt x="68862" y="9335"/>
                    </a:cubicBezTo>
                    <a:cubicBezTo>
                      <a:pt x="66226" y="9020"/>
                      <a:pt x="63491" y="8705"/>
                      <a:pt x="60872" y="9169"/>
                    </a:cubicBezTo>
                    <a:cubicBezTo>
                      <a:pt x="53727" y="10396"/>
                      <a:pt x="48803" y="16761"/>
                      <a:pt x="44361" y="23177"/>
                    </a:cubicBezTo>
                    <a:cubicBezTo>
                      <a:pt x="37962" y="32427"/>
                      <a:pt x="31348" y="42008"/>
                      <a:pt x="27618" y="52850"/>
                    </a:cubicBezTo>
                    <a:cubicBezTo>
                      <a:pt x="27154" y="54193"/>
                      <a:pt x="26722" y="55585"/>
                      <a:pt x="26308" y="56945"/>
                    </a:cubicBezTo>
                    <a:cubicBezTo>
                      <a:pt x="25214" y="60492"/>
                      <a:pt x="24087" y="64172"/>
                      <a:pt x="22180" y="67421"/>
                    </a:cubicBezTo>
                    <a:cubicBezTo>
                      <a:pt x="17837" y="74815"/>
                      <a:pt x="9847" y="79390"/>
                      <a:pt x="3034" y="83037"/>
                    </a:cubicBezTo>
                    <a:cubicBezTo>
                      <a:pt x="10842" y="82274"/>
                      <a:pt x="15748" y="81910"/>
                      <a:pt x="17124" y="82722"/>
                    </a:cubicBezTo>
                    <a:cubicBezTo>
                      <a:pt x="40067" y="81330"/>
                      <a:pt x="66044" y="79722"/>
                      <a:pt x="87263" y="6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44"/>
            <p:cNvGrpSpPr/>
            <p:nvPr/>
          </p:nvGrpSpPr>
          <p:grpSpPr>
            <a:xfrm>
              <a:off x="2446274" y="2841343"/>
              <a:ext cx="136510" cy="101661"/>
              <a:chOff x="2446274" y="2841343"/>
              <a:chExt cx="136510" cy="101661"/>
            </a:xfrm>
          </p:grpSpPr>
          <p:sp>
            <p:nvSpPr>
              <p:cNvPr id="1184" name="Google Shape;1184;p44"/>
              <p:cNvSpPr/>
              <p:nvPr/>
            </p:nvSpPr>
            <p:spPr>
              <a:xfrm>
                <a:off x="2447484" y="2841698"/>
                <a:ext cx="134968" cy="100776"/>
              </a:xfrm>
              <a:custGeom>
                <a:avLst/>
                <a:gdLst/>
                <a:ahLst/>
                <a:cxnLst/>
                <a:rect l="l" t="t" r="r" b="b"/>
                <a:pathLst>
                  <a:path w="134968" h="100776" extrusionOk="0">
                    <a:moveTo>
                      <a:pt x="0" y="100776"/>
                    </a:moveTo>
                    <a:cubicBezTo>
                      <a:pt x="21567" y="96516"/>
                      <a:pt x="43681" y="95306"/>
                      <a:pt x="65198" y="90797"/>
                    </a:cubicBezTo>
                    <a:cubicBezTo>
                      <a:pt x="86716" y="86288"/>
                      <a:pt x="108283" y="77999"/>
                      <a:pt x="123517" y="62135"/>
                    </a:cubicBezTo>
                    <a:cubicBezTo>
                      <a:pt x="127214" y="58272"/>
                      <a:pt x="130712" y="53166"/>
                      <a:pt x="129402" y="47978"/>
                    </a:cubicBezTo>
                    <a:cubicBezTo>
                      <a:pt x="128523" y="44447"/>
                      <a:pt x="125473" y="41446"/>
                      <a:pt x="125689" y="37799"/>
                    </a:cubicBezTo>
                    <a:cubicBezTo>
                      <a:pt x="125838" y="35197"/>
                      <a:pt x="127628" y="33042"/>
                      <a:pt x="129220" y="30970"/>
                    </a:cubicBezTo>
                    <a:cubicBezTo>
                      <a:pt x="132121" y="27223"/>
                      <a:pt x="134707" y="22930"/>
                      <a:pt x="134955" y="18205"/>
                    </a:cubicBezTo>
                    <a:cubicBezTo>
                      <a:pt x="135187" y="13464"/>
                      <a:pt x="132369" y="8308"/>
                      <a:pt x="127728" y="7330"/>
                    </a:cubicBezTo>
                    <a:cubicBezTo>
                      <a:pt x="123782" y="6485"/>
                      <a:pt x="119572" y="8739"/>
                      <a:pt x="115726" y="7529"/>
                    </a:cubicBezTo>
                    <a:cubicBezTo>
                      <a:pt x="112162" y="6419"/>
                      <a:pt x="110056" y="2705"/>
                      <a:pt x="106724" y="998"/>
                    </a:cubicBezTo>
                    <a:cubicBezTo>
                      <a:pt x="100574" y="-2152"/>
                      <a:pt x="93230" y="2672"/>
                      <a:pt x="89169" y="8259"/>
                    </a:cubicBezTo>
                    <a:cubicBezTo>
                      <a:pt x="85108" y="13845"/>
                      <a:pt x="82173" y="20708"/>
                      <a:pt x="76206" y="24173"/>
                    </a:cubicBezTo>
                    <a:cubicBezTo>
                      <a:pt x="71796" y="26726"/>
                      <a:pt x="66491" y="26958"/>
                      <a:pt x="61584" y="28284"/>
                    </a:cubicBezTo>
                    <a:cubicBezTo>
                      <a:pt x="53263" y="30538"/>
                      <a:pt x="45919" y="36191"/>
                      <a:pt x="41609" y="43651"/>
                    </a:cubicBezTo>
                    <a:cubicBezTo>
                      <a:pt x="36105" y="53166"/>
                      <a:pt x="35608" y="64936"/>
                      <a:pt x="30137" y="74468"/>
                    </a:cubicBezTo>
                    <a:cubicBezTo>
                      <a:pt x="23722" y="85658"/>
                      <a:pt x="11521" y="92073"/>
                      <a:pt x="0" y="1007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44"/>
              <p:cNvSpPr/>
              <p:nvPr/>
            </p:nvSpPr>
            <p:spPr>
              <a:xfrm>
                <a:off x="2446274" y="2841343"/>
                <a:ext cx="136510" cy="101661"/>
              </a:xfrm>
              <a:custGeom>
                <a:avLst/>
                <a:gdLst/>
                <a:ahLst/>
                <a:cxnLst/>
                <a:rect l="l" t="t" r="r" b="b"/>
                <a:pathLst>
                  <a:path w="136510" h="101661" extrusionOk="0">
                    <a:moveTo>
                      <a:pt x="1028" y="100883"/>
                    </a:moveTo>
                    <a:cubicBezTo>
                      <a:pt x="3763" y="98811"/>
                      <a:pt x="6565" y="96855"/>
                      <a:pt x="9283" y="94965"/>
                    </a:cubicBezTo>
                    <a:cubicBezTo>
                      <a:pt x="18003" y="88881"/>
                      <a:pt x="26242" y="83129"/>
                      <a:pt x="31099" y="74658"/>
                    </a:cubicBezTo>
                    <a:cubicBezTo>
                      <a:pt x="33801" y="69933"/>
                      <a:pt x="35326" y="64562"/>
                      <a:pt x="36785" y="59357"/>
                    </a:cubicBezTo>
                    <a:cubicBezTo>
                      <a:pt x="38260" y="54085"/>
                      <a:pt x="39802" y="48648"/>
                      <a:pt x="42570" y="43841"/>
                    </a:cubicBezTo>
                    <a:cubicBezTo>
                      <a:pt x="46947" y="36265"/>
                      <a:pt x="54290" y="30612"/>
                      <a:pt x="62728" y="28324"/>
                    </a:cubicBezTo>
                    <a:cubicBezTo>
                      <a:pt x="64303" y="27893"/>
                      <a:pt x="65961" y="27578"/>
                      <a:pt x="67552" y="27263"/>
                    </a:cubicBezTo>
                    <a:cubicBezTo>
                      <a:pt x="70884" y="26617"/>
                      <a:pt x="74332" y="25937"/>
                      <a:pt x="77283" y="24230"/>
                    </a:cubicBezTo>
                    <a:cubicBezTo>
                      <a:pt x="81577" y="21743"/>
                      <a:pt x="84328" y="17383"/>
                      <a:pt x="86997" y="13156"/>
                    </a:cubicBezTo>
                    <a:cubicBezTo>
                      <a:pt x="88008" y="11565"/>
                      <a:pt x="89036" y="9924"/>
                      <a:pt x="90147" y="8398"/>
                    </a:cubicBezTo>
                    <a:cubicBezTo>
                      <a:pt x="92335" y="5381"/>
                      <a:pt x="95286" y="2828"/>
                      <a:pt x="98253" y="1386"/>
                    </a:cubicBezTo>
                    <a:cubicBezTo>
                      <a:pt x="101784" y="-338"/>
                      <a:pt x="105183" y="-454"/>
                      <a:pt x="108084" y="1038"/>
                    </a:cubicBezTo>
                    <a:cubicBezTo>
                      <a:pt x="109592" y="1817"/>
                      <a:pt x="110852" y="2994"/>
                      <a:pt x="112079" y="4122"/>
                    </a:cubicBezTo>
                    <a:cubicBezTo>
                      <a:pt x="113637" y="5564"/>
                      <a:pt x="115112" y="6940"/>
                      <a:pt x="117035" y="7537"/>
                    </a:cubicBezTo>
                    <a:cubicBezTo>
                      <a:pt x="118991" y="8150"/>
                      <a:pt x="121030" y="7835"/>
                      <a:pt x="123202" y="7520"/>
                    </a:cubicBezTo>
                    <a:cubicBezTo>
                      <a:pt x="125108" y="7221"/>
                      <a:pt x="127098" y="6923"/>
                      <a:pt x="129021" y="7338"/>
                    </a:cubicBezTo>
                    <a:cubicBezTo>
                      <a:pt x="133994" y="8398"/>
                      <a:pt x="136729" y="13869"/>
                      <a:pt x="136497" y="18544"/>
                    </a:cubicBezTo>
                    <a:cubicBezTo>
                      <a:pt x="136232" y="23782"/>
                      <a:pt x="133065" y="28440"/>
                      <a:pt x="130711" y="31491"/>
                    </a:cubicBezTo>
                    <a:lnTo>
                      <a:pt x="130446" y="31839"/>
                    </a:lnTo>
                    <a:cubicBezTo>
                      <a:pt x="128938" y="33778"/>
                      <a:pt x="127379" y="35784"/>
                      <a:pt x="127247" y="38138"/>
                    </a:cubicBezTo>
                    <a:cubicBezTo>
                      <a:pt x="127131" y="40227"/>
                      <a:pt x="128109" y="42083"/>
                      <a:pt x="129153" y="44039"/>
                    </a:cubicBezTo>
                    <a:cubicBezTo>
                      <a:pt x="129866" y="45366"/>
                      <a:pt x="130579" y="46742"/>
                      <a:pt x="130960" y="48217"/>
                    </a:cubicBezTo>
                    <a:cubicBezTo>
                      <a:pt x="132038" y="52544"/>
                      <a:pt x="130032" y="57401"/>
                      <a:pt x="124992" y="62656"/>
                    </a:cubicBezTo>
                    <a:cubicBezTo>
                      <a:pt x="111648" y="76548"/>
                      <a:pt x="92518" y="85963"/>
                      <a:pt x="66524" y="91417"/>
                    </a:cubicBezTo>
                    <a:cubicBezTo>
                      <a:pt x="55318" y="93771"/>
                      <a:pt x="43781" y="95247"/>
                      <a:pt x="32624" y="96672"/>
                    </a:cubicBezTo>
                    <a:cubicBezTo>
                      <a:pt x="22329" y="97998"/>
                      <a:pt x="11670" y="99358"/>
                      <a:pt x="1326" y="101397"/>
                    </a:cubicBezTo>
                    <a:lnTo>
                      <a:pt x="0" y="101662"/>
                    </a:lnTo>
                    <a:lnTo>
                      <a:pt x="1078" y="100850"/>
                    </a:lnTo>
                    <a:close/>
                    <a:moveTo>
                      <a:pt x="128573" y="44371"/>
                    </a:moveTo>
                    <a:cubicBezTo>
                      <a:pt x="127545" y="42415"/>
                      <a:pt x="126468" y="40393"/>
                      <a:pt x="126600" y="38138"/>
                    </a:cubicBezTo>
                    <a:cubicBezTo>
                      <a:pt x="126750" y="35585"/>
                      <a:pt x="128374" y="33496"/>
                      <a:pt x="129932" y="31491"/>
                    </a:cubicBezTo>
                    <a:lnTo>
                      <a:pt x="130198" y="31143"/>
                    </a:lnTo>
                    <a:cubicBezTo>
                      <a:pt x="132502" y="28159"/>
                      <a:pt x="135602" y="23600"/>
                      <a:pt x="135867" y="18544"/>
                    </a:cubicBezTo>
                    <a:cubicBezTo>
                      <a:pt x="136082" y="14134"/>
                      <a:pt x="133530" y="8962"/>
                      <a:pt x="128888" y="7984"/>
                    </a:cubicBezTo>
                    <a:cubicBezTo>
                      <a:pt x="127081" y="7603"/>
                      <a:pt x="125158" y="7885"/>
                      <a:pt x="123301" y="8167"/>
                    </a:cubicBezTo>
                    <a:cubicBezTo>
                      <a:pt x="121163" y="8481"/>
                      <a:pt x="118958" y="8829"/>
                      <a:pt x="116869" y="8167"/>
                    </a:cubicBezTo>
                    <a:cubicBezTo>
                      <a:pt x="114814" y="7520"/>
                      <a:pt x="113223" y="6045"/>
                      <a:pt x="111681" y="4602"/>
                    </a:cubicBezTo>
                    <a:cubicBezTo>
                      <a:pt x="110487" y="3492"/>
                      <a:pt x="109244" y="2348"/>
                      <a:pt x="107818" y="1602"/>
                    </a:cubicBezTo>
                    <a:cubicBezTo>
                      <a:pt x="102099" y="-1332"/>
                      <a:pt x="94855" y="2978"/>
                      <a:pt x="90661" y="8763"/>
                    </a:cubicBezTo>
                    <a:cubicBezTo>
                      <a:pt x="89567" y="10272"/>
                      <a:pt x="88539" y="11913"/>
                      <a:pt x="87528" y="13488"/>
                    </a:cubicBezTo>
                    <a:cubicBezTo>
                      <a:pt x="84809" y="17781"/>
                      <a:pt x="82008" y="22207"/>
                      <a:pt x="77598" y="24760"/>
                    </a:cubicBezTo>
                    <a:cubicBezTo>
                      <a:pt x="74564" y="26517"/>
                      <a:pt x="71067" y="27197"/>
                      <a:pt x="67668" y="27860"/>
                    </a:cubicBezTo>
                    <a:cubicBezTo>
                      <a:pt x="66093" y="28175"/>
                      <a:pt x="64452" y="28490"/>
                      <a:pt x="62894" y="28904"/>
                    </a:cubicBezTo>
                    <a:cubicBezTo>
                      <a:pt x="54606" y="31143"/>
                      <a:pt x="47394" y="36696"/>
                      <a:pt x="43101" y="44139"/>
                    </a:cubicBezTo>
                    <a:cubicBezTo>
                      <a:pt x="40366" y="48880"/>
                      <a:pt x="38841" y="54284"/>
                      <a:pt x="37382" y="59523"/>
                    </a:cubicBezTo>
                    <a:cubicBezTo>
                      <a:pt x="35906" y="64761"/>
                      <a:pt x="34381" y="70182"/>
                      <a:pt x="31646" y="74973"/>
                    </a:cubicBezTo>
                    <a:cubicBezTo>
                      <a:pt x="26722" y="83560"/>
                      <a:pt x="18417" y="89345"/>
                      <a:pt x="9648" y="95479"/>
                    </a:cubicBezTo>
                    <a:cubicBezTo>
                      <a:pt x="7294" y="97120"/>
                      <a:pt x="4890" y="98794"/>
                      <a:pt x="2503" y="100568"/>
                    </a:cubicBezTo>
                    <a:cubicBezTo>
                      <a:pt x="12450" y="98662"/>
                      <a:pt x="22645" y="97352"/>
                      <a:pt x="32525" y="96092"/>
                    </a:cubicBezTo>
                    <a:cubicBezTo>
                      <a:pt x="43681" y="94666"/>
                      <a:pt x="55202" y="93191"/>
                      <a:pt x="66375" y="90854"/>
                    </a:cubicBezTo>
                    <a:cubicBezTo>
                      <a:pt x="92252" y="85433"/>
                      <a:pt x="111266" y="76083"/>
                      <a:pt x="124528" y="62274"/>
                    </a:cubicBezTo>
                    <a:cubicBezTo>
                      <a:pt x="129419" y="57185"/>
                      <a:pt x="131375" y="52511"/>
                      <a:pt x="130347" y="48399"/>
                    </a:cubicBezTo>
                    <a:cubicBezTo>
                      <a:pt x="130131" y="47570"/>
                      <a:pt x="129800" y="46758"/>
                      <a:pt x="129419" y="45962"/>
                    </a:cubicBezTo>
                    <a:cubicBezTo>
                      <a:pt x="129153" y="45415"/>
                      <a:pt x="128871" y="44885"/>
                      <a:pt x="128606" y="4437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6" name="Google Shape;1186;p44"/>
            <p:cNvGrpSpPr/>
            <p:nvPr/>
          </p:nvGrpSpPr>
          <p:grpSpPr>
            <a:xfrm>
              <a:off x="2443538" y="2782869"/>
              <a:ext cx="97093" cy="157384"/>
              <a:chOff x="2443538" y="2782869"/>
              <a:chExt cx="97093" cy="157384"/>
            </a:xfrm>
          </p:grpSpPr>
          <p:sp>
            <p:nvSpPr>
              <p:cNvPr id="1187" name="Google Shape;1187;p44"/>
              <p:cNvSpPr/>
              <p:nvPr/>
            </p:nvSpPr>
            <p:spPr>
              <a:xfrm>
                <a:off x="2444682" y="2783184"/>
                <a:ext cx="95647" cy="156223"/>
              </a:xfrm>
              <a:custGeom>
                <a:avLst/>
                <a:gdLst/>
                <a:ahLst/>
                <a:cxnLst/>
                <a:rect l="l" t="t" r="r" b="b"/>
                <a:pathLst>
                  <a:path w="95647" h="156223" extrusionOk="0">
                    <a:moveTo>
                      <a:pt x="0" y="156224"/>
                    </a:moveTo>
                    <a:cubicBezTo>
                      <a:pt x="20920" y="146758"/>
                      <a:pt x="42222" y="137027"/>
                      <a:pt x="59164" y="121544"/>
                    </a:cubicBezTo>
                    <a:cubicBezTo>
                      <a:pt x="69110" y="112460"/>
                      <a:pt x="77714" y="100441"/>
                      <a:pt x="77731" y="86981"/>
                    </a:cubicBezTo>
                    <a:cubicBezTo>
                      <a:pt x="77731" y="81925"/>
                      <a:pt x="76537" y="76885"/>
                      <a:pt x="77018" y="71846"/>
                    </a:cubicBezTo>
                    <a:cubicBezTo>
                      <a:pt x="77681" y="65165"/>
                      <a:pt x="81228" y="59197"/>
                      <a:pt x="84030" y="53097"/>
                    </a:cubicBezTo>
                    <a:cubicBezTo>
                      <a:pt x="89650" y="40863"/>
                      <a:pt x="92335" y="27518"/>
                      <a:pt x="94987" y="14306"/>
                    </a:cubicBezTo>
                    <a:cubicBezTo>
                      <a:pt x="95551" y="11538"/>
                      <a:pt x="96082" y="8587"/>
                      <a:pt x="95104" y="5935"/>
                    </a:cubicBezTo>
                    <a:cubicBezTo>
                      <a:pt x="93661" y="2072"/>
                      <a:pt x="89235" y="-16"/>
                      <a:pt x="85107" y="0"/>
                    </a:cubicBezTo>
                    <a:cubicBezTo>
                      <a:pt x="80980" y="0"/>
                      <a:pt x="77068" y="1691"/>
                      <a:pt x="73271" y="3332"/>
                    </a:cubicBezTo>
                    <a:cubicBezTo>
                      <a:pt x="67221" y="5968"/>
                      <a:pt x="61153" y="8587"/>
                      <a:pt x="55103" y="11223"/>
                    </a:cubicBezTo>
                    <a:cubicBezTo>
                      <a:pt x="50992" y="13013"/>
                      <a:pt x="46764" y="14870"/>
                      <a:pt x="43598" y="18053"/>
                    </a:cubicBezTo>
                    <a:cubicBezTo>
                      <a:pt x="40316" y="21352"/>
                      <a:pt x="38476" y="25778"/>
                      <a:pt x="36719" y="30088"/>
                    </a:cubicBezTo>
                    <a:cubicBezTo>
                      <a:pt x="32558" y="40233"/>
                      <a:pt x="28397" y="50395"/>
                      <a:pt x="24236" y="60540"/>
                    </a:cubicBezTo>
                    <a:cubicBezTo>
                      <a:pt x="21451" y="67320"/>
                      <a:pt x="18633" y="74316"/>
                      <a:pt x="18566" y="81643"/>
                    </a:cubicBezTo>
                    <a:cubicBezTo>
                      <a:pt x="18500" y="89070"/>
                      <a:pt x="21302" y="96546"/>
                      <a:pt x="19727" y="103807"/>
                    </a:cubicBezTo>
                    <a:cubicBezTo>
                      <a:pt x="17389" y="114599"/>
                      <a:pt x="5984" y="122091"/>
                      <a:pt x="4940" y="133082"/>
                    </a:cubicBezTo>
                    <a:cubicBezTo>
                      <a:pt x="4559" y="137027"/>
                      <a:pt x="5620" y="141023"/>
                      <a:pt x="5288" y="144968"/>
                    </a:cubicBezTo>
                    <a:cubicBezTo>
                      <a:pt x="4957" y="148913"/>
                      <a:pt x="2536" y="153257"/>
                      <a:pt x="0" y="1562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44"/>
              <p:cNvSpPr/>
              <p:nvPr/>
            </p:nvSpPr>
            <p:spPr>
              <a:xfrm>
                <a:off x="2443538" y="2782869"/>
                <a:ext cx="97093" cy="157384"/>
              </a:xfrm>
              <a:custGeom>
                <a:avLst/>
                <a:gdLst/>
                <a:ahLst/>
                <a:cxnLst/>
                <a:rect l="l" t="t" r="r" b="b"/>
                <a:pathLst>
                  <a:path w="97093" h="157384" extrusionOk="0">
                    <a:moveTo>
                      <a:pt x="912" y="156340"/>
                    </a:moveTo>
                    <a:cubicBezTo>
                      <a:pt x="3216" y="153638"/>
                      <a:pt x="5785" y="149311"/>
                      <a:pt x="6134" y="145250"/>
                    </a:cubicBezTo>
                    <a:cubicBezTo>
                      <a:pt x="6299" y="143327"/>
                      <a:pt x="6134" y="141371"/>
                      <a:pt x="5951" y="139464"/>
                    </a:cubicBezTo>
                    <a:cubicBezTo>
                      <a:pt x="5769" y="137458"/>
                      <a:pt x="5587" y="135403"/>
                      <a:pt x="5785" y="133364"/>
                    </a:cubicBezTo>
                    <a:cubicBezTo>
                      <a:pt x="6349" y="127462"/>
                      <a:pt x="9897" y="122489"/>
                      <a:pt x="13328" y="117682"/>
                    </a:cubicBezTo>
                    <a:cubicBezTo>
                      <a:pt x="16362" y="113455"/>
                      <a:pt x="19478" y="109062"/>
                      <a:pt x="20572" y="104055"/>
                    </a:cubicBezTo>
                    <a:cubicBezTo>
                      <a:pt x="21517" y="99729"/>
                      <a:pt x="20854" y="95220"/>
                      <a:pt x="20224" y="90843"/>
                    </a:cubicBezTo>
                    <a:cubicBezTo>
                      <a:pt x="19810" y="87942"/>
                      <a:pt x="19379" y="84925"/>
                      <a:pt x="19395" y="81958"/>
                    </a:cubicBezTo>
                    <a:cubicBezTo>
                      <a:pt x="19462" y="74465"/>
                      <a:pt x="22446" y="67171"/>
                      <a:pt x="25081" y="60739"/>
                    </a:cubicBezTo>
                    <a:lnTo>
                      <a:pt x="37564" y="30287"/>
                    </a:lnTo>
                    <a:cubicBezTo>
                      <a:pt x="39238" y="26192"/>
                      <a:pt x="41145" y="21550"/>
                      <a:pt x="44510" y="18152"/>
                    </a:cubicBezTo>
                    <a:cubicBezTo>
                      <a:pt x="47759" y="14886"/>
                      <a:pt x="52202" y="12947"/>
                      <a:pt x="56114" y="11256"/>
                    </a:cubicBezTo>
                    <a:lnTo>
                      <a:pt x="74283" y="3365"/>
                    </a:lnTo>
                    <a:cubicBezTo>
                      <a:pt x="77896" y="1807"/>
                      <a:pt x="81975" y="17"/>
                      <a:pt x="86235" y="0"/>
                    </a:cubicBezTo>
                    <a:cubicBezTo>
                      <a:pt x="90081" y="0"/>
                      <a:pt x="94954" y="1906"/>
                      <a:pt x="96529" y="6134"/>
                    </a:cubicBezTo>
                    <a:cubicBezTo>
                      <a:pt x="97574" y="8952"/>
                      <a:pt x="96944" y="12118"/>
                      <a:pt x="96430" y="14671"/>
                    </a:cubicBezTo>
                    <a:cubicBezTo>
                      <a:pt x="93811" y="27700"/>
                      <a:pt x="91109" y="41194"/>
                      <a:pt x="85456" y="53528"/>
                    </a:cubicBezTo>
                    <a:cubicBezTo>
                      <a:pt x="84892" y="54771"/>
                      <a:pt x="84279" y="56031"/>
                      <a:pt x="83682" y="57241"/>
                    </a:cubicBezTo>
                    <a:cubicBezTo>
                      <a:pt x="81378" y="61999"/>
                      <a:pt x="78974" y="66906"/>
                      <a:pt x="78460" y="72177"/>
                    </a:cubicBezTo>
                    <a:cubicBezTo>
                      <a:pt x="78178" y="75078"/>
                      <a:pt x="78460" y="78046"/>
                      <a:pt x="78758" y="80930"/>
                    </a:cubicBezTo>
                    <a:cubicBezTo>
                      <a:pt x="78957" y="83002"/>
                      <a:pt x="79173" y="85157"/>
                      <a:pt x="79173" y="87279"/>
                    </a:cubicBezTo>
                    <a:cubicBezTo>
                      <a:pt x="79140" y="101950"/>
                      <a:pt x="69011" y="114300"/>
                      <a:pt x="60507" y="122075"/>
                    </a:cubicBezTo>
                    <a:cubicBezTo>
                      <a:pt x="43366" y="137757"/>
                      <a:pt x="21965" y="147438"/>
                      <a:pt x="1260" y="156821"/>
                    </a:cubicBezTo>
                    <a:lnTo>
                      <a:pt x="0" y="157384"/>
                    </a:lnTo>
                    <a:lnTo>
                      <a:pt x="895" y="156323"/>
                    </a:lnTo>
                    <a:close/>
                    <a:moveTo>
                      <a:pt x="86268" y="630"/>
                    </a:moveTo>
                    <a:cubicBezTo>
                      <a:pt x="82140" y="630"/>
                      <a:pt x="78112" y="2387"/>
                      <a:pt x="74565" y="3945"/>
                    </a:cubicBezTo>
                    <a:lnTo>
                      <a:pt x="56396" y="11836"/>
                    </a:lnTo>
                    <a:cubicBezTo>
                      <a:pt x="52533" y="13510"/>
                      <a:pt x="48157" y="15417"/>
                      <a:pt x="44991" y="18600"/>
                    </a:cubicBezTo>
                    <a:cubicBezTo>
                      <a:pt x="41708" y="21898"/>
                      <a:pt x="39835" y="26490"/>
                      <a:pt x="38177" y="30535"/>
                    </a:cubicBezTo>
                    <a:lnTo>
                      <a:pt x="25695" y="60988"/>
                    </a:lnTo>
                    <a:cubicBezTo>
                      <a:pt x="23076" y="67370"/>
                      <a:pt x="20108" y="74598"/>
                      <a:pt x="20059" y="81975"/>
                    </a:cubicBezTo>
                    <a:cubicBezTo>
                      <a:pt x="20042" y="84892"/>
                      <a:pt x="20473" y="87876"/>
                      <a:pt x="20887" y="90760"/>
                    </a:cubicBezTo>
                    <a:cubicBezTo>
                      <a:pt x="21517" y="95187"/>
                      <a:pt x="22180" y="99762"/>
                      <a:pt x="21219" y="104188"/>
                    </a:cubicBezTo>
                    <a:cubicBezTo>
                      <a:pt x="20108" y="109327"/>
                      <a:pt x="16942" y="113753"/>
                      <a:pt x="13875" y="118046"/>
                    </a:cubicBezTo>
                    <a:cubicBezTo>
                      <a:pt x="10494" y="122788"/>
                      <a:pt x="6979" y="127678"/>
                      <a:pt x="6449" y="133430"/>
                    </a:cubicBezTo>
                    <a:cubicBezTo>
                      <a:pt x="6266" y="135420"/>
                      <a:pt x="6449" y="137458"/>
                      <a:pt x="6614" y="139431"/>
                    </a:cubicBezTo>
                    <a:cubicBezTo>
                      <a:pt x="6780" y="141354"/>
                      <a:pt x="6963" y="143360"/>
                      <a:pt x="6797" y="145333"/>
                    </a:cubicBezTo>
                    <a:cubicBezTo>
                      <a:pt x="6498" y="149046"/>
                      <a:pt x="4376" y="152975"/>
                      <a:pt x="2255" y="155760"/>
                    </a:cubicBezTo>
                    <a:cubicBezTo>
                      <a:pt x="22545" y="146576"/>
                      <a:pt x="43416" y="136978"/>
                      <a:pt x="60159" y="121660"/>
                    </a:cubicBezTo>
                    <a:cubicBezTo>
                      <a:pt x="68564" y="113968"/>
                      <a:pt x="78609" y="101768"/>
                      <a:pt x="78626" y="87329"/>
                    </a:cubicBezTo>
                    <a:cubicBezTo>
                      <a:pt x="78626" y="85240"/>
                      <a:pt x="78427" y="83102"/>
                      <a:pt x="78211" y="81030"/>
                    </a:cubicBezTo>
                    <a:cubicBezTo>
                      <a:pt x="77930" y="78128"/>
                      <a:pt x="77631" y="75128"/>
                      <a:pt x="77913" y="72161"/>
                    </a:cubicBezTo>
                    <a:cubicBezTo>
                      <a:pt x="78444" y="66790"/>
                      <a:pt x="80864" y="61817"/>
                      <a:pt x="83185" y="57009"/>
                    </a:cubicBezTo>
                    <a:cubicBezTo>
                      <a:pt x="83765" y="55799"/>
                      <a:pt x="84378" y="54539"/>
                      <a:pt x="84942" y="53312"/>
                    </a:cubicBezTo>
                    <a:cubicBezTo>
                      <a:pt x="90578" y="41045"/>
                      <a:pt x="93264" y="27601"/>
                      <a:pt x="95883" y="14588"/>
                    </a:cubicBezTo>
                    <a:cubicBezTo>
                      <a:pt x="96380" y="12118"/>
                      <a:pt x="96993" y="9035"/>
                      <a:pt x="95999" y="6399"/>
                    </a:cubicBezTo>
                    <a:cubicBezTo>
                      <a:pt x="95916" y="6183"/>
                      <a:pt x="95833" y="5984"/>
                      <a:pt x="95734" y="5785"/>
                    </a:cubicBezTo>
                    <a:cubicBezTo>
                      <a:pt x="94026" y="2254"/>
                      <a:pt x="89733" y="647"/>
                      <a:pt x="86285" y="6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9" name="Google Shape;1189;p44"/>
            <p:cNvGrpSpPr/>
            <p:nvPr/>
          </p:nvGrpSpPr>
          <p:grpSpPr>
            <a:xfrm>
              <a:off x="2461724" y="2914835"/>
              <a:ext cx="171623" cy="46162"/>
              <a:chOff x="2461724" y="2914835"/>
              <a:chExt cx="171623" cy="46162"/>
            </a:xfrm>
          </p:grpSpPr>
          <p:sp>
            <p:nvSpPr>
              <p:cNvPr id="1190" name="Google Shape;1190;p44"/>
              <p:cNvSpPr/>
              <p:nvPr/>
            </p:nvSpPr>
            <p:spPr>
              <a:xfrm>
                <a:off x="2461823" y="2915175"/>
                <a:ext cx="171200" cy="45497"/>
              </a:xfrm>
              <a:custGeom>
                <a:avLst/>
                <a:gdLst/>
                <a:ahLst/>
                <a:cxnLst/>
                <a:rect l="l" t="t" r="r" b="b"/>
                <a:pathLst>
                  <a:path w="171200" h="45497" extrusionOk="0">
                    <a:moveTo>
                      <a:pt x="23821" y="30068"/>
                    </a:moveTo>
                    <a:cubicBezTo>
                      <a:pt x="41460" y="32356"/>
                      <a:pt x="58567" y="37611"/>
                      <a:pt x="75957" y="41357"/>
                    </a:cubicBezTo>
                    <a:cubicBezTo>
                      <a:pt x="93346" y="45104"/>
                      <a:pt x="111498" y="47341"/>
                      <a:pt x="128871" y="43496"/>
                    </a:cubicBezTo>
                    <a:cubicBezTo>
                      <a:pt x="146244" y="39650"/>
                      <a:pt x="162838" y="28874"/>
                      <a:pt x="169917" y="12546"/>
                    </a:cubicBezTo>
                    <a:cubicBezTo>
                      <a:pt x="171442" y="9032"/>
                      <a:pt x="172138" y="4141"/>
                      <a:pt x="168939" y="2036"/>
                    </a:cubicBezTo>
                    <a:cubicBezTo>
                      <a:pt x="167712" y="1224"/>
                      <a:pt x="166203" y="1058"/>
                      <a:pt x="164745" y="925"/>
                    </a:cubicBezTo>
                    <a:cubicBezTo>
                      <a:pt x="138884" y="-1495"/>
                      <a:pt x="109774" y="-252"/>
                      <a:pt x="91374" y="18083"/>
                    </a:cubicBezTo>
                    <a:cubicBezTo>
                      <a:pt x="87942" y="13623"/>
                      <a:pt x="84378" y="9048"/>
                      <a:pt x="79488" y="6247"/>
                    </a:cubicBezTo>
                    <a:cubicBezTo>
                      <a:pt x="74598" y="3445"/>
                      <a:pt x="68000" y="2865"/>
                      <a:pt x="63574" y="6329"/>
                    </a:cubicBezTo>
                    <a:cubicBezTo>
                      <a:pt x="60905" y="8435"/>
                      <a:pt x="59380" y="11667"/>
                      <a:pt x="57026" y="14121"/>
                    </a:cubicBezTo>
                    <a:cubicBezTo>
                      <a:pt x="54539" y="16707"/>
                      <a:pt x="51240" y="18331"/>
                      <a:pt x="47975" y="19857"/>
                    </a:cubicBezTo>
                    <a:cubicBezTo>
                      <a:pt x="32906" y="26902"/>
                      <a:pt x="15566" y="33035"/>
                      <a:pt x="0" y="27151"/>
                    </a:cubicBezTo>
                    <a:cubicBezTo>
                      <a:pt x="10792" y="30383"/>
                      <a:pt x="22131" y="31742"/>
                      <a:pt x="23821" y="30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44"/>
              <p:cNvSpPr/>
              <p:nvPr/>
            </p:nvSpPr>
            <p:spPr>
              <a:xfrm>
                <a:off x="2461724" y="2914835"/>
                <a:ext cx="171623" cy="46162"/>
              </a:xfrm>
              <a:custGeom>
                <a:avLst/>
                <a:gdLst/>
                <a:ahLst/>
                <a:cxnLst/>
                <a:rect l="l" t="t" r="r" b="b"/>
                <a:pathLst>
                  <a:path w="171623" h="46162" extrusionOk="0">
                    <a:moveTo>
                      <a:pt x="182" y="27192"/>
                    </a:moveTo>
                    <a:cubicBezTo>
                      <a:pt x="2686" y="27938"/>
                      <a:pt x="5139" y="28568"/>
                      <a:pt x="7476" y="29099"/>
                    </a:cubicBezTo>
                    <a:cubicBezTo>
                      <a:pt x="21070" y="31187"/>
                      <a:pt x="35376" y="25783"/>
                      <a:pt x="47941" y="19915"/>
                    </a:cubicBezTo>
                    <a:cubicBezTo>
                      <a:pt x="51439" y="18290"/>
                      <a:pt x="54523" y="16732"/>
                      <a:pt x="56893" y="14245"/>
                    </a:cubicBezTo>
                    <a:cubicBezTo>
                      <a:pt x="57854" y="13251"/>
                      <a:pt x="58700" y="12090"/>
                      <a:pt x="59512" y="10963"/>
                    </a:cubicBezTo>
                    <a:cubicBezTo>
                      <a:pt x="60673" y="9355"/>
                      <a:pt x="61883" y="7681"/>
                      <a:pt x="63474" y="6437"/>
                    </a:cubicBezTo>
                    <a:cubicBezTo>
                      <a:pt x="68265" y="2674"/>
                      <a:pt x="75095" y="3669"/>
                      <a:pt x="79736" y="6321"/>
                    </a:cubicBezTo>
                    <a:cubicBezTo>
                      <a:pt x="84643" y="9123"/>
                      <a:pt x="88290" y="13781"/>
                      <a:pt x="91506" y="17959"/>
                    </a:cubicBezTo>
                    <a:cubicBezTo>
                      <a:pt x="111366" y="-1569"/>
                      <a:pt x="142879" y="-1105"/>
                      <a:pt x="164877" y="967"/>
                    </a:cubicBezTo>
                    <a:cubicBezTo>
                      <a:pt x="166220" y="1100"/>
                      <a:pt x="167877" y="1249"/>
                      <a:pt x="169220" y="2127"/>
                    </a:cubicBezTo>
                    <a:cubicBezTo>
                      <a:pt x="172569" y="4332"/>
                      <a:pt x="171906" y="9372"/>
                      <a:pt x="170314" y="13019"/>
                    </a:cubicBezTo>
                    <a:cubicBezTo>
                      <a:pt x="163700" y="28253"/>
                      <a:pt x="148283" y="39890"/>
                      <a:pt x="129054" y="44151"/>
                    </a:cubicBezTo>
                    <a:cubicBezTo>
                      <a:pt x="110172" y="48328"/>
                      <a:pt x="90793" y="45195"/>
                      <a:pt x="76007" y="42012"/>
                    </a:cubicBezTo>
                    <a:cubicBezTo>
                      <a:pt x="70138" y="40752"/>
                      <a:pt x="64204" y="39294"/>
                      <a:pt x="58468" y="37868"/>
                    </a:cubicBezTo>
                    <a:cubicBezTo>
                      <a:pt x="47262" y="35100"/>
                      <a:pt x="35658" y="32248"/>
                      <a:pt x="24020" y="30740"/>
                    </a:cubicBezTo>
                    <a:cubicBezTo>
                      <a:pt x="22280" y="32099"/>
                      <a:pt x="15102" y="31386"/>
                      <a:pt x="7559" y="29745"/>
                    </a:cubicBezTo>
                    <a:cubicBezTo>
                      <a:pt x="5006" y="29364"/>
                      <a:pt x="2487" y="28734"/>
                      <a:pt x="0" y="27789"/>
                    </a:cubicBezTo>
                    <a:lnTo>
                      <a:pt x="199" y="27209"/>
                    </a:lnTo>
                    <a:close/>
                    <a:moveTo>
                      <a:pt x="168839" y="2625"/>
                    </a:moveTo>
                    <a:cubicBezTo>
                      <a:pt x="167646" y="1829"/>
                      <a:pt x="166054" y="1680"/>
                      <a:pt x="164778" y="1564"/>
                    </a:cubicBezTo>
                    <a:cubicBezTo>
                      <a:pt x="142813" y="-492"/>
                      <a:pt x="111316" y="-973"/>
                      <a:pt x="91655" y="18622"/>
                    </a:cubicBezTo>
                    <a:lnTo>
                      <a:pt x="91407" y="18870"/>
                    </a:lnTo>
                    <a:lnTo>
                      <a:pt x="91191" y="18589"/>
                    </a:lnTo>
                    <a:cubicBezTo>
                      <a:pt x="87959" y="14395"/>
                      <a:pt x="84312" y="9637"/>
                      <a:pt x="79405" y="6835"/>
                    </a:cubicBezTo>
                    <a:cubicBezTo>
                      <a:pt x="74946" y="4283"/>
                      <a:pt x="68398" y="3321"/>
                      <a:pt x="63839" y="6902"/>
                    </a:cubicBezTo>
                    <a:cubicBezTo>
                      <a:pt x="62314" y="8112"/>
                      <a:pt x="61137" y="9736"/>
                      <a:pt x="59993" y="11311"/>
                    </a:cubicBezTo>
                    <a:cubicBezTo>
                      <a:pt x="59164" y="12455"/>
                      <a:pt x="58319" y="13632"/>
                      <a:pt x="57324" y="14660"/>
                    </a:cubicBezTo>
                    <a:cubicBezTo>
                      <a:pt x="54871" y="17213"/>
                      <a:pt x="51737" y="18804"/>
                      <a:pt x="48190" y="20462"/>
                    </a:cubicBezTo>
                    <a:cubicBezTo>
                      <a:pt x="37282" y="25551"/>
                      <a:pt x="25081" y="30292"/>
                      <a:pt x="13096" y="30160"/>
                    </a:cubicBezTo>
                    <a:cubicBezTo>
                      <a:pt x="18716" y="31038"/>
                      <a:pt x="22827" y="31038"/>
                      <a:pt x="23689" y="30176"/>
                    </a:cubicBezTo>
                    <a:lnTo>
                      <a:pt x="23788" y="30077"/>
                    </a:lnTo>
                    <a:lnTo>
                      <a:pt x="23937" y="30077"/>
                    </a:lnTo>
                    <a:cubicBezTo>
                      <a:pt x="35658" y="31618"/>
                      <a:pt x="47311" y="34486"/>
                      <a:pt x="58584" y="37255"/>
                    </a:cubicBezTo>
                    <a:cubicBezTo>
                      <a:pt x="64320" y="38664"/>
                      <a:pt x="70238" y="40122"/>
                      <a:pt x="76089" y="41382"/>
                    </a:cubicBezTo>
                    <a:cubicBezTo>
                      <a:pt x="90810" y="44548"/>
                      <a:pt x="110106" y="47665"/>
                      <a:pt x="128871" y="43521"/>
                    </a:cubicBezTo>
                    <a:cubicBezTo>
                      <a:pt x="147902" y="39310"/>
                      <a:pt x="163170" y="27806"/>
                      <a:pt x="169701" y="12753"/>
                    </a:cubicBezTo>
                    <a:cubicBezTo>
                      <a:pt x="170845" y="10118"/>
                      <a:pt x="171508" y="6736"/>
                      <a:pt x="170381" y="4398"/>
                    </a:cubicBezTo>
                    <a:cubicBezTo>
                      <a:pt x="170033" y="3686"/>
                      <a:pt x="169535" y="3089"/>
                      <a:pt x="168839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2" name="Google Shape;1192;p44"/>
            <p:cNvGrpSpPr/>
            <p:nvPr/>
          </p:nvGrpSpPr>
          <p:grpSpPr>
            <a:xfrm>
              <a:off x="2326752" y="2881404"/>
              <a:ext cx="187455" cy="88321"/>
              <a:chOff x="2326752" y="2881404"/>
              <a:chExt cx="187455" cy="88321"/>
            </a:xfrm>
          </p:grpSpPr>
          <p:sp>
            <p:nvSpPr>
              <p:cNvPr id="1193" name="Google Shape;1193;p44"/>
              <p:cNvSpPr/>
              <p:nvPr/>
            </p:nvSpPr>
            <p:spPr>
              <a:xfrm>
                <a:off x="2327863" y="2882117"/>
                <a:ext cx="184570" cy="87280"/>
              </a:xfrm>
              <a:custGeom>
                <a:avLst/>
                <a:gdLst/>
                <a:ahLst/>
                <a:cxnLst/>
                <a:rect l="l" t="t" r="r" b="b"/>
                <a:pathLst>
                  <a:path w="184570" h="87280" extrusionOk="0">
                    <a:moveTo>
                      <a:pt x="108962" y="68033"/>
                    </a:moveTo>
                    <a:cubicBezTo>
                      <a:pt x="132319" y="78228"/>
                      <a:pt x="159987" y="63325"/>
                      <a:pt x="184571" y="70006"/>
                    </a:cubicBezTo>
                    <a:cubicBezTo>
                      <a:pt x="168043" y="58998"/>
                      <a:pt x="146692" y="55534"/>
                      <a:pt x="127545" y="60772"/>
                    </a:cubicBezTo>
                    <a:cubicBezTo>
                      <a:pt x="145001" y="57341"/>
                      <a:pt x="164960" y="52003"/>
                      <a:pt x="172337" y="35823"/>
                    </a:cubicBezTo>
                    <a:cubicBezTo>
                      <a:pt x="157136" y="40664"/>
                      <a:pt x="141918" y="45505"/>
                      <a:pt x="126716" y="50328"/>
                    </a:cubicBezTo>
                    <a:cubicBezTo>
                      <a:pt x="135950" y="35426"/>
                      <a:pt x="140144" y="17456"/>
                      <a:pt x="138486" y="0"/>
                    </a:cubicBezTo>
                    <a:cubicBezTo>
                      <a:pt x="129418" y="9897"/>
                      <a:pt x="122605" y="21865"/>
                      <a:pt x="118726" y="34713"/>
                    </a:cubicBezTo>
                    <a:cubicBezTo>
                      <a:pt x="115759" y="44510"/>
                      <a:pt x="114184" y="55351"/>
                      <a:pt x="107188" y="62828"/>
                    </a:cubicBezTo>
                    <a:cubicBezTo>
                      <a:pt x="100342" y="70138"/>
                      <a:pt x="89865" y="72525"/>
                      <a:pt x="80002" y="74266"/>
                    </a:cubicBezTo>
                    <a:cubicBezTo>
                      <a:pt x="53594" y="78924"/>
                      <a:pt x="26822" y="81477"/>
                      <a:pt x="0" y="81908"/>
                    </a:cubicBezTo>
                    <a:cubicBezTo>
                      <a:pt x="10891" y="88274"/>
                      <a:pt x="24369" y="87810"/>
                      <a:pt x="36901" y="86401"/>
                    </a:cubicBezTo>
                    <a:cubicBezTo>
                      <a:pt x="61833" y="83599"/>
                      <a:pt x="86434" y="77847"/>
                      <a:pt x="108979" y="68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44"/>
              <p:cNvSpPr/>
              <p:nvPr/>
            </p:nvSpPr>
            <p:spPr>
              <a:xfrm>
                <a:off x="2326752" y="2881404"/>
                <a:ext cx="187455" cy="88321"/>
              </a:xfrm>
              <a:custGeom>
                <a:avLst/>
                <a:gdLst/>
                <a:ahLst/>
                <a:cxnLst/>
                <a:rect l="l" t="t" r="r" b="b"/>
                <a:pathLst>
                  <a:path w="187455" h="88321" extrusionOk="0">
                    <a:moveTo>
                      <a:pt x="1111" y="82322"/>
                    </a:moveTo>
                    <a:cubicBezTo>
                      <a:pt x="27833" y="81891"/>
                      <a:pt x="54738" y="79322"/>
                      <a:pt x="81063" y="74697"/>
                    </a:cubicBezTo>
                    <a:cubicBezTo>
                      <a:pt x="90561" y="73023"/>
                      <a:pt x="101270" y="70636"/>
                      <a:pt x="108067" y="63342"/>
                    </a:cubicBezTo>
                    <a:cubicBezTo>
                      <a:pt x="113554" y="57490"/>
                      <a:pt x="115709" y="49400"/>
                      <a:pt x="117798" y="41592"/>
                    </a:cubicBezTo>
                    <a:cubicBezTo>
                      <a:pt x="118345" y="39520"/>
                      <a:pt x="118925" y="37398"/>
                      <a:pt x="119538" y="35343"/>
                    </a:cubicBezTo>
                    <a:cubicBezTo>
                      <a:pt x="123434" y="22479"/>
                      <a:pt x="130297" y="10427"/>
                      <a:pt x="139365" y="514"/>
                    </a:cubicBezTo>
                    <a:lnTo>
                      <a:pt x="139829" y="0"/>
                    </a:lnTo>
                    <a:lnTo>
                      <a:pt x="139895" y="696"/>
                    </a:lnTo>
                    <a:cubicBezTo>
                      <a:pt x="141553" y="17986"/>
                      <a:pt x="137508" y="35641"/>
                      <a:pt x="128523" y="50511"/>
                    </a:cubicBezTo>
                    <a:lnTo>
                      <a:pt x="174028" y="36039"/>
                    </a:lnTo>
                    <a:lnTo>
                      <a:pt x="173746" y="36669"/>
                    </a:lnTo>
                    <a:cubicBezTo>
                      <a:pt x="168126" y="49002"/>
                      <a:pt x="155378" y="55136"/>
                      <a:pt x="140906" y="59031"/>
                    </a:cubicBezTo>
                    <a:cubicBezTo>
                      <a:pt x="156605" y="57722"/>
                      <a:pt x="172751" y="61717"/>
                      <a:pt x="185880" y="70470"/>
                    </a:cubicBezTo>
                    <a:lnTo>
                      <a:pt x="187455" y="71531"/>
                    </a:lnTo>
                    <a:lnTo>
                      <a:pt x="185615" y="71033"/>
                    </a:lnTo>
                    <a:cubicBezTo>
                      <a:pt x="174276" y="67950"/>
                      <a:pt x="162092" y="69508"/>
                      <a:pt x="150306" y="71000"/>
                    </a:cubicBezTo>
                    <a:cubicBezTo>
                      <a:pt x="136712" y="72724"/>
                      <a:pt x="122672" y="74531"/>
                      <a:pt x="110089" y="69077"/>
                    </a:cubicBezTo>
                    <a:cubicBezTo>
                      <a:pt x="88987" y="78261"/>
                      <a:pt x="64751" y="84428"/>
                      <a:pt x="38045" y="87428"/>
                    </a:cubicBezTo>
                    <a:cubicBezTo>
                      <a:pt x="25264" y="88871"/>
                      <a:pt x="11919" y="89302"/>
                      <a:pt x="962" y="82903"/>
                    </a:cubicBezTo>
                    <a:lnTo>
                      <a:pt x="0" y="82339"/>
                    </a:lnTo>
                    <a:lnTo>
                      <a:pt x="1111" y="82339"/>
                    </a:lnTo>
                    <a:close/>
                    <a:moveTo>
                      <a:pt x="136132" y="60192"/>
                    </a:moveTo>
                    <a:cubicBezTo>
                      <a:pt x="133679" y="60755"/>
                      <a:pt x="131209" y="61286"/>
                      <a:pt x="128722" y="61767"/>
                    </a:cubicBezTo>
                    <a:lnTo>
                      <a:pt x="128573" y="61170"/>
                    </a:lnTo>
                    <a:cubicBezTo>
                      <a:pt x="131026" y="60507"/>
                      <a:pt x="133496" y="59976"/>
                      <a:pt x="136000" y="59578"/>
                    </a:cubicBezTo>
                    <a:cubicBezTo>
                      <a:pt x="151980" y="55849"/>
                      <a:pt x="166568" y="49997"/>
                      <a:pt x="172851" y="37017"/>
                    </a:cubicBezTo>
                    <a:lnTo>
                      <a:pt x="127098" y="51572"/>
                    </a:lnTo>
                    <a:lnTo>
                      <a:pt x="127545" y="50859"/>
                    </a:lnTo>
                    <a:cubicBezTo>
                      <a:pt x="136646" y="36171"/>
                      <a:pt x="140823" y="18633"/>
                      <a:pt x="139332" y="1426"/>
                    </a:cubicBezTo>
                    <a:cubicBezTo>
                      <a:pt x="130546" y="11173"/>
                      <a:pt x="123915" y="22943"/>
                      <a:pt x="120102" y="35492"/>
                    </a:cubicBezTo>
                    <a:cubicBezTo>
                      <a:pt x="119489" y="37531"/>
                      <a:pt x="118908" y="39669"/>
                      <a:pt x="118361" y="41725"/>
                    </a:cubicBezTo>
                    <a:cubicBezTo>
                      <a:pt x="116256" y="49616"/>
                      <a:pt x="114084" y="57772"/>
                      <a:pt x="108498" y="63739"/>
                    </a:cubicBezTo>
                    <a:cubicBezTo>
                      <a:pt x="101552" y="71166"/>
                      <a:pt x="90744" y="73586"/>
                      <a:pt x="81145" y="75277"/>
                    </a:cubicBezTo>
                    <a:cubicBezTo>
                      <a:pt x="55169" y="79852"/>
                      <a:pt x="28629" y="82422"/>
                      <a:pt x="2238" y="82903"/>
                    </a:cubicBezTo>
                    <a:cubicBezTo>
                      <a:pt x="12847" y="88638"/>
                      <a:pt x="25662" y="88174"/>
                      <a:pt x="37962" y="86798"/>
                    </a:cubicBezTo>
                    <a:cubicBezTo>
                      <a:pt x="64651" y="83798"/>
                      <a:pt x="88871" y="77631"/>
                      <a:pt x="109940" y="68447"/>
                    </a:cubicBezTo>
                    <a:lnTo>
                      <a:pt x="110056" y="68398"/>
                    </a:lnTo>
                    <a:lnTo>
                      <a:pt x="110172" y="68447"/>
                    </a:lnTo>
                    <a:cubicBezTo>
                      <a:pt x="122622" y="73885"/>
                      <a:pt x="136646" y="72094"/>
                      <a:pt x="150190" y="70370"/>
                    </a:cubicBezTo>
                    <a:cubicBezTo>
                      <a:pt x="161412" y="68945"/>
                      <a:pt x="173000" y="67469"/>
                      <a:pt x="183924" y="69956"/>
                    </a:cubicBezTo>
                    <a:cubicBezTo>
                      <a:pt x="169834" y="61120"/>
                      <a:pt x="152511" y="57639"/>
                      <a:pt x="136099" y="601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FADD704-1317-4293-AA8F-24A2289F012F}"/>
              </a:ext>
            </a:extLst>
          </p:cNvPr>
          <p:cNvGrpSpPr/>
          <p:nvPr/>
        </p:nvGrpSpPr>
        <p:grpSpPr>
          <a:xfrm>
            <a:off x="1139722" y="1719944"/>
            <a:ext cx="7284371" cy="1331716"/>
            <a:chOff x="2517763" y="1883229"/>
            <a:chExt cx="6212580" cy="1135773"/>
          </a:xfrm>
        </p:grpSpPr>
        <p:grpSp>
          <p:nvGrpSpPr>
            <p:cNvPr id="325" name="Google Shape;2450;p59">
              <a:extLst>
                <a:ext uri="{FF2B5EF4-FFF2-40B4-BE49-F238E27FC236}">
                  <a16:creationId xmlns:a16="http://schemas.microsoft.com/office/drawing/2014/main" id="{49CF0AC1-86AD-441B-B469-49B4B140E671}"/>
                </a:ext>
              </a:extLst>
            </p:cNvPr>
            <p:cNvGrpSpPr/>
            <p:nvPr/>
          </p:nvGrpSpPr>
          <p:grpSpPr>
            <a:xfrm>
              <a:off x="2517850" y="1883229"/>
              <a:ext cx="6212493" cy="1135773"/>
              <a:chOff x="2746254" y="3914348"/>
              <a:chExt cx="2157850" cy="394500"/>
            </a:xfrm>
          </p:grpSpPr>
          <p:sp>
            <p:nvSpPr>
              <p:cNvPr id="326" name="Google Shape;2451;p59">
                <a:extLst>
                  <a:ext uri="{FF2B5EF4-FFF2-40B4-BE49-F238E27FC236}">
                    <a16:creationId xmlns:a16="http://schemas.microsoft.com/office/drawing/2014/main" id="{67114DD3-1C03-4005-9796-801DF57C764F}"/>
                  </a:ext>
                </a:extLst>
              </p:cNvPr>
              <p:cNvSpPr/>
              <p:nvPr/>
            </p:nvSpPr>
            <p:spPr>
              <a:xfrm>
                <a:off x="4818604" y="4068699"/>
                <a:ext cx="85500" cy="85800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327" name="Google Shape;2452;p59">
                <a:extLst>
                  <a:ext uri="{FF2B5EF4-FFF2-40B4-BE49-F238E27FC236}">
                    <a16:creationId xmlns:a16="http://schemas.microsoft.com/office/drawing/2014/main" id="{B47C4612-88B7-41AD-BC59-9BD0D992912D}"/>
                  </a:ext>
                </a:extLst>
              </p:cNvPr>
              <p:cNvGrpSpPr/>
              <p:nvPr/>
            </p:nvGrpSpPr>
            <p:grpSpPr>
              <a:xfrm>
                <a:off x="2746254" y="3914348"/>
                <a:ext cx="2115087" cy="394500"/>
                <a:chOff x="2746254" y="3914348"/>
                <a:chExt cx="2115087" cy="394500"/>
              </a:xfrm>
            </p:grpSpPr>
            <p:grpSp>
              <p:nvGrpSpPr>
                <p:cNvPr id="328" name="Google Shape;2453;p59">
                  <a:extLst>
                    <a:ext uri="{FF2B5EF4-FFF2-40B4-BE49-F238E27FC236}">
                      <a16:creationId xmlns:a16="http://schemas.microsoft.com/office/drawing/2014/main" id="{B8A4F70A-D3E1-4A2C-ABDC-8E8BF5406207}"/>
                    </a:ext>
                  </a:extLst>
                </p:cNvPr>
                <p:cNvGrpSpPr/>
                <p:nvPr/>
              </p:nvGrpSpPr>
              <p:grpSpPr>
                <a:xfrm>
                  <a:off x="2850789" y="3914348"/>
                  <a:ext cx="394500" cy="394500"/>
                  <a:chOff x="2850789" y="3914348"/>
                  <a:chExt cx="394500" cy="394500"/>
                </a:xfrm>
              </p:grpSpPr>
              <p:sp>
                <p:nvSpPr>
                  <p:cNvPr id="346" name="Google Shape;2454;p59">
                    <a:extLst>
                      <a:ext uri="{FF2B5EF4-FFF2-40B4-BE49-F238E27FC236}">
                        <a16:creationId xmlns:a16="http://schemas.microsoft.com/office/drawing/2014/main" id="{EAA04C89-FCE2-479C-8F03-B306F8FAFB6A}"/>
                      </a:ext>
                    </a:extLst>
                  </p:cNvPr>
                  <p:cNvSpPr/>
                  <p:nvPr/>
                </p:nvSpPr>
                <p:spPr>
                  <a:xfrm>
                    <a:off x="2850789" y="3914348"/>
                    <a:ext cx="394500" cy="3945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347" name="Google Shape;2455;p59">
                    <a:extLst>
                      <a:ext uri="{FF2B5EF4-FFF2-40B4-BE49-F238E27FC236}">
                        <a16:creationId xmlns:a16="http://schemas.microsoft.com/office/drawing/2014/main" id="{D6956927-F41B-4F8A-B0DB-8781F69987F8}"/>
                      </a:ext>
                    </a:extLst>
                  </p:cNvPr>
                  <p:cNvSpPr/>
                  <p:nvPr/>
                </p:nvSpPr>
                <p:spPr>
                  <a:xfrm>
                    <a:off x="2850789" y="3914348"/>
                    <a:ext cx="394500" cy="394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grpSp>
              <p:nvGrpSpPr>
                <p:cNvPr id="329" name="Google Shape;2456;p59">
                  <a:extLst>
                    <a:ext uri="{FF2B5EF4-FFF2-40B4-BE49-F238E27FC236}">
                      <a16:creationId xmlns:a16="http://schemas.microsoft.com/office/drawing/2014/main" id="{CEB73415-6F56-4E94-A629-0EAAC9526FC3}"/>
                    </a:ext>
                  </a:extLst>
                </p:cNvPr>
                <p:cNvGrpSpPr/>
                <p:nvPr/>
              </p:nvGrpSpPr>
              <p:grpSpPr>
                <a:xfrm>
                  <a:off x="3368872" y="3914348"/>
                  <a:ext cx="394500" cy="394500"/>
                  <a:chOff x="3368872" y="3914348"/>
                  <a:chExt cx="394500" cy="394500"/>
                </a:xfrm>
              </p:grpSpPr>
              <p:sp>
                <p:nvSpPr>
                  <p:cNvPr id="344" name="Google Shape;2457;p59">
                    <a:extLst>
                      <a:ext uri="{FF2B5EF4-FFF2-40B4-BE49-F238E27FC236}">
                        <a16:creationId xmlns:a16="http://schemas.microsoft.com/office/drawing/2014/main" id="{FA3C7019-BA88-4FB2-9187-DA1EEC55FB6A}"/>
                      </a:ext>
                    </a:extLst>
                  </p:cNvPr>
                  <p:cNvSpPr/>
                  <p:nvPr/>
                </p:nvSpPr>
                <p:spPr>
                  <a:xfrm>
                    <a:off x="3368872" y="3914348"/>
                    <a:ext cx="394500" cy="3945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345" name="Google Shape;2458;p59">
                    <a:extLst>
                      <a:ext uri="{FF2B5EF4-FFF2-40B4-BE49-F238E27FC236}">
                        <a16:creationId xmlns:a16="http://schemas.microsoft.com/office/drawing/2014/main" id="{9DC64A9A-0A6A-4DEE-B9A2-055E5A11AB43}"/>
                      </a:ext>
                    </a:extLst>
                  </p:cNvPr>
                  <p:cNvSpPr/>
                  <p:nvPr/>
                </p:nvSpPr>
                <p:spPr>
                  <a:xfrm>
                    <a:off x="3368872" y="3914348"/>
                    <a:ext cx="394500" cy="394500"/>
                  </a:xfrm>
                  <a:prstGeom prst="ellipse">
                    <a:avLst/>
                  </a:prstGeom>
                  <a:solidFill>
                    <a:schemeClr val="accent4">
                      <a:lumMod val="95000"/>
                    </a:schemeClr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grpSp>
              <p:nvGrpSpPr>
                <p:cNvPr id="330" name="Google Shape;2459;p59">
                  <a:extLst>
                    <a:ext uri="{FF2B5EF4-FFF2-40B4-BE49-F238E27FC236}">
                      <a16:creationId xmlns:a16="http://schemas.microsoft.com/office/drawing/2014/main" id="{19E2F9E8-E219-4FFC-B4F6-D4C13523A3D9}"/>
                    </a:ext>
                  </a:extLst>
                </p:cNvPr>
                <p:cNvGrpSpPr/>
                <p:nvPr/>
              </p:nvGrpSpPr>
              <p:grpSpPr>
                <a:xfrm>
                  <a:off x="3886955" y="3914348"/>
                  <a:ext cx="394500" cy="394500"/>
                  <a:chOff x="3886955" y="3914348"/>
                  <a:chExt cx="394500" cy="394500"/>
                </a:xfrm>
              </p:grpSpPr>
              <p:sp>
                <p:nvSpPr>
                  <p:cNvPr id="342" name="Google Shape;2460;p59">
                    <a:extLst>
                      <a:ext uri="{FF2B5EF4-FFF2-40B4-BE49-F238E27FC236}">
                        <a16:creationId xmlns:a16="http://schemas.microsoft.com/office/drawing/2014/main" id="{03587C70-3F5F-472A-8BCD-1C72D6F1A809}"/>
                      </a:ext>
                    </a:extLst>
                  </p:cNvPr>
                  <p:cNvSpPr/>
                  <p:nvPr/>
                </p:nvSpPr>
                <p:spPr>
                  <a:xfrm>
                    <a:off x="3886955" y="3914348"/>
                    <a:ext cx="394500" cy="3945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343" name="Google Shape;2461;p59">
                    <a:extLst>
                      <a:ext uri="{FF2B5EF4-FFF2-40B4-BE49-F238E27FC236}">
                        <a16:creationId xmlns:a16="http://schemas.microsoft.com/office/drawing/2014/main" id="{F83A5568-8F1C-43CC-A93D-6BFD012DD6CB}"/>
                      </a:ext>
                    </a:extLst>
                  </p:cNvPr>
                  <p:cNvSpPr/>
                  <p:nvPr/>
                </p:nvSpPr>
                <p:spPr>
                  <a:xfrm>
                    <a:off x="3886955" y="3914348"/>
                    <a:ext cx="394500" cy="394500"/>
                  </a:xfrm>
                  <a:prstGeom prst="ellipse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grpSp>
              <p:nvGrpSpPr>
                <p:cNvPr id="331" name="Google Shape;2462;p59">
                  <a:extLst>
                    <a:ext uri="{FF2B5EF4-FFF2-40B4-BE49-F238E27FC236}">
                      <a16:creationId xmlns:a16="http://schemas.microsoft.com/office/drawing/2014/main" id="{359D356D-90DC-4441-8E06-746332A5AE6C}"/>
                    </a:ext>
                  </a:extLst>
                </p:cNvPr>
                <p:cNvGrpSpPr/>
                <p:nvPr/>
              </p:nvGrpSpPr>
              <p:grpSpPr>
                <a:xfrm>
                  <a:off x="4405039" y="3914348"/>
                  <a:ext cx="394500" cy="394500"/>
                  <a:chOff x="4405039" y="3914348"/>
                  <a:chExt cx="394500" cy="394500"/>
                </a:xfrm>
              </p:grpSpPr>
              <p:sp>
                <p:nvSpPr>
                  <p:cNvPr id="340" name="Google Shape;2463;p59">
                    <a:extLst>
                      <a:ext uri="{FF2B5EF4-FFF2-40B4-BE49-F238E27FC236}">
                        <a16:creationId xmlns:a16="http://schemas.microsoft.com/office/drawing/2014/main" id="{312E9E25-F227-433C-95BF-4A032F1E79AF}"/>
                      </a:ext>
                    </a:extLst>
                  </p:cNvPr>
                  <p:cNvSpPr/>
                  <p:nvPr/>
                </p:nvSpPr>
                <p:spPr>
                  <a:xfrm>
                    <a:off x="4405039" y="3914348"/>
                    <a:ext cx="394500" cy="3945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341" name="Google Shape;2464;p59">
                    <a:extLst>
                      <a:ext uri="{FF2B5EF4-FFF2-40B4-BE49-F238E27FC236}">
                        <a16:creationId xmlns:a16="http://schemas.microsoft.com/office/drawing/2014/main" id="{63185B17-9E5E-4049-99EA-D60C8723F73E}"/>
                      </a:ext>
                    </a:extLst>
                  </p:cNvPr>
                  <p:cNvSpPr/>
                  <p:nvPr/>
                </p:nvSpPr>
                <p:spPr>
                  <a:xfrm>
                    <a:off x="4405039" y="3914348"/>
                    <a:ext cx="394500" cy="394500"/>
                  </a:xfrm>
                  <a:prstGeom prst="ellipse">
                    <a:avLst/>
                  </a:prstGeom>
                  <a:solidFill>
                    <a:schemeClr val="tx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332" name="Google Shape;2465;p59">
                  <a:extLst>
                    <a:ext uri="{FF2B5EF4-FFF2-40B4-BE49-F238E27FC236}">
                      <a16:creationId xmlns:a16="http://schemas.microsoft.com/office/drawing/2014/main" id="{5B30E5B8-EB96-4EDD-9058-22D63B2D104A}"/>
                    </a:ext>
                  </a:extLst>
                </p:cNvPr>
                <p:cNvSpPr/>
                <p:nvPr/>
              </p:nvSpPr>
              <p:spPr>
                <a:xfrm>
                  <a:off x="3264329" y="4068699"/>
                  <a:ext cx="85500" cy="858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33" name="Google Shape;2466;p59">
                  <a:extLst>
                    <a:ext uri="{FF2B5EF4-FFF2-40B4-BE49-F238E27FC236}">
                      <a16:creationId xmlns:a16="http://schemas.microsoft.com/office/drawing/2014/main" id="{66F957A3-AC6B-4E2D-A593-16236883C32C}"/>
                    </a:ext>
                  </a:extLst>
                </p:cNvPr>
                <p:cNvSpPr/>
                <p:nvPr/>
              </p:nvSpPr>
              <p:spPr>
                <a:xfrm>
                  <a:off x="3782404" y="4068698"/>
                  <a:ext cx="85500" cy="85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34" name="Google Shape;2467;p59">
                  <a:extLst>
                    <a:ext uri="{FF2B5EF4-FFF2-40B4-BE49-F238E27FC236}">
                      <a16:creationId xmlns:a16="http://schemas.microsoft.com/office/drawing/2014/main" id="{6CCAC4FE-7199-45CA-A897-5C0B56F3D592}"/>
                    </a:ext>
                  </a:extLst>
                </p:cNvPr>
                <p:cNvSpPr/>
                <p:nvPr/>
              </p:nvSpPr>
              <p:spPr>
                <a:xfrm>
                  <a:off x="4300491" y="4068699"/>
                  <a:ext cx="85500" cy="85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35" name="Google Shape;2468;p59">
                  <a:extLst>
                    <a:ext uri="{FF2B5EF4-FFF2-40B4-BE49-F238E27FC236}">
                      <a16:creationId xmlns:a16="http://schemas.microsoft.com/office/drawing/2014/main" id="{A19A5D55-5850-46B1-882F-FAA16BD6A5E7}"/>
                    </a:ext>
                  </a:extLst>
                </p:cNvPr>
                <p:cNvSpPr/>
                <p:nvPr/>
              </p:nvSpPr>
              <p:spPr>
                <a:xfrm>
                  <a:off x="2746254" y="4068699"/>
                  <a:ext cx="85500" cy="858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336" name="Google Shape;2469;p59">
                  <a:extLst>
                    <a:ext uri="{FF2B5EF4-FFF2-40B4-BE49-F238E27FC236}">
                      <a16:creationId xmlns:a16="http://schemas.microsoft.com/office/drawing/2014/main" id="{73A7AC91-20BB-4261-9F39-386202B02D6A}"/>
                    </a:ext>
                  </a:extLst>
                </p:cNvPr>
                <p:cNvCxnSpPr>
                  <a:cxnSpLocks/>
                  <a:stCxn id="335" idx="0"/>
                  <a:endCxn id="332" idx="0"/>
                </p:cNvCxnSpPr>
                <p:nvPr/>
              </p:nvCxnSpPr>
              <p:spPr>
                <a:xfrm rot="-5400000" flipH="1">
                  <a:off x="3047754" y="3809949"/>
                  <a:ext cx="600" cy="518100"/>
                </a:xfrm>
                <a:prstGeom prst="curvedConnector3">
                  <a:avLst>
                    <a:gd name="adj1" fmla="val -39687500"/>
                  </a:avLst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2470;p59">
                  <a:extLst>
                    <a:ext uri="{FF2B5EF4-FFF2-40B4-BE49-F238E27FC236}">
                      <a16:creationId xmlns:a16="http://schemas.microsoft.com/office/drawing/2014/main" id="{5B3C2763-EFBC-4A0B-AE63-4A6F7604D020}"/>
                    </a:ext>
                  </a:extLst>
                </p:cNvPr>
                <p:cNvCxnSpPr>
                  <a:cxnSpLocks/>
                  <a:stCxn id="332" idx="4"/>
                  <a:endCxn id="333" idx="4"/>
                </p:cNvCxnSpPr>
                <p:nvPr/>
              </p:nvCxnSpPr>
              <p:spPr>
                <a:xfrm rot="-5400000" flipH="1">
                  <a:off x="3565829" y="3895749"/>
                  <a:ext cx="600" cy="5181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8" name="Google Shape;2471;p59">
                  <a:extLst>
                    <a:ext uri="{FF2B5EF4-FFF2-40B4-BE49-F238E27FC236}">
                      <a16:creationId xmlns:a16="http://schemas.microsoft.com/office/drawing/2014/main" id="{388803C1-AE4D-455C-AF89-B8B3403E5C56}"/>
                    </a:ext>
                  </a:extLst>
                </p:cNvPr>
                <p:cNvCxnSpPr>
                  <a:cxnSpLocks/>
                  <a:stCxn id="333" idx="0"/>
                  <a:endCxn id="334" idx="0"/>
                </p:cNvCxnSpPr>
                <p:nvPr/>
              </p:nvCxnSpPr>
              <p:spPr>
                <a:xfrm rot="-5400000" flipH="1">
                  <a:off x="4083904" y="3809949"/>
                  <a:ext cx="600" cy="518100"/>
                </a:xfrm>
                <a:prstGeom prst="curvedConnector3">
                  <a:avLst>
                    <a:gd name="adj1" fmla="val -39687500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9" name="Google Shape;2472;p59">
                  <a:extLst>
                    <a:ext uri="{FF2B5EF4-FFF2-40B4-BE49-F238E27FC236}">
                      <a16:creationId xmlns:a16="http://schemas.microsoft.com/office/drawing/2014/main" id="{D3E0022F-7416-4CE6-9D9E-CB2F667B0899}"/>
                    </a:ext>
                  </a:extLst>
                </p:cNvPr>
                <p:cNvCxnSpPr>
                  <a:cxnSpLocks/>
                  <a:stCxn id="334" idx="4"/>
                  <a:endCxn id="326" idx="4"/>
                </p:cNvCxnSpPr>
                <p:nvPr/>
              </p:nvCxnSpPr>
              <p:spPr>
                <a:xfrm rot="-5400000" flipH="1">
                  <a:off x="4601991" y="3895749"/>
                  <a:ext cx="600" cy="518100"/>
                </a:xfrm>
                <a:prstGeom prst="curvedConnector3">
                  <a:avLst>
                    <a:gd name="adj1" fmla="val 39687500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1" name="Google Shape;2467;p59">
              <a:extLst>
                <a:ext uri="{FF2B5EF4-FFF2-40B4-BE49-F238E27FC236}">
                  <a16:creationId xmlns:a16="http://schemas.microsoft.com/office/drawing/2014/main" id="{FFECECC0-A759-4B48-83D9-CCBA79FDCDBC}"/>
                </a:ext>
              </a:extLst>
            </p:cNvPr>
            <p:cNvSpPr/>
            <p:nvPr/>
          </p:nvSpPr>
          <p:spPr>
            <a:xfrm>
              <a:off x="2517763" y="2327608"/>
              <a:ext cx="246156" cy="2470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79" name="Picture 378">
            <a:extLst>
              <a:ext uri="{FF2B5EF4-FFF2-40B4-BE49-F238E27FC236}">
                <a16:creationId xmlns:a16="http://schemas.microsoft.com/office/drawing/2014/main" id="{A29D5C1E-9EA3-4CEA-A848-991D195E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698" y="2067179"/>
            <a:ext cx="626085" cy="595371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663854B1-1B0D-43CB-BBBF-F01E90DD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59" y="2037118"/>
            <a:ext cx="347300" cy="670974"/>
          </a:xfrm>
          <a:prstGeom prst="rect">
            <a:avLst/>
          </a:prstGeom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id="{581126AA-E73D-4739-ACBE-786BF9975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641462" y="2079538"/>
            <a:ext cx="612528" cy="612528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3C77070C-2EA9-4843-872A-F3A4A693B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244" y="1927070"/>
            <a:ext cx="766512" cy="867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D4EF54-D23E-44BE-83F0-CAE4E68AB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144" y="1564568"/>
            <a:ext cx="1642468" cy="16424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CD8A82-9266-4138-8F1B-707E647CC62A}"/>
              </a:ext>
            </a:extLst>
          </p:cNvPr>
          <p:cNvSpPr txBox="1"/>
          <p:nvPr/>
        </p:nvSpPr>
        <p:spPr>
          <a:xfrm>
            <a:off x="6133391" y="454410"/>
            <a:ext cx="2749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Reach and impression.  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Engagement rate. 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Conversion rate.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Click -through rate (CTR). 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17D9C635-1515-43A2-91A8-5E60AB703A78}"/>
              </a:ext>
            </a:extLst>
          </p:cNvPr>
          <p:cNvSpPr txBox="1"/>
          <p:nvPr/>
        </p:nvSpPr>
        <p:spPr>
          <a:xfrm>
            <a:off x="4432240" y="3315863"/>
            <a:ext cx="274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EMAIL Open rate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Email Click through rate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0E4D14F-73C4-4279-B965-07D5640A402D}"/>
              </a:ext>
            </a:extLst>
          </p:cNvPr>
          <p:cNvSpPr txBox="1"/>
          <p:nvPr/>
        </p:nvSpPr>
        <p:spPr>
          <a:xfrm>
            <a:off x="2648275" y="558476"/>
            <a:ext cx="2749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Traffic and Page views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engagement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Conversion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90077B14-2DDD-4E57-A25B-8808DF6AA4D5}"/>
              </a:ext>
            </a:extLst>
          </p:cNvPr>
          <p:cNvSpPr txBox="1"/>
          <p:nvPr/>
        </p:nvSpPr>
        <p:spPr>
          <a:xfrm>
            <a:off x="774483" y="3298679"/>
            <a:ext cx="2749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click -through rate (CTR)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cost per click (CPC)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conversion rate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impression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87" name="Picture 386">
            <a:extLst>
              <a:ext uri="{FF2B5EF4-FFF2-40B4-BE49-F238E27FC236}">
                <a16:creationId xmlns:a16="http://schemas.microsoft.com/office/drawing/2014/main" id="{098B6A9E-2C6D-4AA8-9B0A-6FC8A9C4B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771" y="435621"/>
            <a:ext cx="2017148" cy="48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3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0"/>
          <p:cNvSpPr txBox="1">
            <a:spLocks noGrp="1"/>
          </p:cNvSpPr>
          <p:nvPr>
            <p:ph type="title"/>
          </p:nvPr>
        </p:nvSpPr>
        <p:spPr>
          <a:xfrm>
            <a:off x="689245" y="2323504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your time</a:t>
            </a:r>
            <a:endParaRPr dirty="0"/>
          </a:p>
        </p:txBody>
      </p:sp>
      <p:grpSp>
        <p:nvGrpSpPr>
          <p:cNvPr id="1329" name="Google Shape;1329;p50"/>
          <p:cNvGrpSpPr/>
          <p:nvPr/>
        </p:nvGrpSpPr>
        <p:grpSpPr>
          <a:xfrm rot="-3363012">
            <a:off x="5409237" y="1761028"/>
            <a:ext cx="1168645" cy="712278"/>
            <a:chOff x="2326752" y="2782869"/>
            <a:chExt cx="306595" cy="186856"/>
          </a:xfrm>
        </p:grpSpPr>
        <p:grpSp>
          <p:nvGrpSpPr>
            <p:cNvPr id="1330" name="Google Shape;1330;p50"/>
            <p:cNvGrpSpPr/>
            <p:nvPr/>
          </p:nvGrpSpPr>
          <p:grpSpPr>
            <a:xfrm>
              <a:off x="2456419" y="2812764"/>
              <a:ext cx="143582" cy="136467"/>
              <a:chOff x="2456419" y="2812764"/>
              <a:chExt cx="143582" cy="136467"/>
            </a:xfrm>
          </p:grpSpPr>
          <p:sp>
            <p:nvSpPr>
              <p:cNvPr id="1331" name="Google Shape;1331;p50"/>
              <p:cNvSpPr/>
              <p:nvPr/>
            </p:nvSpPr>
            <p:spPr>
              <a:xfrm>
                <a:off x="2457397" y="2813033"/>
                <a:ext cx="142334" cy="135867"/>
              </a:xfrm>
              <a:custGeom>
                <a:avLst/>
                <a:gdLst/>
                <a:ahLst/>
                <a:cxnLst/>
                <a:rect l="l" t="t" r="r" b="b"/>
                <a:pathLst>
                  <a:path w="142334" h="135867" extrusionOk="0">
                    <a:moveTo>
                      <a:pt x="0" y="134265"/>
                    </a:moveTo>
                    <a:cubicBezTo>
                      <a:pt x="16494" y="126607"/>
                      <a:pt x="35657" y="133039"/>
                      <a:pt x="53743" y="135078"/>
                    </a:cubicBezTo>
                    <a:cubicBezTo>
                      <a:pt x="64204" y="136255"/>
                      <a:pt x="74780" y="135890"/>
                      <a:pt x="85306" y="135426"/>
                    </a:cubicBezTo>
                    <a:cubicBezTo>
                      <a:pt x="93595" y="135061"/>
                      <a:pt x="102016" y="134597"/>
                      <a:pt x="109808" y="131762"/>
                    </a:cubicBezTo>
                    <a:cubicBezTo>
                      <a:pt x="117599" y="128911"/>
                      <a:pt x="124777" y="123291"/>
                      <a:pt x="127495" y="115450"/>
                    </a:cubicBezTo>
                    <a:cubicBezTo>
                      <a:pt x="130347" y="107244"/>
                      <a:pt x="127926" y="98011"/>
                      <a:pt x="130214" y="89623"/>
                    </a:cubicBezTo>
                    <a:cubicBezTo>
                      <a:pt x="131424" y="85180"/>
                      <a:pt x="133861" y="81218"/>
                      <a:pt x="135966" y="77124"/>
                    </a:cubicBezTo>
                    <a:cubicBezTo>
                      <a:pt x="144421" y="60696"/>
                      <a:pt x="145962" y="37554"/>
                      <a:pt x="131225" y="26414"/>
                    </a:cubicBezTo>
                    <a:cubicBezTo>
                      <a:pt x="123484" y="20579"/>
                      <a:pt x="111648" y="18059"/>
                      <a:pt x="109178" y="8676"/>
                    </a:cubicBezTo>
                    <a:cubicBezTo>
                      <a:pt x="108697" y="6869"/>
                      <a:pt x="108647" y="4930"/>
                      <a:pt x="107735" y="3305"/>
                    </a:cubicBezTo>
                    <a:cubicBezTo>
                      <a:pt x="105680" y="-392"/>
                      <a:pt x="100309" y="-690"/>
                      <a:pt x="96413" y="951"/>
                    </a:cubicBezTo>
                    <a:cubicBezTo>
                      <a:pt x="92517" y="2592"/>
                      <a:pt x="89318" y="5610"/>
                      <a:pt x="85406" y="7217"/>
                    </a:cubicBezTo>
                    <a:cubicBezTo>
                      <a:pt x="80947" y="9058"/>
                      <a:pt x="75907" y="8925"/>
                      <a:pt x="71365" y="10516"/>
                    </a:cubicBezTo>
                    <a:cubicBezTo>
                      <a:pt x="65165" y="12704"/>
                      <a:pt x="60540" y="17827"/>
                      <a:pt x="56213" y="22750"/>
                    </a:cubicBezTo>
                    <a:cubicBezTo>
                      <a:pt x="42222" y="38631"/>
                      <a:pt x="27717" y="55540"/>
                      <a:pt x="23473" y="76262"/>
                    </a:cubicBezTo>
                    <a:cubicBezTo>
                      <a:pt x="22014" y="83390"/>
                      <a:pt x="21849" y="90767"/>
                      <a:pt x="20125" y="97828"/>
                    </a:cubicBezTo>
                    <a:cubicBezTo>
                      <a:pt x="17041" y="110494"/>
                      <a:pt x="9233" y="121418"/>
                      <a:pt x="0" y="1342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50"/>
              <p:cNvSpPr/>
              <p:nvPr/>
            </p:nvSpPr>
            <p:spPr>
              <a:xfrm>
                <a:off x="2456419" y="2812764"/>
                <a:ext cx="143582" cy="136467"/>
              </a:xfrm>
              <a:custGeom>
                <a:avLst/>
                <a:gdLst/>
                <a:ahLst/>
                <a:cxnLst/>
                <a:rect l="l" t="t" r="r" b="b"/>
                <a:pathLst>
                  <a:path w="143582" h="136467" extrusionOk="0">
                    <a:moveTo>
                      <a:pt x="713" y="134369"/>
                    </a:moveTo>
                    <a:cubicBezTo>
                      <a:pt x="9814" y="121737"/>
                      <a:pt x="17671" y="110829"/>
                      <a:pt x="20788" y="98065"/>
                    </a:cubicBezTo>
                    <a:cubicBezTo>
                      <a:pt x="21716" y="94219"/>
                      <a:pt x="22214" y="90207"/>
                      <a:pt x="22678" y="86328"/>
                    </a:cubicBezTo>
                    <a:cubicBezTo>
                      <a:pt x="23076" y="83095"/>
                      <a:pt x="23473" y="79763"/>
                      <a:pt x="24137" y="76514"/>
                    </a:cubicBezTo>
                    <a:cubicBezTo>
                      <a:pt x="28496" y="55146"/>
                      <a:pt x="44278" y="37243"/>
                      <a:pt x="56943" y="22854"/>
                    </a:cubicBezTo>
                    <a:cubicBezTo>
                      <a:pt x="61087" y="18146"/>
                      <a:pt x="65795" y="12791"/>
                      <a:pt x="72227" y="10537"/>
                    </a:cubicBezTo>
                    <a:cubicBezTo>
                      <a:pt x="74382" y="9774"/>
                      <a:pt x="76670" y="9393"/>
                      <a:pt x="78875" y="9028"/>
                    </a:cubicBezTo>
                    <a:cubicBezTo>
                      <a:pt x="81361" y="8614"/>
                      <a:pt x="83914" y="8199"/>
                      <a:pt x="86251" y="7238"/>
                    </a:cubicBezTo>
                    <a:cubicBezTo>
                      <a:pt x="88208" y="6442"/>
                      <a:pt x="90014" y="5249"/>
                      <a:pt x="91772" y="4105"/>
                    </a:cubicBezTo>
                    <a:cubicBezTo>
                      <a:pt x="93512" y="2978"/>
                      <a:pt x="95302" y="1800"/>
                      <a:pt x="97242" y="972"/>
                    </a:cubicBezTo>
                    <a:cubicBezTo>
                      <a:pt x="101353" y="-769"/>
                      <a:pt x="106857" y="-305"/>
                      <a:pt x="108946" y="3458"/>
                    </a:cubicBezTo>
                    <a:cubicBezTo>
                      <a:pt x="109575" y="4602"/>
                      <a:pt x="109808" y="5879"/>
                      <a:pt x="110040" y="7122"/>
                    </a:cubicBezTo>
                    <a:cubicBezTo>
                      <a:pt x="110156" y="7719"/>
                      <a:pt x="110255" y="8315"/>
                      <a:pt x="110421" y="8896"/>
                    </a:cubicBezTo>
                    <a:cubicBezTo>
                      <a:pt x="112079" y="15162"/>
                      <a:pt x="117930" y="18262"/>
                      <a:pt x="124130" y="21561"/>
                    </a:cubicBezTo>
                    <a:cubicBezTo>
                      <a:pt x="126949" y="23053"/>
                      <a:pt x="129866" y="24594"/>
                      <a:pt x="132353" y="26467"/>
                    </a:cubicBezTo>
                    <a:cubicBezTo>
                      <a:pt x="139232" y="31656"/>
                      <a:pt x="143095" y="39829"/>
                      <a:pt x="143542" y="50073"/>
                    </a:cubicBezTo>
                    <a:cubicBezTo>
                      <a:pt x="143924" y="58942"/>
                      <a:pt x="141603" y="68971"/>
                      <a:pt x="137177" y="77559"/>
                    </a:cubicBezTo>
                    <a:cubicBezTo>
                      <a:pt x="136729" y="78437"/>
                      <a:pt x="136265" y="79316"/>
                      <a:pt x="135784" y="80178"/>
                    </a:cubicBezTo>
                    <a:cubicBezTo>
                      <a:pt x="134110" y="83311"/>
                      <a:pt x="132369" y="86543"/>
                      <a:pt x="131441" y="89991"/>
                    </a:cubicBezTo>
                    <a:cubicBezTo>
                      <a:pt x="130380" y="93904"/>
                      <a:pt x="130347" y="98098"/>
                      <a:pt x="130314" y="102142"/>
                    </a:cubicBezTo>
                    <a:cubicBezTo>
                      <a:pt x="130281" y="106718"/>
                      <a:pt x="130247" y="111459"/>
                      <a:pt x="128722" y="115835"/>
                    </a:cubicBezTo>
                    <a:cubicBezTo>
                      <a:pt x="126219" y="123080"/>
                      <a:pt x="119704" y="129097"/>
                      <a:pt x="110852" y="132330"/>
                    </a:cubicBezTo>
                    <a:cubicBezTo>
                      <a:pt x="103343" y="135065"/>
                      <a:pt x="95601" y="135612"/>
                      <a:pt x="86268" y="136026"/>
                    </a:cubicBezTo>
                    <a:cubicBezTo>
                      <a:pt x="75493" y="136507"/>
                      <a:pt x="64983" y="136839"/>
                      <a:pt x="54655" y="135678"/>
                    </a:cubicBezTo>
                    <a:cubicBezTo>
                      <a:pt x="50378" y="135197"/>
                      <a:pt x="45969" y="134451"/>
                      <a:pt x="41692" y="133739"/>
                    </a:cubicBezTo>
                    <a:cubicBezTo>
                      <a:pt x="27883" y="131418"/>
                      <a:pt x="13593" y="129031"/>
                      <a:pt x="1078" y="134833"/>
                    </a:cubicBezTo>
                    <a:lnTo>
                      <a:pt x="0" y="135330"/>
                    </a:lnTo>
                    <a:lnTo>
                      <a:pt x="696" y="134369"/>
                    </a:lnTo>
                    <a:close/>
                    <a:moveTo>
                      <a:pt x="131988" y="26965"/>
                    </a:moveTo>
                    <a:cubicBezTo>
                      <a:pt x="129551" y="25125"/>
                      <a:pt x="126650" y="23600"/>
                      <a:pt x="123865" y="22108"/>
                    </a:cubicBezTo>
                    <a:cubicBezTo>
                      <a:pt x="117814" y="18908"/>
                      <a:pt x="111565" y="15593"/>
                      <a:pt x="109841" y="9061"/>
                    </a:cubicBezTo>
                    <a:cubicBezTo>
                      <a:pt x="109675" y="8465"/>
                      <a:pt x="109575" y="7835"/>
                      <a:pt x="109460" y="7238"/>
                    </a:cubicBezTo>
                    <a:cubicBezTo>
                      <a:pt x="109227" y="5995"/>
                      <a:pt x="109012" y="4818"/>
                      <a:pt x="108432" y="3757"/>
                    </a:cubicBezTo>
                    <a:cubicBezTo>
                      <a:pt x="106509" y="292"/>
                      <a:pt x="101370" y="-89"/>
                      <a:pt x="97507" y="1535"/>
                    </a:cubicBezTo>
                    <a:cubicBezTo>
                      <a:pt x="95618" y="2331"/>
                      <a:pt x="93844" y="3491"/>
                      <a:pt x="92136" y="4619"/>
                    </a:cubicBezTo>
                    <a:cubicBezTo>
                      <a:pt x="90363" y="5779"/>
                      <a:pt x="88522" y="6989"/>
                      <a:pt x="86517" y="7801"/>
                    </a:cubicBezTo>
                    <a:cubicBezTo>
                      <a:pt x="84113" y="8796"/>
                      <a:pt x="81510" y="9227"/>
                      <a:pt x="79007" y="9641"/>
                    </a:cubicBezTo>
                    <a:cubicBezTo>
                      <a:pt x="76819" y="10006"/>
                      <a:pt x="74564" y="10371"/>
                      <a:pt x="72459" y="11117"/>
                    </a:cubicBezTo>
                    <a:cubicBezTo>
                      <a:pt x="66176" y="13322"/>
                      <a:pt x="61535" y="18610"/>
                      <a:pt x="57424" y="23268"/>
                    </a:cubicBezTo>
                    <a:cubicBezTo>
                      <a:pt x="44145" y="38353"/>
                      <a:pt x="29093" y="55444"/>
                      <a:pt x="24766" y="76647"/>
                    </a:cubicBezTo>
                    <a:cubicBezTo>
                      <a:pt x="24103" y="79863"/>
                      <a:pt x="23706" y="83195"/>
                      <a:pt x="23324" y="86411"/>
                    </a:cubicBezTo>
                    <a:cubicBezTo>
                      <a:pt x="22860" y="90306"/>
                      <a:pt x="22363" y="94335"/>
                      <a:pt x="21418" y="98230"/>
                    </a:cubicBezTo>
                    <a:cubicBezTo>
                      <a:pt x="18368" y="110796"/>
                      <a:pt x="10775" y="121521"/>
                      <a:pt x="1923" y="133822"/>
                    </a:cubicBezTo>
                    <a:cubicBezTo>
                      <a:pt x="14356" y="128533"/>
                      <a:pt x="28331" y="130871"/>
                      <a:pt x="41841" y="133142"/>
                    </a:cubicBezTo>
                    <a:cubicBezTo>
                      <a:pt x="46101" y="133855"/>
                      <a:pt x="50511" y="134601"/>
                      <a:pt x="54771" y="135081"/>
                    </a:cubicBezTo>
                    <a:cubicBezTo>
                      <a:pt x="65049" y="136242"/>
                      <a:pt x="75543" y="135910"/>
                      <a:pt x="86285" y="135429"/>
                    </a:cubicBezTo>
                    <a:cubicBezTo>
                      <a:pt x="95568" y="135015"/>
                      <a:pt x="103260" y="134485"/>
                      <a:pt x="110686" y="131783"/>
                    </a:cubicBezTo>
                    <a:cubicBezTo>
                      <a:pt x="119356" y="128616"/>
                      <a:pt x="125738" y="122731"/>
                      <a:pt x="128192" y="115670"/>
                    </a:cubicBezTo>
                    <a:cubicBezTo>
                      <a:pt x="129684" y="111376"/>
                      <a:pt x="129717" y="106701"/>
                      <a:pt x="129750" y="102176"/>
                    </a:cubicBezTo>
                    <a:cubicBezTo>
                      <a:pt x="129783" y="98081"/>
                      <a:pt x="129816" y="93854"/>
                      <a:pt x="130894" y="89875"/>
                    </a:cubicBezTo>
                    <a:cubicBezTo>
                      <a:pt x="131855" y="86361"/>
                      <a:pt x="133596" y="83095"/>
                      <a:pt x="135287" y="79929"/>
                    </a:cubicBezTo>
                    <a:cubicBezTo>
                      <a:pt x="135751" y="79067"/>
                      <a:pt x="136215" y="78188"/>
                      <a:pt x="136663" y="77310"/>
                    </a:cubicBezTo>
                    <a:cubicBezTo>
                      <a:pt x="141039" y="68806"/>
                      <a:pt x="143343" y="58893"/>
                      <a:pt x="142962" y="50123"/>
                    </a:cubicBezTo>
                    <a:cubicBezTo>
                      <a:pt x="142780" y="46078"/>
                      <a:pt x="142001" y="41155"/>
                      <a:pt x="139746" y="36480"/>
                    </a:cubicBezTo>
                    <a:cubicBezTo>
                      <a:pt x="138088" y="33032"/>
                      <a:pt x="135618" y="29716"/>
                      <a:pt x="132021" y="269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50"/>
            <p:cNvGrpSpPr/>
            <p:nvPr/>
          </p:nvGrpSpPr>
          <p:grpSpPr>
            <a:xfrm>
              <a:off x="2506117" y="2857813"/>
              <a:ext cx="115903" cy="83965"/>
              <a:chOff x="2506117" y="2857813"/>
              <a:chExt cx="115903" cy="83965"/>
            </a:xfrm>
          </p:grpSpPr>
          <p:sp>
            <p:nvSpPr>
              <p:cNvPr id="1334" name="Google Shape;1334;p50"/>
              <p:cNvSpPr/>
              <p:nvPr/>
            </p:nvSpPr>
            <p:spPr>
              <a:xfrm>
                <a:off x="2507659" y="2858108"/>
                <a:ext cx="114070" cy="83172"/>
              </a:xfrm>
              <a:custGeom>
                <a:avLst/>
                <a:gdLst/>
                <a:ahLst/>
                <a:cxnLst/>
                <a:rect l="l" t="t" r="r" b="b"/>
                <a:pathLst>
                  <a:path w="114070" h="83172" extrusionOk="0">
                    <a:moveTo>
                      <a:pt x="15500" y="82742"/>
                    </a:moveTo>
                    <a:cubicBezTo>
                      <a:pt x="39736" y="81266"/>
                      <a:pt x="65032" y="79476"/>
                      <a:pt x="85887" y="67010"/>
                    </a:cubicBezTo>
                    <a:cubicBezTo>
                      <a:pt x="90478" y="64258"/>
                      <a:pt x="94954" y="60860"/>
                      <a:pt x="97325" y="56052"/>
                    </a:cubicBezTo>
                    <a:cubicBezTo>
                      <a:pt x="100441" y="49770"/>
                      <a:pt x="99480" y="42177"/>
                      <a:pt x="101933" y="35613"/>
                    </a:cubicBezTo>
                    <a:cubicBezTo>
                      <a:pt x="103939" y="30192"/>
                      <a:pt x="108100" y="25882"/>
                      <a:pt x="111034" y="20892"/>
                    </a:cubicBezTo>
                    <a:cubicBezTo>
                      <a:pt x="113968" y="15902"/>
                      <a:pt x="115527" y="9271"/>
                      <a:pt x="112195" y="4547"/>
                    </a:cubicBezTo>
                    <a:cubicBezTo>
                      <a:pt x="108183" y="-1123"/>
                      <a:pt x="99563" y="-808"/>
                      <a:pt x="93131" y="1795"/>
                    </a:cubicBezTo>
                    <a:cubicBezTo>
                      <a:pt x="86699" y="4398"/>
                      <a:pt x="80698" y="8675"/>
                      <a:pt x="73769" y="9089"/>
                    </a:cubicBezTo>
                    <a:cubicBezTo>
                      <a:pt x="68928" y="9387"/>
                      <a:pt x="64071" y="7730"/>
                      <a:pt x="59297" y="8542"/>
                    </a:cubicBezTo>
                    <a:cubicBezTo>
                      <a:pt x="51903" y="9818"/>
                      <a:pt x="46864" y="16516"/>
                      <a:pt x="42587" y="22682"/>
                    </a:cubicBezTo>
                    <a:cubicBezTo>
                      <a:pt x="36089" y="32082"/>
                      <a:pt x="29524" y="41630"/>
                      <a:pt x="25811" y="52422"/>
                    </a:cubicBezTo>
                    <a:cubicBezTo>
                      <a:pt x="24120" y="57312"/>
                      <a:pt x="23026" y="62468"/>
                      <a:pt x="20406" y="66944"/>
                    </a:cubicBezTo>
                    <a:cubicBezTo>
                      <a:pt x="15947" y="74536"/>
                      <a:pt x="7775" y="79045"/>
                      <a:pt x="0" y="83173"/>
                    </a:cubicBezTo>
                    <a:cubicBezTo>
                      <a:pt x="7112" y="82460"/>
                      <a:pt x="14240" y="81747"/>
                      <a:pt x="15533" y="827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50"/>
              <p:cNvSpPr/>
              <p:nvPr/>
            </p:nvSpPr>
            <p:spPr>
              <a:xfrm>
                <a:off x="2506117" y="2857813"/>
                <a:ext cx="115903" cy="83965"/>
              </a:xfrm>
              <a:custGeom>
                <a:avLst/>
                <a:gdLst/>
                <a:ahLst/>
                <a:cxnLst/>
                <a:rect l="l" t="t" r="r" b="b"/>
                <a:pathLst>
                  <a:path w="115903" h="83965" extrusionOk="0">
                    <a:moveTo>
                      <a:pt x="1359" y="83219"/>
                    </a:moveTo>
                    <a:cubicBezTo>
                      <a:pt x="8372" y="79490"/>
                      <a:pt x="17091" y="74848"/>
                      <a:pt x="21650" y="67106"/>
                    </a:cubicBezTo>
                    <a:cubicBezTo>
                      <a:pt x="23523" y="63907"/>
                      <a:pt x="24650" y="60277"/>
                      <a:pt x="25728" y="56762"/>
                    </a:cubicBezTo>
                    <a:cubicBezTo>
                      <a:pt x="26142" y="55403"/>
                      <a:pt x="26573" y="54010"/>
                      <a:pt x="27038" y="52651"/>
                    </a:cubicBezTo>
                    <a:cubicBezTo>
                      <a:pt x="30801" y="41727"/>
                      <a:pt x="37432" y="32128"/>
                      <a:pt x="43847" y="22829"/>
                    </a:cubicBezTo>
                    <a:cubicBezTo>
                      <a:pt x="48356" y="16297"/>
                      <a:pt x="53379" y="9832"/>
                      <a:pt x="60756" y="8556"/>
                    </a:cubicBezTo>
                    <a:cubicBezTo>
                      <a:pt x="63474" y="8091"/>
                      <a:pt x="66243" y="8406"/>
                      <a:pt x="68928" y="8721"/>
                    </a:cubicBezTo>
                    <a:cubicBezTo>
                      <a:pt x="71017" y="8970"/>
                      <a:pt x="73172" y="9219"/>
                      <a:pt x="75277" y="9086"/>
                    </a:cubicBezTo>
                    <a:cubicBezTo>
                      <a:pt x="80018" y="8804"/>
                      <a:pt x="84428" y="6616"/>
                      <a:pt x="88705" y="4527"/>
                    </a:cubicBezTo>
                    <a:cubicBezTo>
                      <a:pt x="90611" y="3582"/>
                      <a:pt x="92567" y="2621"/>
                      <a:pt x="94557" y="1825"/>
                    </a:cubicBezTo>
                    <a:cubicBezTo>
                      <a:pt x="101304" y="-893"/>
                      <a:pt x="109924" y="-1059"/>
                      <a:pt x="113985" y="4693"/>
                    </a:cubicBezTo>
                    <a:cubicBezTo>
                      <a:pt x="117466" y="9633"/>
                      <a:pt x="115676" y="16546"/>
                      <a:pt x="112841" y="21370"/>
                    </a:cubicBezTo>
                    <a:cubicBezTo>
                      <a:pt x="111764" y="23210"/>
                      <a:pt x="110487" y="24984"/>
                      <a:pt x="109261" y="26708"/>
                    </a:cubicBezTo>
                    <a:cubicBezTo>
                      <a:pt x="107172" y="29625"/>
                      <a:pt x="105017" y="32642"/>
                      <a:pt x="103757" y="36041"/>
                    </a:cubicBezTo>
                    <a:cubicBezTo>
                      <a:pt x="102663" y="38991"/>
                      <a:pt x="102248" y="42224"/>
                      <a:pt x="101851" y="45341"/>
                    </a:cubicBezTo>
                    <a:cubicBezTo>
                      <a:pt x="101370" y="49120"/>
                      <a:pt x="100873" y="53032"/>
                      <a:pt x="99149" y="56514"/>
                    </a:cubicBezTo>
                    <a:cubicBezTo>
                      <a:pt x="96513" y="61835"/>
                      <a:pt x="91291" y="65382"/>
                      <a:pt x="87594" y="67604"/>
                    </a:cubicBezTo>
                    <a:cubicBezTo>
                      <a:pt x="66210" y="80368"/>
                      <a:pt x="40100" y="81960"/>
                      <a:pt x="17075" y="83369"/>
                    </a:cubicBezTo>
                    <a:lnTo>
                      <a:pt x="16959" y="83369"/>
                    </a:lnTo>
                    <a:cubicBezTo>
                      <a:pt x="16959" y="83369"/>
                      <a:pt x="16876" y="83302"/>
                      <a:pt x="16876" y="83302"/>
                    </a:cubicBezTo>
                    <a:cubicBezTo>
                      <a:pt x="15682" y="82407"/>
                      <a:pt x="8189" y="83153"/>
                      <a:pt x="1558" y="83816"/>
                    </a:cubicBezTo>
                    <a:lnTo>
                      <a:pt x="0" y="83965"/>
                    </a:lnTo>
                    <a:lnTo>
                      <a:pt x="1376" y="83236"/>
                    </a:lnTo>
                    <a:close/>
                    <a:moveTo>
                      <a:pt x="87263" y="67040"/>
                    </a:moveTo>
                    <a:cubicBezTo>
                      <a:pt x="90893" y="64868"/>
                      <a:pt x="96015" y="61387"/>
                      <a:pt x="98585" y="56215"/>
                    </a:cubicBezTo>
                    <a:cubicBezTo>
                      <a:pt x="100259" y="52833"/>
                      <a:pt x="100756" y="48971"/>
                      <a:pt x="101237" y="45241"/>
                    </a:cubicBezTo>
                    <a:cubicBezTo>
                      <a:pt x="101635" y="42091"/>
                      <a:pt x="102050" y="38826"/>
                      <a:pt x="103177" y="35809"/>
                    </a:cubicBezTo>
                    <a:cubicBezTo>
                      <a:pt x="104470" y="32344"/>
                      <a:pt x="106641" y="29294"/>
                      <a:pt x="108747" y="26343"/>
                    </a:cubicBezTo>
                    <a:cubicBezTo>
                      <a:pt x="109957" y="24636"/>
                      <a:pt x="111217" y="22878"/>
                      <a:pt x="112294" y="21055"/>
                    </a:cubicBezTo>
                    <a:cubicBezTo>
                      <a:pt x="115029" y="16397"/>
                      <a:pt x="116787" y="9733"/>
                      <a:pt x="113471" y="5041"/>
                    </a:cubicBezTo>
                    <a:cubicBezTo>
                      <a:pt x="110686" y="1096"/>
                      <a:pt x="103823" y="-1258"/>
                      <a:pt x="94772" y="2389"/>
                    </a:cubicBezTo>
                    <a:cubicBezTo>
                      <a:pt x="92816" y="3185"/>
                      <a:pt x="90860" y="4146"/>
                      <a:pt x="88970" y="5074"/>
                    </a:cubicBezTo>
                    <a:cubicBezTo>
                      <a:pt x="84643" y="7213"/>
                      <a:pt x="80184" y="9418"/>
                      <a:pt x="75310" y="9699"/>
                    </a:cubicBezTo>
                    <a:cubicBezTo>
                      <a:pt x="73155" y="9832"/>
                      <a:pt x="70967" y="9567"/>
                      <a:pt x="68862" y="9335"/>
                    </a:cubicBezTo>
                    <a:cubicBezTo>
                      <a:pt x="66226" y="9020"/>
                      <a:pt x="63491" y="8705"/>
                      <a:pt x="60872" y="9169"/>
                    </a:cubicBezTo>
                    <a:cubicBezTo>
                      <a:pt x="53727" y="10396"/>
                      <a:pt x="48803" y="16761"/>
                      <a:pt x="44361" y="23177"/>
                    </a:cubicBezTo>
                    <a:cubicBezTo>
                      <a:pt x="37962" y="32427"/>
                      <a:pt x="31348" y="42008"/>
                      <a:pt x="27618" y="52850"/>
                    </a:cubicBezTo>
                    <a:cubicBezTo>
                      <a:pt x="27154" y="54193"/>
                      <a:pt x="26722" y="55585"/>
                      <a:pt x="26308" y="56945"/>
                    </a:cubicBezTo>
                    <a:cubicBezTo>
                      <a:pt x="25214" y="60492"/>
                      <a:pt x="24087" y="64172"/>
                      <a:pt x="22180" y="67421"/>
                    </a:cubicBezTo>
                    <a:cubicBezTo>
                      <a:pt x="17837" y="74815"/>
                      <a:pt x="9847" y="79390"/>
                      <a:pt x="3034" y="83037"/>
                    </a:cubicBezTo>
                    <a:cubicBezTo>
                      <a:pt x="10842" y="82274"/>
                      <a:pt x="15748" y="81910"/>
                      <a:pt x="17124" y="82722"/>
                    </a:cubicBezTo>
                    <a:cubicBezTo>
                      <a:pt x="40067" y="81330"/>
                      <a:pt x="66044" y="79722"/>
                      <a:pt x="87263" y="6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50"/>
            <p:cNvGrpSpPr/>
            <p:nvPr/>
          </p:nvGrpSpPr>
          <p:grpSpPr>
            <a:xfrm>
              <a:off x="2446274" y="2841343"/>
              <a:ext cx="136510" cy="101661"/>
              <a:chOff x="2446274" y="2841343"/>
              <a:chExt cx="136510" cy="101661"/>
            </a:xfrm>
          </p:grpSpPr>
          <p:sp>
            <p:nvSpPr>
              <p:cNvPr id="1337" name="Google Shape;1337;p50"/>
              <p:cNvSpPr/>
              <p:nvPr/>
            </p:nvSpPr>
            <p:spPr>
              <a:xfrm>
                <a:off x="2447484" y="2841698"/>
                <a:ext cx="134968" cy="100776"/>
              </a:xfrm>
              <a:custGeom>
                <a:avLst/>
                <a:gdLst/>
                <a:ahLst/>
                <a:cxnLst/>
                <a:rect l="l" t="t" r="r" b="b"/>
                <a:pathLst>
                  <a:path w="134968" h="100776" extrusionOk="0">
                    <a:moveTo>
                      <a:pt x="0" y="100776"/>
                    </a:moveTo>
                    <a:cubicBezTo>
                      <a:pt x="21567" y="96516"/>
                      <a:pt x="43681" y="95306"/>
                      <a:pt x="65198" y="90797"/>
                    </a:cubicBezTo>
                    <a:cubicBezTo>
                      <a:pt x="86716" y="86288"/>
                      <a:pt x="108283" y="77999"/>
                      <a:pt x="123517" y="62135"/>
                    </a:cubicBezTo>
                    <a:cubicBezTo>
                      <a:pt x="127214" y="58272"/>
                      <a:pt x="130712" y="53166"/>
                      <a:pt x="129402" y="47978"/>
                    </a:cubicBezTo>
                    <a:cubicBezTo>
                      <a:pt x="128523" y="44447"/>
                      <a:pt x="125473" y="41446"/>
                      <a:pt x="125689" y="37799"/>
                    </a:cubicBezTo>
                    <a:cubicBezTo>
                      <a:pt x="125838" y="35197"/>
                      <a:pt x="127628" y="33042"/>
                      <a:pt x="129220" y="30970"/>
                    </a:cubicBezTo>
                    <a:cubicBezTo>
                      <a:pt x="132121" y="27223"/>
                      <a:pt x="134707" y="22930"/>
                      <a:pt x="134955" y="18205"/>
                    </a:cubicBezTo>
                    <a:cubicBezTo>
                      <a:pt x="135187" y="13464"/>
                      <a:pt x="132369" y="8308"/>
                      <a:pt x="127728" y="7330"/>
                    </a:cubicBezTo>
                    <a:cubicBezTo>
                      <a:pt x="123782" y="6485"/>
                      <a:pt x="119572" y="8739"/>
                      <a:pt x="115726" y="7529"/>
                    </a:cubicBezTo>
                    <a:cubicBezTo>
                      <a:pt x="112162" y="6419"/>
                      <a:pt x="110056" y="2705"/>
                      <a:pt x="106724" y="998"/>
                    </a:cubicBezTo>
                    <a:cubicBezTo>
                      <a:pt x="100574" y="-2152"/>
                      <a:pt x="93230" y="2672"/>
                      <a:pt x="89169" y="8259"/>
                    </a:cubicBezTo>
                    <a:cubicBezTo>
                      <a:pt x="85108" y="13845"/>
                      <a:pt x="82173" y="20708"/>
                      <a:pt x="76206" y="24173"/>
                    </a:cubicBezTo>
                    <a:cubicBezTo>
                      <a:pt x="71796" y="26726"/>
                      <a:pt x="66491" y="26958"/>
                      <a:pt x="61584" y="28284"/>
                    </a:cubicBezTo>
                    <a:cubicBezTo>
                      <a:pt x="53263" y="30538"/>
                      <a:pt x="45919" y="36191"/>
                      <a:pt x="41609" y="43651"/>
                    </a:cubicBezTo>
                    <a:cubicBezTo>
                      <a:pt x="36105" y="53166"/>
                      <a:pt x="35608" y="64936"/>
                      <a:pt x="30137" y="74468"/>
                    </a:cubicBezTo>
                    <a:cubicBezTo>
                      <a:pt x="23722" y="85658"/>
                      <a:pt x="11521" y="92073"/>
                      <a:pt x="0" y="1007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50"/>
              <p:cNvSpPr/>
              <p:nvPr/>
            </p:nvSpPr>
            <p:spPr>
              <a:xfrm>
                <a:off x="2446274" y="2841343"/>
                <a:ext cx="136510" cy="101661"/>
              </a:xfrm>
              <a:custGeom>
                <a:avLst/>
                <a:gdLst/>
                <a:ahLst/>
                <a:cxnLst/>
                <a:rect l="l" t="t" r="r" b="b"/>
                <a:pathLst>
                  <a:path w="136510" h="101661" extrusionOk="0">
                    <a:moveTo>
                      <a:pt x="1028" y="100883"/>
                    </a:moveTo>
                    <a:cubicBezTo>
                      <a:pt x="3763" y="98811"/>
                      <a:pt x="6565" y="96855"/>
                      <a:pt x="9283" y="94965"/>
                    </a:cubicBezTo>
                    <a:cubicBezTo>
                      <a:pt x="18003" y="88881"/>
                      <a:pt x="26242" y="83129"/>
                      <a:pt x="31099" y="74658"/>
                    </a:cubicBezTo>
                    <a:cubicBezTo>
                      <a:pt x="33801" y="69933"/>
                      <a:pt x="35326" y="64562"/>
                      <a:pt x="36785" y="59357"/>
                    </a:cubicBezTo>
                    <a:cubicBezTo>
                      <a:pt x="38260" y="54085"/>
                      <a:pt x="39802" y="48648"/>
                      <a:pt x="42570" y="43841"/>
                    </a:cubicBezTo>
                    <a:cubicBezTo>
                      <a:pt x="46947" y="36265"/>
                      <a:pt x="54290" y="30612"/>
                      <a:pt x="62728" y="28324"/>
                    </a:cubicBezTo>
                    <a:cubicBezTo>
                      <a:pt x="64303" y="27893"/>
                      <a:pt x="65961" y="27578"/>
                      <a:pt x="67552" y="27263"/>
                    </a:cubicBezTo>
                    <a:cubicBezTo>
                      <a:pt x="70884" y="26617"/>
                      <a:pt x="74332" y="25937"/>
                      <a:pt x="77283" y="24230"/>
                    </a:cubicBezTo>
                    <a:cubicBezTo>
                      <a:pt x="81577" y="21743"/>
                      <a:pt x="84328" y="17383"/>
                      <a:pt x="86997" y="13156"/>
                    </a:cubicBezTo>
                    <a:cubicBezTo>
                      <a:pt x="88008" y="11565"/>
                      <a:pt x="89036" y="9924"/>
                      <a:pt x="90147" y="8398"/>
                    </a:cubicBezTo>
                    <a:cubicBezTo>
                      <a:pt x="92335" y="5381"/>
                      <a:pt x="95286" y="2828"/>
                      <a:pt x="98253" y="1386"/>
                    </a:cubicBezTo>
                    <a:cubicBezTo>
                      <a:pt x="101784" y="-338"/>
                      <a:pt x="105183" y="-454"/>
                      <a:pt x="108084" y="1038"/>
                    </a:cubicBezTo>
                    <a:cubicBezTo>
                      <a:pt x="109592" y="1817"/>
                      <a:pt x="110852" y="2994"/>
                      <a:pt x="112079" y="4122"/>
                    </a:cubicBezTo>
                    <a:cubicBezTo>
                      <a:pt x="113637" y="5564"/>
                      <a:pt x="115112" y="6940"/>
                      <a:pt x="117035" y="7537"/>
                    </a:cubicBezTo>
                    <a:cubicBezTo>
                      <a:pt x="118991" y="8150"/>
                      <a:pt x="121030" y="7835"/>
                      <a:pt x="123202" y="7520"/>
                    </a:cubicBezTo>
                    <a:cubicBezTo>
                      <a:pt x="125108" y="7221"/>
                      <a:pt x="127098" y="6923"/>
                      <a:pt x="129021" y="7338"/>
                    </a:cubicBezTo>
                    <a:cubicBezTo>
                      <a:pt x="133994" y="8398"/>
                      <a:pt x="136729" y="13869"/>
                      <a:pt x="136497" y="18544"/>
                    </a:cubicBezTo>
                    <a:cubicBezTo>
                      <a:pt x="136232" y="23782"/>
                      <a:pt x="133065" y="28440"/>
                      <a:pt x="130711" y="31491"/>
                    </a:cubicBezTo>
                    <a:lnTo>
                      <a:pt x="130446" y="31839"/>
                    </a:lnTo>
                    <a:cubicBezTo>
                      <a:pt x="128938" y="33778"/>
                      <a:pt x="127379" y="35784"/>
                      <a:pt x="127247" y="38138"/>
                    </a:cubicBezTo>
                    <a:cubicBezTo>
                      <a:pt x="127131" y="40227"/>
                      <a:pt x="128109" y="42083"/>
                      <a:pt x="129153" y="44039"/>
                    </a:cubicBezTo>
                    <a:cubicBezTo>
                      <a:pt x="129866" y="45366"/>
                      <a:pt x="130579" y="46742"/>
                      <a:pt x="130960" y="48217"/>
                    </a:cubicBezTo>
                    <a:cubicBezTo>
                      <a:pt x="132038" y="52544"/>
                      <a:pt x="130032" y="57401"/>
                      <a:pt x="124992" y="62656"/>
                    </a:cubicBezTo>
                    <a:cubicBezTo>
                      <a:pt x="111648" y="76548"/>
                      <a:pt x="92518" y="85963"/>
                      <a:pt x="66524" y="91417"/>
                    </a:cubicBezTo>
                    <a:cubicBezTo>
                      <a:pt x="55318" y="93771"/>
                      <a:pt x="43781" y="95247"/>
                      <a:pt x="32624" y="96672"/>
                    </a:cubicBezTo>
                    <a:cubicBezTo>
                      <a:pt x="22329" y="97998"/>
                      <a:pt x="11670" y="99358"/>
                      <a:pt x="1326" y="101397"/>
                    </a:cubicBezTo>
                    <a:lnTo>
                      <a:pt x="0" y="101662"/>
                    </a:lnTo>
                    <a:lnTo>
                      <a:pt x="1078" y="100850"/>
                    </a:lnTo>
                    <a:close/>
                    <a:moveTo>
                      <a:pt x="128573" y="44371"/>
                    </a:moveTo>
                    <a:cubicBezTo>
                      <a:pt x="127545" y="42415"/>
                      <a:pt x="126468" y="40393"/>
                      <a:pt x="126600" y="38138"/>
                    </a:cubicBezTo>
                    <a:cubicBezTo>
                      <a:pt x="126750" y="35585"/>
                      <a:pt x="128374" y="33496"/>
                      <a:pt x="129932" y="31491"/>
                    </a:cubicBezTo>
                    <a:lnTo>
                      <a:pt x="130198" y="31143"/>
                    </a:lnTo>
                    <a:cubicBezTo>
                      <a:pt x="132502" y="28159"/>
                      <a:pt x="135602" y="23600"/>
                      <a:pt x="135867" y="18544"/>
                    </a:cubicBezTo>
                    <a:cubicBezTo>
                      <a:pt x="136082" y="14134"/>
                      <a:pt x="133530" y="8962"/>
                      <a:pt x="128888" y="7984"/>
                    </a:cubicBezTo>
                    <a:cubicBezTo>
                      <a:pt x="127081" y="7603"/>
                      <a:pt x="125158" y="7885"/>
                      <a:pt x="123301" y="8167"/>
                    </a:cubicBezTo>
                    <a:cubicBezTo>
                      <a:pt x="121163" y="8481"/>
                      <a:pt x="118958" y="8829"/>
                      <a:pt x="116869" y="8167"/>
                    </a:cubicBezTo>
                    <a:cubicBezTo>
                      <a:pt x="114814" y="7520"/>
                      <a:pt x="113223" y="6045"/>
                      <a:pt x="111681" y="4602"/>
                    </a:cubicBezTo>
                    <a:cubicBezTo>
                      <a:pt x="110487" y="3492"/>
                      <a:pt x="109244" y="2348"/>
                      <a:pt x="107818" y="1602"/>
                    </a:cubicBezTo>
                    <a:cubicBezTo>
                      <a:pt x="102099" y="-1332"/>
                      <a:pt x="94855" y="2978"/>
                      <a:pt x="90661" y="8763"/>
                    </a:cubicBezTo>
                    <a:cubicBezTo>
                      <a:pt x="89567" y="10272"/>
                      <a:pt x="88539" y="11913"/>
                      <a:pt x="87528" y="13488"/>
                    </a:cubicBezTo>
                    <a:cubicBezTo>
                      <a:pt x="84809" y="17781"/>
                      <a:pt x="82008" y="22207"/>
                      <a:pt x="77598" y="24760"/>
                    </a:cubicBezTo>
                    <a:cubicBezTo>
                      <a:pt x="74564" y="26517"/>
                      <a:pt x="71067" y="27197"/>
                      <a:pt x="67668" y="27860"/>
                    </a:cubicBezTo>
                    <a:cubicBezTo>
                      <a:pt x="66093" y="28175"/>
                      <a:pt x="64452" y="28490"/>
                      <a:pt x="62894" y="28904"/>
                    </a:cubicBezTo>
                    <a:cubicBezTo>
                      <a:pt x="54606" y="31143"/>
                      <a:pt x="47394" y="36696"/>
                      <a:pt x="43101" y="44139"/>
                    </a:cubicBezTo>
                    <a:cubicBezTo>
                      <a:pt x="40366" y="48880"/>
                      <a:pt x="38841" y="54284"/>
                      <a:pt x="37382" y="59523"/>
                    </a:cubicBezTo>
                    <a:cubicBezTo>
                      <a:pt x="35906" y="64761"/>
                      <a:pt x="34381" y="70182"/>
                      <a:pt x="31646" y="74973"/>
                    </a:cubicBezTo>
                    <a:cubicBezTo>
                      <a:pt x="26722" y="83560"/>
                      <a:pt x="18417" y="89345"/>
                      <a:pt x="9648" y="95479"/>
                    </a:cubicBezTo>
                    <a:cubicBezTo>
                      <a:pt x="7294" y="97120"/>
                      <a:pt x="4890" y="98794"/>
                      <a:pt x="2503" y="100568"/>
                    </a:cubicBezTo>
                    <a:cubicBezTo>
                      <a:pt x="12450" y="98662"/>
                      <a:pt x="22645" y="97352"/>
                      <a:pt x="32525" y="96092"/>
                    </a:cubicBezTo>
                    <a:cubicBezTo>
                      <a:pt x="43681" y="94666"/>
                      <a:pt x="55202" y="93191"/>
                      <a:pt x="66375" y="90854"/>
                    </a:cubicBezTo>
                    <a:cubicBezTo>
                      <a:pt x="92252" y="85433"/>
                      <a:pt x="111266" y="76083"/>
                      <a:pt x="124528" y="62274"/>
                    </a:cubicBezTo>
                    <a:cubicBezTo>
                      <a:pt x="129419" y="57185"/>
                      <a:pt x="131375" y="52511"/>
                      <a:pt x="130347" y="48399"/>
                    </a:cubicBezTo>
                    <a:cubicBezTo>
                      <a:pt x="130131" y="47570"/>
                      <a:pt x="129800" y="46758"/>
                      <a:pt x="129419" y="45962"/>
                    </a:cubicBezTo>
                    <a:cubicBezTo>
                      <a:pt x="129153" y="45415"/>
                      <a:pt x="128871" y="44885"/>
                      <a:pt x="128606" y="4437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50"/>
            <p:cNvGrpSpPr/>
            <p:nvPr/>
          </p:nvGrpSpPr>
          <p:grpSpPr>
            <a:xfrm>
              <a:off x="2443538" y="2782869"/>
              <a:ext cx="97093" cy="157384"/>
              <a:chOff x="2443538" y="2782869"/>
              <a:chExt cx="97093" cy="157384"/>
            </a:xfrm>
          </p:grpSpPr>
          <p:sp>
            <p:nvSpPr>
              <p:cNvPr id="1340" name="Google Shape;1340;p50"/>
              <p:cNvSpPr/>
              <p:nvPr/>
            </p:nvSpPr>
            <p:spPr>
              <a:xfrm>
                <a:off x="2444682" y="2783184"/>
                <a:ext cx="95647" cy="156223"/>
              </a:xfrm>
              <a:custGeom>
                <a:avLst/>
                <a:gdLst/>
                <a:ahLst/>
                <a:cxnLst/>
                <a:rect l="l" t="t" r="r" b="b"/>
                <a:pathLst>
                  <a:path w="95647" h="156223" extrusionOk="0">
                    <a:moveTo>
                      <a:pt x="0" y="156224"/>
                    </a:moveTo>
                    <a:cubicBezTo>
                      <a:pt x="20920" y="146758"/>
                      <a:pt x="42222" y="137027"/>
                      <a:pt x="59164" y="121544"/>
                    </a:cubicBezTo>
                    <a:cubicBezTo>
                      <a:pt x="69110" y="112460"/>
                      <a:pt x="77714" y="100441"/>
                      <a:pt x="77731" y="86981"/>
                    </a:cubicBezTo>
                    <a:cubicBezTo>
                      <a:pt x="77731" y="81925"/>
                      <a:pt x="76537" y="76885"/>
                      <a:pt x="77018" y="71846"/>
                    </a:cubicBezTo>
                    <a:cubicBezTo>
                      <a:pt x="77681" y="65165"/>
                      <a:pt x="81228" y="59197"/>
                      <a:pt x="84030" y="53097"/>
                    </a:cubicBezTo>
                    <a:cubicBezTo>
                      <a:pt x="89650" y="40863"/>
                      <a:pt x="92335" y="27518"/>
                      <a:pt x="94987" y="14306"/>
                    </a:cubicBezTo>
                    <a:cubicBezTo>
                      <a:pt x="95551" y="11538"/>
                      <a:pt x="96082" y="8587"/>
                      <a:pt x="95104" y="5935"/>
                    </a:cubicBezTo>
                    <a:cubicBezTo>
                      <a:pt x="93661" y="2072"/>
                      <a:pt x="89235" y="-16"/>
                      <a:pt x="85107" y="0"/>
                    </a:cubicBezTo>
                    <a:cubicBezTo>
                      <a:pt x="80980" y="0"/>
                      <a:pt x="77068" y="1691"/>
                      <a:pt x="73271" y="3332"/>
                    </a:cubicBezTo>
                    <a:cubicBezTo>
                      <a:pt x="67221" y="5968"/>
                      <a:pt x="61153" y="8587"/>
                      <a:pt x="55103" y="11223"/>
                    </a:cubicBezTo>
                    <a:cubicBezTo>
                      <a:pt x="50992" y="13013"/>
                      <a:pt x="46764" y="14870"/>
                      <a:pt x="43598" y="18053"/>
                    </a:cubicBezTo>
                    <a:cubicBezTo>
                      <a:pt x="40316" y="21352"/>
                      <a:pt x="38476" y="25778"/>
                      <a:pt x="36719" y="30088"/>
                    </a:cubicBezTo>
                    <a:cubicBezTo>
                      <a:pt x="32558" y="40233"/>
                      <a:pt x="28397" y="50395"/>
                      <a:pt x="24236" y="60540"/>
                    </a:cubicBezTo>
                    <a:cubicBezTo>
                      <a:pt x="21451" y="67320"/>
                      <a:pt x="18633" y="74316"/>
                      <a:pt x="18566" y="81643"/>
                    </a:cubicBezTo>
                    <a:cubicBezTo>
                      <a:pt x="18500" y="89070"/>
                      <a:pt x="21302" y="96546"/>
                      <a:pt x="19727" y="103807"/>
                    </a:cubicBezTo>
                    <a:cubicBezTo>
                      <a:pt x="17389" y="114599"/>
                      <a:pt x="5984" y="122091"/>
                      <a:pt x="4940" y="133082"/>
                    </a:cubicBezTo>
                    <a:cubicBezTo>
                      <a:pt x="4559" y="137027"/>
                      <a:pt x="5620" y="141023"/>
                      <a:pt x="5288" y="144968"/>
                    </a:cubicBezTo>
                    <a:cubicBezTo>
                      <a:pt x="4957" y="148913"/>
                      <a:pt x="2536" y="153257"/>
                      <a:pt x="0" y="1562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50"/>
              <p:cNvSpPr/>
              <p:nvPr/>
            </p:nvSpPr>
            <p:spPr>
              <a:xfrm>
                <a:off x="2443538" y="2782869"/>
                <a:ext cx="97093" cy="157384"/>
              </a:xfrm>
              <a:custGeom>
                <a:avLst/>
                <a:gdLst/>
                <a:ahLst/>
                <a:cxnLst/>
                <a:rect l="l" t="t" r="r" b="b"/>
                <a:pathLst>
                  <a:path w="97093" h="157384" extrusionOk="0">
                    <a:moveTo>
                      <a:pt x="912" y="156340"/>
                    </a:moveTo>
                    <a:cubicBezTo>
                      <a:pt x="3216" y="153638"/>
                      <a:pt x="5785" y="149311"/>
                      <a:pt x="6134" y="145250"/>
                    </a:cubicBezTo>
                    <a:cubicBezTo>
                      <a:pt x="6299" y="143327"/>
                      <a:pt x="6134" y="141371"/>
                      <a:pt x="5951" y="139464"/>
                    </a:cubicBezTo>
                    <a:cubicBezTo>
                      <a:pt x="5769" y="137458"/>
                      <a:pt x="5587" y="135403"/>
                      <a:pt x="5785" y="133364"/>
                    </a:cubicBezTo>
                    <a:cubicBezTo>
                      <a:pt x="6349" y="127462"/>
                      <a:pt x="9897" y="122489"/>
                      <a:pt x="13328" y="117682"/>
                    </a:cubicBezTo>
                    <a:cubicBezTo>
                      <a:pt x="16362" y="113455"/>
                      <a:pt x="19478" y="109062"/>
                      <a:pt x="20572" y="104055"/>
                    </a:cubicBezTo>
                    <a:cubicBezTo>
                      <a:pt x="21517" y="99729"/>
                      <a:pt x="20854" y="95220"/>
                      <a:pt x="20224" y="90843"/>
                    </a:cubicBezTo>
                    <a:cubicBezTo>
                      <a:pt x="19810" y="87942"/>
                      <a:pt x="19379" y="84925"/>
                      <a:pt x="19395" y="81958"/>
                    </a:cubicBezTo>
                    <a:cubicBezTo>
                      <a:pt x="19462" y="74465"/>
                      <a:pt x="22446" y="67171"/>
                      <a:pt x="25081" y="60739"/>
                    </a:cubicBezTo>
                    <a:lnTo>
                      <a:pt x="37564" y="30287"/>
                    </a:lnTo>
                    <a:cubicBezTo>
                      <a:pt x="39238" y="26192"/>
                      <a:pt x="41145" y="21550"/>
                      <a:pt x="44510" y="18152"/>
                    </a:cubicBezTo>
                    <a:cubicBezTo>
                      <a:pt x="47759" y="14886"/>
                      <a:pt x="52202" y="12947"/>
                      <a:pt x="56114" y="11256"/>
                    </a:cubicBezTo>
                    <a:lnTo>
                      <a:pt x="74283" y="3365"/>
                    </a:lnTo>
                    <a:cubicBezTo>
                      <a:pt x="77896" y="1807"/>
                      <a:pt x="81975" y="17"/>
                      <a:pt x="86235" y="0"/>
                    </a:cubicBezTo>
                    <a:cubicBezTo>
                      <a:pt x="90081" y="0"/>
                      <a:pt x="94954" y="1906"/>
                      <a:pt x="96529" y="6134"/>
                    </a:cubicBezTo>
                    <a:cubicBezTo>
                      <a:pt x="97574" y="8952"/>
                      <a:pt x="96944" y="12118"/>
                      <a:pt x="96430" y="14671"/>
                    </a:cubicBezTo>
                    <a:cubicBezTo>
                      <a:pt x="93811" y="27700"/>
                      <a:pt x="91109" y="41194"/>
                      <a:pt x="85456" y="53528"/>
                    </a:cubicBezTo>
                    <a:cubicBezTo>
                      <a:pt x="84892" y="54771"/>
                      <a:pt x="84279" y="56031"/>
                      <a:pt x="83682" y="57241"/>
                    </a:cubicBezTo>
                    <a:cubicBezTo>
                      <a:pt x="81378" y="61999"/>
                      <a:pt x="78974" y="66906"/>
                      <a:pt x="78460" y="72177"/>
                    </a:cubicBezTo>
                    <a:cubicBezTo>
                      <a:pt x="78178" y="75078"/>
                      <a:pt x="78460" y="78046"/>
                      <a:pt x="78758" y="80930"/>
                    </a:cubicBezTo>
                    <a:cubicBezTo>
                      <a:pt x="78957" y="83002"/>
                      <a:pt x="79173" y="85157"/>
                      <a:pt x="79173" y="87279"/>
                    </a:cubicBezTo>
                    <a:cubicBezTo>
                      <a:pt x="79140" y="101950"/>
                      <a:pt x="69011" y="114300"/>
                      <a:pt x="60507" y="122075"/>
                    </a:cubicBezTo>
                    <a:cubicBezTo>
                      <a:pt x="43366" y="137757"/>
                      <a:pt x="21965" y="147438"/>
                      <a:pt x="1260" y="156821"/>
                    </a:cubicBezTo>
                    <a:lnTo>
                      <a:pt x="0" y="157384"/>
                    </a:lnTo>
                    <a:lnTo>
                      <a:pt x="895" y="156323"/>
                    </a:lnTo>
                    <a:close/>
                    <a:moveTo>
                      <a:pt x="86268" y="630"/>
                    </a:moveTo>
                    <a:cubicBezTo>
                      <a:pt x="82140" y="630"/>
                      <a:pt x="78112" y="2387"/>
                      <a:pt x="74565" y="3945"/>
                    </a:cubicBezTo>
                    <a:lnTo>
                      <a:pt x="56396" y="11836"/>
                    </a:lnTo>
                    <a:cubicBezTo>
                      <a:pt x="52533" y="13510"/>
                      <a:pt x="48157" y="15417"/>
                      <a:pt x="44991" y="18600"/>
                    </a:cubicBezTo>
                    <a:cubicBezTo>
                      <a:pt x="41708" y="21898"/>
                      <a:pt x="39835" y="26490"/>
                      <a:pt x="38177" y="30535"/>
                    </a:cubicBezTo>
                    <a:lnTo>
                      <a:pt x="25695" y="60988"/>
                    </a:lnTo>
                    <a:cubicBezTo>
                      <a:pt x="23076" y="67370"/>
                      <a:pt x="20108" y="74598"/>
                      <a:pt x="20059" y="81975"/>
                    </a:cubicBezTo>
                    <a:cubicBezTo>
                      <a:pt x="20042" y="84892"/>
                      <a:pt x="20473" y="87876"/>
                      <a:pt x="20887" y="90760"/>
                    </a:cubicBezTo>
                    <a:cubicBezTo>
                      <a:pt x="21517" y="95187"/>
                      <a:pt x="22180" y="99762"/>
                      <a:pt x="21219" y="104188"/>
                    </a:cubicBezTo>
                    <a:cubicBezTo>
                      <a:pt x="20108" y="109327"/>
                      <a:pt x="16942" y="113753"/>
                      <a:pt x="13875" y="118046"/>
                    </a:cubicBezTo>
                    <a:cubicBezTo>
                      <a:pt x="10494" y="122788"/>
                      <a:pt x="6979" y="127678"/>
                      <a:pt x="6449" y="133430"/>
                    </a:cubicBezTo>
                    <a:cubicBezTo>
                      <a:pt x="6266" y="135420"/>
                      <a:pt x="6449" y="137458"/>
                      <a:pt x="6614" y="139431"/>
                    </a:cubicBezTo>
                    <a:cubicBezTo>
                      <a:pt x="6780" y="141354"/>
                      <a:pt x="6963" y="143360"/>
                      <a:pt x="6797" y="145333"/>
                    </a:cubicBezTo>
                    <a:cubicBezTo>
                      <a:pt x="6498" y="149046"/>
                      <a:pt x="4376" y="152975"/>
                      <a:pt x="2255" y="155760"/>
                    </a:cubicBezTo>
                    <a:cubicBezTo>
                      <a:pt x="22545" y="146576"/>
                      <a:pt x="43416" y="136978"/>
                      <a:pt x="60159" y="121660"/>
                    </a:cubicBezTo>
                    <a:cubicBezTo>
                      <a:pt x="68564" y="113968"/>
                      <a:pt x="78609" y="101768"/>
                      <a:pt x="78626" y="87329"/>
                    </a:cubicBezTo>
                    <a:cubicBezTo>
                      <a:pt x="78626" y="85240"/>
                      <a:pt x="78427" y="83102"/>
                      <a:pt x="78211" y="81030"/>
                    </a:cubicBezTo>
                    <a:cubicBezTo>
                      <a:pt x="77930" y="78128"/>
                      <a:pt x="77631" y="75128"/>
                      <a:pt x="77913" y="72161"/>
                    </a:cubicBezTo>
                    <a:cubicBezTo>
                      <a:pt x="78444" y="66790"/>
                      <a:pt x="80864" y="61817"/>
                      <a:pt x="83185" y="57009"/>
                    </a:cubicBezTo>
                    <a:cubicBezTo>
                      <a:pt x="83765" y="55799"/>
                      <a:pt x="84378" y="54539"/>
                      <a:pt x="84942" y="53312"/>
                    </a:cubicBezTo>
                    <a:cubicBezTo>
                      <a:pt x="90578" y="41045"/>
                      <a:pt x="93264" y="27601"/>
                      <a:pt x="95883" y="14588"/>
                    </a:cubicBezTo>
                    <a:cubicBezTo>
                      <a:pt x="96380" y="12118"/>
                      <a:pt x="96993" y="9035"/>
                      <a:pt x="95999" y="6399"/>
                    </a:cubicBezTo>
                    <a:cubicBezTo>
                      <a:pt x="95916" y="6183"/>
                      <a:pt x="95833" y="5984"/>
                      <a:pt x="95734" y="5785"/>
                    </a:cubicBezTo>
                    <a:cubicBezTo>
                      <a:pt x="94026" y="2254"/>
                      <a:pt x="89733" y="647"/>
                      <a:pt x="86285" y="6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50"/>
            <p:cNvGrpSpPr/>
            <p:nvPr/>
          </p:nvGrpSpPr>
          <p:grpSpPr>
            <a:xfrm>
              <a:off x="2461724" y="2914835"/>
              <a:ext cx="171623" cy="46162"/>
              <a:chOff x="2461724" y="2914835"/>
              <a:chExt cx="171623" cy="46162"/>
            </a:xfrm>
          </p:grpSpPr>
          <p:sp>
            <p:nvSpPr>
              <p:cNvPr id="1343" name="Google Shape;1343;p50"/>
              <p:cNvSpPr/>
              <p:nvPr/>
            </p:nvSpPr>
            <p:spPr>
              <a:xfrm>
                <a:off x="2461823" y="2915175"/>
                <a:ext cx="171200" cy="45497"/>
              </a:xfrm>
              <a:custGeom>
                <a:avLst/>
                <a:gdLst/>
                <a:ahLst/>
                <a:cxnLst/>
                <a:rect l="l" t="t" r="r" b="b"/>
                <a:pathLst>
                  <a:path w="171200" h="45497" extrusionOk="0">
                    <a:moveTo>
                      <a:pt x="23821" y="30068"/>
                    </a:moveTo>
                    <a:cubicBezTo>
                      <a:pt x="41460" y="32356"/>
                      <a:pt x="58567" y="37611"/>
                      <a:pt x="75957" y="41357"/>
                    </a:cubicBezTo>
                    <a:cubicBezTo>
                      <a:pt x="93346" y="45104"/>
                      <a:pt x="111498" y="47341"/>
                      <a:pt x="128871" y="43496"/>
                    </a:cubicBezTo>
                    <a:cubicBezTo>
                      <a:pt x="146244" y="39650"/>
                      <a:pt x="162838" y="28874"/>
                      <a:pt x="169917" y="12546"/>
                    </a:cubicBezTo>
                    <a:cubicBezTo>
                      <a:pt x="171442" y="9032"/>
                      <a:pt x="172138" y="4141"/>
                      <a:pt x="168939" y="2036"/>
                    </a:cubicBezTo>
                    <a:cubicBezTo>
                      <a:pt x="167712" y="1224"/>
                      <a:pt x="166203" y="1058"/>
                      <a:pt x="164745" y="925"/>
                    </a:cubicBezTo>
                    <a:cubicBezTo>
                      <a:pt x="138884" y="-1495"/>
                      <a:pt x="109774" y="-252"/>
                      <a:pt x="91374" y="18083"/>
                    </a:cubicBezTo>
                    <a:cubicBezTo>
                      <a:pt x="87942" y="13623"/>
                      <a:pt x="84378" y="9048"/>
                      <a:pt x="79488" y="6247"/>
                    </a:cubicBezTo>
                    <a:cubicBezTo>
                      <a:pt x="74598" y="3445"/>
                      <a:pt x="68000" y="2865"/>
                      <a:pt x="63574" y="6329"/>
                    </a:cubicBezTo>
                    <a:cubicBezTo>
                      <a:pt x="60905" y="8435"/>
                      <a:pt x="59380" y="11667"/>
                      <a:pt x="57026" y="14121"/>
                    </a:cubicBezTo>
                    <a:cubicBezTo>
                      <a:pt x="54539" y="16707"/>
                      <a:pt x="51240" y="18331"/>
                      <a:pt x="47975" y="19857"/>
                    </a:cubicBezTo>
                    <a:cubicBezTo>
                      <a:pt x="32906" y="26902"/>
                      <a:pt x="15566" y="33035"/>
                      <a:pt x="0" y="27151"/>
                    </a:cubicBezTo>
                    <a:cubicBezTo>
                      <a:pt x="10792" y="30383"/>
                      <a:pt x="22131" y="31742"/>
                      <a:pt x="23821" y="30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>
                <a:off x="2461724" y="2914835"/>
                <a:ext cx="171623" cy="46162"/>
              </a:xfrm>
              <a:custGeom>
                <a:avLst/>
                <a:gdLst/>
                <a:ahLst/>
                <a:cxnLst/>
                <a:rect l="l" t="t" r="r" b="b"/>
                <a:pathLst>
                  <a:path w="171623" h="46162" extrusionOk="0">
                    <a:moveTo>
                      <a:pt x="182" y="27192"/>
                    </a:moveTo>
                    <a:cubicBezTo>
                      <a:pt x="2686" y="27938"/>
                      <a:pt x="5139" y="28568"/>
                      <a:pt x="7476" y="29099"/>
                    </a:cubicBezTo>
                    <a:cubicBezTo>
                      <a:pt x="21070" y="31187"/>
                      <a:pt x="35376" y="25783"/>
                      <a:pt x="47941" y="19915"/>
                    </a:cubicBezTo>
                    <a:cubicBezTo>
                      <a:pt x="51439" y="18290"/>
                      <a:pt x="54523" y="16732"/>
                      <a:pt x="56893" y="14245"/>
                    </a:cubicBezTo>
                    <a:cubicBezTo>
                      <a:pt x="57854" y="13251"/>
                      <a:pt x="58700" y="12090"/>
                      <a:pt x="59512" y="10963"/>
                    </a:cubicBezTo>
                    <a:cubicBezTo>
                      <a:pt x="60673" y="9355"/>
                      <a:pt x="61883" y="7681"/>
                      <a:pt x="63474" y="6437"/>
                    </a:cubicBezTo>
                    <a:cubicBezTo>
                      <a:pt x="68265" y="2674"/>
                      <a:pt x="75095" y="3669"/>
                      <a:pt x="79736" y="6321"/>
                    </a:cubicBezTo>
                    <a:cubicBezTo>
                      <a:pt x="84643" y="9123"/>
                      <a:pt x="88290" y="13781"/>
                      <a:pt x="91506" y="17959"/>
                    </a:cubicBezTo>
                    <a:cubicBezTo>
                      <a:pt x="111366" y="-1569"/>
                      <a:pt x="142879" y="-1105"/>
                      <a:pt x="164877" y="967"/>
                    </a:cubicBezTo>
                    <a:cubicBezTo>
                      <a:pt x="166220" y="1100"/>
                      <a:pt x="167877" y="1249"/>
                      <a:pt x="169220" y="2127"/>
                    </a:cubicBezTo>
                    <a:cubicBezTo>
                      <a:pt x="172569" y="4332"/>
                      <a:pt x="171906" y="9372"/>
                      <a:pt x="170314" y="13019"/>
                    </a:cubicBezTo>
                    <a:cubicBezTo>
                      <a:pt x="163700" y="28253"/>
                      <a:pt x="148283" y="39890"/>
                      <a:pt x="129054" y="44151"/>
                    </a:cubicBezTo>
                    <a:cubicBezTo>
                      <a:pt x="110172" y="48328"/>
                      <a:pt x="90793" y="45195"/>
                      <a:pt x="76007" y="42012"/>
                    </a:cubicBezTo>
                    <a:cubicBezTo>
                      <a:pt x="70138" y="40752"/>
                      <a:pt x="64204" y="39294"/>
                      <a:pt x="58468" y="37868"/>
                    </a:cubicBezTo>
                    <a:cubicBezTo>
                      <a:pt x="47262" y="35100"/>
                      <a:pt x="35658" y="32248"/>
                      <a:pt x="24020" y="30740"/>
                    </a:cubicBezTo>
                    <a:cubicBezTo>
                      <a:pt x="22280" y="32099"/>
                      <a:pt x="15102" y="31386"/>
                      <a:pt x="7559" y="29745"/>
                    </a:cubicBezTo>
                    <a:cubicBezTo>
                      <a:pt x="5006" y="29364"/>
                      <a:pt x="2487" y="28734"/>
                      <a:pt x="0" y="27789"/>
                    </a:cubicBezTo>
                    <a:lnTo>
                      <a:pt x="199" y="27209"/>
                    </a:lnTo>
                    <a:close/>
                    <a:moveTo>
                      <a:pt x="168839" y="2625"/>
                    </a:moveTo>
                    <a:cubicBezTo>
                      <a:pt x="167646" y="1829"/>
                      <a:pt x="166054" y="1680"/>
                      <a:pt x="164778" y="1564"/>
                    </a:cubicBezTo>
                    <a:cubicBezTo>
                      <a:pt x="142813" y="-492"/>
                      <a:pt x="111316" y="-973"/>
                      <a:pt x="91655" y="18622"/>
                    </a:cubicBezTo>
                    <a:lnTo>
                      <a:pt x="91407" y="18870"/>
                    </a:lnTo>
                    <a:lnTo>
                      <a:pt x="91191" y="18589"/>
                    </a:lnTo>
                    <a:cubicBezTo>
                      <a:pt x="87959" y="14395"/>
                      <a:pt x="84312" y="9637"/>
                      <a:pt x="79405" y="6835"/>
                    </a:cubicBezTo>
                    <a:cubicBezTo>
                      <a:pt x="74946" y="4283"/>
                      <a:pt x="68398" y="3321"/>
                      <a:pt x="63839" y="6902"/>
                    </a:cubicBezTo>
                    <a:cubicBezTo>
                      <a:pt x="62314" y="8112"/>
                      <a:pt x="61137" y="9736"/>
                      <a:pt x="59993" y="11311"/>
                    </a:cubicBezTo>
                    <a:cubicBezTo>
                      <a:pt x="59164" y="12455"/>
                      <a:pt x="58319" y="13632"/>
                      <a:pt x="57324" y="14660"/>
                    </a:cubicBezTo>
                    <a:cubicBezTo>
                      <a:pt x="54871" y="17213"/>
                      <a:pt x="51737" y="18804"/>
                      <a:pt x="48190" y="20462"/>
                    </a:cubicBezTo>
                    <a:cubicBezTo>
                      <a:pt x="37282" y="25551"/>
                      <a:pt x="25081" y="30292"/>
                      <a:pt x="13096" y="30160"/>
                    </a:cubicBezTo>
                    <a:cubicBezTo>
                      <a:pt x="18716" y="31038"/>
                      <a:pt x="22827" y="31038"/>
                      <a:pt x="23689" y="30176"/>
                    </a:cubicBezTo>
                    <a:lnTo>
                      <a:pt x="23788" y="30077"/>
                    </a:lnTo>
                    <a:lnTo>
                      <a:pt x="23937" y="30077"/>
                    </a:lnTo>
                    <a:cubicBezTo>
                      <a:pt x="35658" y="31618"/>
                      <a:pt x="47311" y="34486"/>
                      <a:pt x="58584" y="37255"/>
                    </a:cubicBezTo>
                    <a:cubicBezTo>
                      <a:pt x="64320" y="38664"/>
                      <a:pt x="70238" y="40122"/>
                      <a:pt x="76089" y="41382"/>
                    </a:cubicBezTo>
                    <a:cubicBezTo>
                      <a:pt x="90810" y="44548"/>
                      <a:pt x="110106" y="47665"/>
                      <a:pt x="128871" y="43521"/>
                    </a:cubicBezTo>
                    <a:cubicBezTo>
                      <a:pt x="147902" y="39310"/>
                      <a:pt x="163170" y="27806"/>
                      <a:pt x="169701" y="12753"/>
                    </a:cubicBezTo>
                    <a:cubicBezTo>
                      <a:pt x="170845" y="10118"/>
                      <a:pt x="171508" y="6736"/>
                      <a:pt x="170381" y="4398"/>
                    </a:cubicBezTo>
                    <a:cubicBezTo>
                      <a:pt x="170033" y="3686"/>
                      <a:pt x="169535" y="3089"/>
                      <a:pt x="168839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50"/>
            <p:cNvGrpSpPr/>
            <p:nvPr/>
          </p:nvGrpSpPr>
          <p:grpSpPr>
            <a:xfrm>
              <a:off x="2326752" y="2881404"/>
              <a:ext cx="187455" cy="88321"/>
              <a:chOff x="2326752" y="2881404"/>
              <a:chExt cx="187455" cy="88321"/>
            </a:xfrm>
          </p:grpSpPr>
          <p:sp>
            <p:nvSpPr>
              <p:cNvPr id="1346" name="Google Shape;1346;p50"/>
              <p:cNvSpPr/>
              <p:nvPr/>
            </p:nvSpPr>
            <p:spPr>
              <a:xfrm>
                <a:off x="2327863" y="2882117"/>
                <a:ext cx="184570" cy="87280"/>
              </a:xfrm>
              <a:custGeom>
                <a:avLst/>
                <a:gdLst/>
                <a:ahLst/>
                <a:cxnLst/>
                <a:rect l="l" t="t" r="r" b="b"/>
                <a:pathLst>
                  <a:path w="184570" h="87280" extrusionOk="0">
                    <a:moveTo>
                      <a:pt x="108962" y="68033"/>
                    </a:moveTo>
                    <a:cubicBezTo>
                      <a:pt x="132319" y="78228"/>
                      <a:pt x="159987" y="63325"/>
                      <a:pt x="184571" y="70006"/>
                    </a:cubicBezTo>
                    <a:cubicBezTo>
                      <a:pt x="168043" y="58998"/>
                      <a:pt x="146692" y="55534"/>
                      <a:pt x="127545" y="60772"/>
                    </a:cubicBezTo>
                    <a:cubicBezTo>
                      <a:pt x="145001" y="57341"/>
                      <a:pt x="164960" y="52003"/>
                      <a:pt x="172337" y="35823"/>
                    </a:cubicBezTo>
                    <a:cubicBezTo>
                      <a:pt x="157136" y="40664"/>
                      <a:pt x="141918" y="45505"/>
                      <a:pt x="126716" y="50328"/>
                    </a:cubicBezTo>
                    <a:cubicBezTo>
                      <a:pt x="135950" y="35426"/>
                      <a:pt x="140144" y="17456"/>
                      <a:pt x="138486" y="0"/>
                    </a:cubicBezTo>
                    <a:cubicBezTo>
                      <a:pt x="129418" y="9897"/>
                      <a:pt x="122605" y="21865"/>
                      <a:pt x="118726" y="34713"/>
                    </a:cubicBezTo>
                    <a:cubicBezTo>
                      <a:pt x="115759" y="44510"/>
                      <a:pt x="114184" y="55351"/>
                      <a:pt x="107188" y="62828"/>
                    </a:cubicBezTo>
                    <a:cubicBezTo>
                      <a:pt x="100342" y="70138"/>
                      <a:pt x="89865" y="72525"/>
                      <a:pt x="80002" y="74266"/>
                    </a:cubicBezTo>
                    <a:cubicBezTo>
                      <a:pt x="53594" y="78924"/>
                      <a:pt x="26822" y="81477"/>
                      <a:pt x="0" y="81908"/>
                    </a:cubicBezTo>
                    <a:cubicBezTo>
                      <a:pt x="10891" y="88274"/>
                      <a:pt x="24369" y="87810"/>
                      <a:pt x="36901" y="86401"/>
                    </a:cubicBezTo>
                    <a:cubicBezTo>
                      <a:pt x="61833" y="83599"/>
                      <a:pt x="86434" y="77847"/>
                      <a:pt x="108979" y="68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50"/>
              <p:cNvSpPr/>
              <p:nvPr/>
            </p:nvSpPr>
            <p:spPr>
              <a:xfrm>
                <a:off x="2326752" y="2881404"/>
                <a:ext cx="187455" cy="88321"/>
              </a:xfrm>
              <a:custGeom>
                <a:avLst/>
                <a:gdLst/>
                <a:ahLst/>
                <a:cxnLst/>
                <a:rect l="l" t="t" r="r" b="b"/>
                <a:pathLst>
                  <a:path w="187455" h="88321" extrusionOk="0">
                    <a:moveTo>
                      <a:pt x="1111" y="82322"/>
                    </a:moveTo>
                    <a:cubicBezTo>
                      <a:pt x="27833" y="81891"/>
                      <a:pt x="54738" y="79322"/>
                      <a:pt x="81063" y="74697"/>
                    </a:cubicBezTo>
                    <a:cubicBezTo>
                      <a:pt x="90561" y="73023"/>
                      <a:pt x="101270" y="70636"/>
                      <a:pt x="108067" y="63342"/>
                    </a:cubicBezTo>
                    <a:cubicBezTo>
                      <a:pt x="113554" y="57490"/>
                      <a:pt x="115709" y="49400"/>
                      <a:pt x="117798" y="41592"/>
                    </a:cubicBezTo>
                    <a:cubicBezTo>
                      <a:pt x="118345" y="39520"/>
                      <a:pt x="118925" y="37398"/>
                      <a:pt x="119538" y="35343"/>
                    </a:cubicBezTo>
                    <a:cubicBezTo>
                      <a:pt x="123434" y="22479"/>
                      <a:pt x="130297" y="10427"/>
                      <a:pt x="139365" y="514"/>
                    </a:cubicBezTo>
                    <a:lnTo>
                      <a:pt x="139829" y="0"/>
                    </a:lnTo>
                    <a:lnTo>
                      <a:pt x="139895" y="696"/>
                    </a:lnTo>
                    <a:cubicBezTo>
                      <a:pt x="141553" y="17986"/>
                      <a:pt x="137508" y="35641"/>
                      <a:pt x="128523" y="50511"/>
                    </a:cubicBezTo>
                    <a:lnTo>
                      <a:pt x="174028" y="36039"/>
                    </a:lnTo>
                    <a:lnTo>
                      <a:pt x="173746" y="36669"/>
                    </a:lnTo>
                    <a:cubicBezTo>
                      <a:pt x="168126" y="49002"/>
                      <a:pt x="155378" y="55136"/>
                      <a:pt x="140906" y="59031"/>
                    </a:cubicBezTo>
                    <a:cubicBezTo>
                      <a:pt x="156605" y="57722"/>
                      <a:pt x="172751" y="61717"/>
                      <a:pt x="185880" y="70470"/>
                    </a:cubicBezTo>
                    <a:lnTo>
                      <a:pt x="187455" y="71531"/>
                    </a:lnTo>
                    <a:lnTo>
                      <a:pt x="185615" y="71033"/>
                    </a:lnTo>
                    <a:cubicBezTo>
                      <a:pt x="174276" y="67950"/>
                      <a:pt x="162092" y="69508"/>
                      <a:pt x="150306" y="71000"/>
                    </a:cubicBezTo>
                    <a:cubicBezTo>
                      <a:pt x="136712" y="72724"/>
                      <a:pt x="122672" y="74531"/>
                      <a:pt x="110089" y="69077"/>
                    </a:cubicBezTo>
                    <a:cubicBezTo>
                      <a:pt x="88987" y="78261"/>
                      <a:pt x="64751" y="84428"/>
                      <a:pt x="38045" y="87428"/>
                    </a:cubicBezTo>
                    <a:cubicBezTo>
                      <a:pt x="25264" y="88871"/>
                      <a:pt x="11919" y="89302"/>
                      <a:pt x="962" y="82903"/>
                    </a:cubicBezTo>
                    <a:lnTo>
                      <a:pt x="0" y="82339"/>
                    </a:lnTo>
                    <a:lnTo>
                      <a:pt x="1111" y="82339"/>
                    </a:lnTo>
                    <a:close/>
                    <a:moveTo>
                      <a:pt x="136132" y="60192"/>
                    </a:moveTo>
                    <a:cubicBezTo>
                      <a:pt x="133679" y="60755"/>
                      <a:pt x="131209" y="61286"/>
                      <a:pt x="128722" y="61767"/>
                    </a:cubicBezTo>
                    <a:lnTo>
                      <a:pt x="128573" y="61170"/>
                    </a:lnTo>
                    <a:cubicBezTo>
                      <a:pt x="131026" y="60507"/>
                      <a:pt x="133496" y="59976"/>
                      <a:pt x="136000" y="59578"/>
                    </a:cubicBezTo>
                    <a:cubicBezTo>
                      <a:pt x="151980" y="55849"/>
                      <a:pt x="166568" y="49997"/>
                      <a:pt x="172851" y="37017"/>
                    </a:cubicBezTo>
                    <a:lnTo>
                      <a:pt x="127098" y="51572"/>
                    </a:lnTo>
                    <a:lnTo>
                      <a:pt x="127545" y="50859"/>
                    </a:lnTo>
                    <a:cubicBezTo>
                      <a:pt x="136646" y="36171"/>
                      <a:pt x="140823" y="18633"/>
                      <a:pt x="139332" y="1426"/>
                    </a:cubicBezTo>
                    <a:cubicBezTo>
                      <a:pt x="130546" y="11173"/>
                      <a:pt x="123915" y="22943"/>
                      <a:pt x="120102" y="35492"/>
                    </a:cubicBezTo>
                    <a:cubicBezTo>
                      <a:pt x="119489" y="37531"/>
                      <a:pt x="118908" y="39669"/>
                      <a:pt x="118361" y="41725"/>
                    </a:cubicBezTo>
                    <a:cubicBezTo>
                      <a:pt x="116256" y="49616"/>
                      <a:pt x="114084" y="57772"/>
                      <a:pt x="108498" y="63739"/>
                    </a:cubicBezTo>
                    <a:cubicBezTo>
                      <a:pt x="101552" y="71166"/>
                      <a:pt x="90744" y="73586"/>
                      <a:pt x="81145" y="75277"/>
                    </a:cubicBezTo>
                    <a:cubicBezTo>
                      <a:pt x="55169" y="79852"/>
                      <a:pt x="28629" y="82422"/>
                      <a:pt x="2238" y="82903"/>
                    </a:cubicBezTo>
                    <a:cubicBezTo>
                      <a:pt x="12847" y="88638"/>
                      <a:pt x="25662" y="88174"/>
                      <a:pt x="37962" y="86798"/>
                    </a:cubicBezTo>
                    <a:cubicBezTo>
                      <a:pt x="64651" y="83798"/>
                      <a:pt x="88871" y="77631"/>
                      <a:pt x="109940" y="68447"/>
                    </a:cubicBezTo>
                    <a:lnTo>
                      <a:pt x="110056" y="68398"/>
                    </a:lnTo>
                    <a:lnTo>
                      <a:pt x="110172" y="68447"/>
                    </a:lnTo>
                    <a:cubicBezTo>
                      <a:pt x="122622" y="73885"/>
                      <a:pt x="136646" y="72094"/>
                      <a:pt x="150190" y="70370"/>
                    </a:cubicBezTo>
                    <a:cubicBezTo>
                      <a:pt x="161412" y="68945"/>
                      <a:pt x="173000" y="67469"/>
                      <a:pt x="183924" y="69956"/>
                    </a:cubicBezTo>
                    <a:cubicBezTo>
                      <a:pt x="169834" y="61120"/>
                      <a:pt x="152511" y="57639"/>
                      <a:pt x="136099" y="601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22D78C0-79BB-44CD-9004-A895CCB0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01" y="771400"/>
            <a:ext cx="2620882" cy="633876"/>
          </a:xfrm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49049623-A2A6-4BA7-B580-246E88ED065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6344" b="6344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0A2FFD1A-5726-409D-A627-30220EA0DF9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t="1095" b="1095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152576" y="2326900"/>
            <a:ext cx="4278300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usiness model canvas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047EDF3-A954-4C9C-983A-ADD8C15B5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830A84D-D673-4010-8D8A-C9927B3CD00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FF87DC0-8674-4D3F-8946-F19AD93C536C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E3CD62BA-0CC9-48EE-B270-76827903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60" name="Google Shape;860;p33"/>
          <p:cNvGrpSpPr/>
          <p:nvPr/>
        </p:nvGrpSpPr>
        <p:grpSpPr>
          <a:xfrm>
            <a:off x="8276889" y="3286378"/>
            <a:ext cx="1580108" cy="2071020"/>
            <a:chOff x="7709455" y="-991739"/>
            <a:chExt cx="1580108" cy="2071020"/>
          </a:xfrm>
        </p:grpSpPr>
        <p:grpSp>
          <p:nvGrpSpPr>
            <p:cNvPr id="861" name="Google Shape;861;p33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862" name="Google Shape;862;p33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33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33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33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33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33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33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33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3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3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3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1" name="Google Shape;881;p33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859;p33">
            <a:extLst>
              <a:ext uri="{FF2B5EF4-FFF2-40B4-BE49-F238E27FC236}">
                <a16:creationId xmlns:a16="http://schemas.microsoft.com/office/drawing/2014/main" id="{B27FB905-8F26-4008-966A-224116712742}"/>
              </a:ext>
            </a:extLst>
          </p:cNvPr>
          <p:cNvSpPr/>
          <p:nvPr/>
        </p:nvSpPr>
        <p:spPr>
          <a:xfrm>
            <a:off x="164372" y="263388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892;p34">
            <a:extLst>
              <a:ext uri="{FF2B5EF4-FFF2-40B4-BE49-F238E27FC236}">
                <a16:creationId xmlns:a16="http://schemas.microsoft.com/office/drawing/2014/main" id="{4F389653-8B72-4ADC-806F-FF73959FAC67}"/>
              </a:ext>
            </a:extLst>
          </p:cNvPr>
          <p:cNvGrpSpPr/>
          <p:nvPr/>
        </p:nvGrpSpPr>
        <p:grpSpPr>
          <a:xfrm rot="-3363012">
            <a:off x="3672266" y="3196932"/>
            <a:ext cx="1168645" cy="712278"/>
            <a:chOff x="2326752" y="2782869"/>
            <a:chExt cx="306595" cy="186856"/>
          </a:xfrm>
        </p:grpSpPr>
        <p:grpSp>
          <p:nvGrpSpPr>
            <p:cNvPr id="76" name="Google Shape;893;p34">
              <a:extLst>
                <a:ext uri="{FF2B5EF4-FFF2-40B4-BE49-F238E27FC236}">
                  <a16:creationId xmlns:a16="http://schemas.microsoft.com/office/drawing/2014/main" id="{1579FF1E-E83D-46B4-8879-72F76F61E8E1}"/>
                </a:ext>
              </a:extLst>
            </p:cNvPr>
            <p:cNvGrpSpPr/>
            <p:nvPr/>
          </p:nvGrpSpPr>
          <p:grpSpPr>
            <a:xfrm>
              <a:off x="2456419" y="2812764"/>
              <a:ext cx="143582" cy="136467"/>
              <a:chOff x="2456419" y="2812764"/>
              <a:chExt cx="143582" cy="136467"/>
            </a:xfrm>
          </p:grpSpPr>
          <p:sp>
            <p:nvSpPr>
              <p:cNvPr id="92" name="Google Shape;894;p34">
                <a:extLst>
                  <a:ext uri="{FF2B5EF4-FFF2-40B4-BE49-F238E27FC236}">
                    <a16:creationId xmlns:a16="http://schemas.microsoft.com/office/drawing/2014/main" id="{757EA5D3-6CFA-44A5-BADB-09C66610DDBF}"/>
                  </a:ext>
                </a:extLst>
              </p:cNvPr>
              <p:cNvSpPr/>
              <p:nvPr/>
            </p:nvSpPr>
            <p:spPr>
              <a:xfrm>
                <a:off x="2457397" y="2813033"/>
                <a:ext cx="142334" cy="135867"/>
              </a:xfrm>
              <a:custGeom>
                <a:avLst/>
                <a:gdLst/>
                <a:ahLst/>
                <a:cxnLst/>
                <a:rect l="l" t="t" r="r" b="b"/>
                <a:pathLst>
                  <a:path w="142334" h="135867" extrusionOk="0">
                    <a:moveTo>
                      <a:pt x="0" y="134265"/>
                    </a:moveTo>
                    <a:cubicBezTo>
                      <a:pt x="16494" y="126607"/>
                      <a:pt x="35657" y="133039"/>
                      <a:pt x="53743" y="135078"/>
                    </a:cubicBezTo>
                    <a:cubicBezTo>
                      <a:pt x="64204" y="136255"/>
                      <a:pt x="74780" y="135890"/>
                      <a:pt x="85306" y="135426"/>
                    </a:cubicBezTo>
                    <a:cubicBezTo>
                      <a:pt x="93595" y="135061"/>
                      <a:pt x="102016" y="134597"/>
                      <a:pt x="109808" y="131762"/>
                    </a:cubicBezTo>
                    <a:cubicBezTo>
                      <a:pt x="117599" y="128911"/>
                      <a:pt x="124777" y="123291"/>
                      <a:pt x="127495" y="115450"/>
                    </a:cubicBezTo>
                    <a:cubicBezTo>
                      <a:pt x="130347" y="107244"/>
                      <a:pt x="127926" y="98011"/>
                      <a:pt x="130214" y="89623"/>
                    </a:cubicBezTo>
                    <a:cubicBezTo>
                      <a:pt x="131424" y="85180"/>
                      <a:pt x="133861" y="81218"/>
                      <a:pt x="135966" y="77124"/>
                    </a:cubicBezTo>
                    <a:cubicBezTo>
                      <a:pt x="144421" y="60696"/>
                      <a:pt x="145962" y="37554"/>
                      <a:pt x="131225" y="26414"/>
                    </a:cubicBezTo>
                    <a:cubicBezTo>
                      <a:pt x="123484" y="20579"/>
                      <a:pt x="111648" y="18059"/>
                      <a:pt x="109178" y="8676"/>
                    </a:cubicBezTo>
                    <a:cubicBezTo>
                      <a:pt x="108697" y="6869"/>
                      <a:pt x="108647" y="4930"/>
                      <a:pt x="107735" y="3305"/>
                    </a:cubicBezTo>
                    <a:cubicBezTo>
                      <a:pt x="105680" y="-392"/>
                      <a:pt x="100309" y="-690"/>
                      <a:pt x="96413" y="951"/>
                    </a:cubicBezTo>
                    <a:cubicBezTo>
                      <a:pt x="92517" y="2592"/>
                      <a:pt x="89318" y="5610"/>
                      <a:pt x="85406" y="7217"/>
                    </a:cubicBezTo>
                    <a:cubicBezTo>
                      <a:pt x="80947" y="9058"/>
                      <a:pt x="75907" y="8925"/>
                      <a:pt x="71365" y="10516"/>
                    </a:cubicBezTo>
                    <a:cubicBezTo>
                      <a:pt x="65165" y="12704"/>
                      <a:pt x="60540" y="17827"/>
                      <a:pt x="56213" y="22750"/>
                    </a:cubicBezTo>
                    <a:cubicBezTo>
                      <a:pt x="42222" y="38631"/>
                      <a:pt x="27717" y="55540"/>
                      <a:pt x="23473" y="76262"/>
                    </a:cubicBezTo>
                    <a:cubicBezTo>
                      <a:pt x="22014" y="83390"/>
                      <a:pt x="21849" y="90767"/>
                      <a:pt x="20125" y="97828"/>
                    </a:cubicBezTo>
                    <a:cubicBezTo>
                      <a:pt x="17041" y="110494"/>
                      <a:pt x="9233" y="121418"/>
                      <a:pt x="0" y="1342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895;p34">
                <a:extLst>
                  <a:ext uri="{FF2B5EF4-FFF2-40B4-BE49-F238E27FC236}">
                    <a16:creationId xmlns:a16="http://schemas.microsoft.com/office/drawing/2014/main" id="{5C33EDF6-085C-4462-8964-D945AD6A9CBC}"/>
                  </a:ext>
                </a:extLst>
              </p:cNvPr>
              <p:cNvSpPr/>
              <p:nvPr/>
            </p:nvSpPr>
            <p:spPr>
              <a:xfrm>
                <a:off x="2456419" y="2812764"/>
                <a:ext cx="143582" cy="136467"/>
              </a:xfrm>
              <a:custGeom>
                <a:avLst/>
                <a:gdLst/>
                <a:ahLst/>
                <a:cxnLst/>
                <a:rect l="l" t="t" r="r" b="b"/>
                <a:pathLst>
                  <a:path w="143582" h="136467" extrusionOk="0">
                    <a:moveTo>
                      <a:pt x="713" y="134369"/>
                    </a:moveTo>
                    <a:cubicBezTo>
                      <a:pt x="9814" y="121737"/>
                      <a:pt x="17671" y="110829"/>
                      <a:pt x="20788" y="98065"/>
                    </a:cubicBezTo>
                    <a:cubicBezTo>
                      <a:pt x="21716" y="94219"/>
                      <a:pt x="22214" y="90207"/>
                      <a:pt x="22678" y="86328"/>
                    </a:cubicBezTo>
                    <a:cubicBezTo>
                      <a:pt x="23076" y="83095"/>
                      <a:pt x="23473" y="79763"/>
                      <a:pt x="24137" y="76514"/>
                    </a:cubicBezTo>
                    <a:cubicBezTo>
                      <a:pt x="28496" y="55146"/>
                      <a:pt x="44278" y="37243"/>
                      <a:pt x="56943" y="22854"/>
                    </a:cubicBezTo>
                    <a:cubicBezTo>
                      <a:pt x="61087" y="18146"/>
                      <a:pt x="65795" y="12791"/>
                      <a:pt x="72227" y="10537"/>
                    </a:cubicBezTo>
                    <a:cubicBezTo>
                      <a:pt x="74382" y="9774"/>
                      <a:pt x="76670" y="9393"/>
                      <a:pt x="78875" y="9028"/>
                    </a:cubicBezTo>
                    <a:cubicBezTo>
                      <a:pt x="81361" y="8614"/>
                      <a:pt x="83914" y="8199"/>
                      <a:pt x="86251" y="7238"/>
                    </a:cubicBezTo>
                    <a:cubicBezTo>
                      <a:pt x="88208" y="6442"/>
                      <a:pt x="90014" y="5249"/>
                      <a:pt x="91772" y="4105"/>
                    </a:cubicBezTo>
                    <a:cubicBezTo>
                      <a:pt x="93512" y="2978"/>
                      <a:pt x="95302" y="1800"/>
                      <a:pt x="97242" y="972"/>
                    </a:cubicBezTo>
                    <a:cubicBezTo>
                      <a:pt x="101353" y="-769"/>
                      <a:pt x="106857" y="-305"/>
                      <a:pt x="108946" y="3458"/>
                    </a:cubicBezTo>
                    <a:cubicBezTo>
                      <a:pt x="109575" y="4602"/>
                      <a:pt x="109808" y="5879"/>
                      <a:pt x="110040" y="7122"/>
                    </a:cubicBezTo>
                    <a:cubicBezTo>
                      <a:pt x="110156" y="7719"/>
                      <a:pt x="110255" y="8315"/>
                      <a:pt x="110421" y="8896"/>
                    </a:cubicBezTo>
                    <a:cubicBezTo>
                      <a:pt x="112079" y="15162"/>
                      <a:pt x="117930" y="18262"/>
                      <a:pt x="124130" y="21561"/>
                    </a:cubicBezTo>
                    <a:cubicBezTo>
                      <a:pt x="126949" y="23053"/>
                      <a:pt x="129866" y="24594"/>
                      <a:pt x="132353" y="26467"/>
                    </a:cubicBezTo>
                    <a:cubicBezTo>
                      <a:pt x="139232" y="31656"/>
                      <a:pt x="143095" y="39829"/>
                      <a:pt x="143542" y="50073"/>
                    </a:cubicBezTo>
                    <a:cubicBezTo>
                      <a:pt x="143924" y="58942"/>
                      <a:pt x="141603" y="68971"/>
                      <a:pt x="137177" y="77559"/>
                    </a:cubicBezTo>
                    <a:cubicBezTo>
                      <a:pt x="136729" y="78437"/>
                      <a:pt x="136265" y="79316"/>
                      <a:pt x="135784" y="80178"/>
                    </a:cubicBezTo>
                    <a:cubicBezTo>
                      <a:pt x="134110" y="83311"/>
                      <a:pt x="132369" y="86543"/>
                      <a:pt x="131441" y="89991"/>
                    </a:cubicBezTo>
                    <a:cubicBezTo>
                      <a:pt x="130380" y="93904"/>
                      <a:pt x="130347" y="98098"/>
                      <a:pt x="130314" y="102142"/>
                    </a:cubicBezTo>
                    <a:cubicBezTo>
                      <a:pt x="130281" y="106718"/>
                      <a:pt x="130247" y="111459"/>
                      <a:pt x="128722" y="115835"/>
                    </a:cubicBezTo>
                    <a:cubicBezTo>
                      <a:pt x="126219" y="123080"/>
                      <a:pt x="119704" y="129097"/>
                      <a:pt x="110852" y="132330"/>
                    </a:cubicBezTo>
                    <a:cubicBezTo>
                      <a:pt x="103343" y="135065"/>
                      <a:pt x="95601" y="135612"/>
                      <a:pt x="86268" y="136026"/>
                    </a:cubicBezTo>
                    <a:cubicBezTo>
                      <a:pt x="75493" y="136507"/>
                      <a:pt x="64983" y="136839"/>
                      <a:pt x="54655" y="135678"/>
                    </a:cubicBezTo>
                    <a:cubicBezTo>
                      <a:pt x="50378" y="135197"/>
                      <a:pt x="45969" y="134451"/>
                      <a:pt x="41692" y="133739"/>
                    </a:cubicBezTo>
                    <a:cubicBezTo>
                      <a:pt x="27883" y="131418"/>
                      <a:pt x="13593" y="129031"/>
                      <a:pt x="1078" y="134833"/>
                    </a:cubicBezTo>
                    <a:lnTo>
                      <a:pt x="0" y="135330"/>
                    </a:lnTo>
                    <a:lnTo>
                      <a:pt x="696" y="134369"/>
                    </a:lnTo>
                    <a:close/>
                    <a:moveTo>
                      <a:pt x="131988" y="26965"/>
                    </a:moveTo>
                    <a:cubicBezTo>
                      <a:pt x="129551" y="25125"/>
                      <a:pt x="126650" y="23600"/>
                      <a:pt x="123865" y="22108"/>
                    </a:cubicBezTo>
                    <a:cubicBezTo>
                      <a:pt x="117814" y="18908"/>
                      <a:pt x="111565" y="15593"/>
                      <a:pt x="109841" y="9061"/>
                    </a:cubicBezTo>
                    <a:cubicBezTo>
                      <a:pt x="109675" y="8465"/>
                      <a:pt x="109575" y="7835"/>
                      <a:pt x="109460" y="7238"/>
                    </a:cubicBezTo>
                    <a:cubicBezTo>
                      <a:pt x="109227" y="5995"/>
                      <a:pt x="109012" y="4818"/>
                      <a:pt x="108432" y="3757"/>
                    </a:cubicBezTo>
                    <a:cubicBezTo>
                      <a:pt x="106509" y="292"/>
                      <a:pt x="101370" y="-89"/>
                      <a:pt x="97507" y="1535"/>
                    </a:cubicBezTo>
                    <a:cubicBezTo>
                      <a:pt x="95618" y="2331"/>
                      <a:pt x="93844" y="3491"/>
                      <a:pt x="92136" y="4619"/>
                    </a:cubicBezTo>
                    <a:cubicBezTo>
                      <a:pt x="90363" y="5779"/>
                      <a:pt x="88522" y="6989"/>
                      <a:pt x="86517" y="7801"/>
                    </a:cubicBezTo>
                    <a:cubicBezTo>
                      <a:pt x="84113" y="8796"/>
                      <a:pt x="81510" y="9227"/>
                      <a:pt x="79007" y="9641"/>
                    </a:cubicBezTo>
                    <a:cubicBezTo>
                      <a:pt x="76819" y="10006"/>
                      <a:pt x="74564" y="10371"/>
                      <a:pt x="72459" y="11117"/>
                    </a:cubicBezTo>
                    <a:cubicBezTo>
                      <a:pt x="66176" y="13322"/>
                      <a:pt x="61535" y="18610"/>
                      <a:pt x="57424" y="23268"/>
                    </a:cubicBezTo>
                    <a:cubicBezTo>
                      <a:pt x="44145" y="38353"/>
                      <a:pt x="29093" y="55444"/>
                      <a:pt x="24766" y="76647"/>
                    </a:cubicBezTo>
                    <a:cubicBezTo>
                      <a:pt x="24103" y="79863"/>
                      <a:pt x="23706" y="83195"/>
                      <a:pt x="23324" y="86411"/>
                    </a:cubicBezTo>
                    <a:cubicBezTo>
                      <a:pt x="22860" y="90306"/>
                      <a:pt x="22363" y="94335"/>
                      <a:pt x="21418" y="98230"/>
                    </a:cubicBezTo>
                    <a:cubicBezTo>
                      <a:pt x="18368" y="110796"/>
                      <a:pt x="10775" y="121521"/>
                      <a:pt x="1923" y="133822"/>
                    </a:cubicBezTo>
                    <a:cubicBezTo>
                      <a:pt x="14356" y="128533"/>
                      <a:pt x="28331" y="130871"/>
                      <a:pt x="41841" y="133142"/>
                    </a:cubicBezTo>
                    <a:cubicBezTo>
                      <a:pt x="46101" y="133855"/>
                      <a:pt x="50511" y="134601"/>
                      <a:pt x="54771" y="135081"/>
                    </a:cubicBezTo>
                    <a:cubicBezTo>
                      <a:pt x="65049" y="136242"/>
                      <a:pt x="75543" y="135910"/>
                      <a:pt x="86285" y="135429"/>
                    </a:cubicBezTo>
                    <a:cubicBezTo>
                      <a:pt x="95568" y="135015"/>
                      <a:pt x="103260" y="134485"/>
                      <a:pt x="110686" y="131783"/>
                    </a:cubicBezTo>
                    <a:cubicBezTo>
                      <a:pt x="119356" y="128616"/>
                      <a:pt x="125738" y="122731"/>
                      <a:pt x="128192" y="115670"/>
                    </a:cubicBezTo>
                    <a:cubicBezTo>
                      <a:pt x="129684" y="111376"/>
                      <a:pt x="129717" y="106701"/>
                      <a:pt x="129750" y="102176"/>
                    </a:cubicBezTo>
                    <a:cubicBezTo>
                      <a:pt x="129783" y="98081"/>
                      <a:pt x="129816" y="93854"/>
                      <a:pt x="130894" y="89875"/>
                    </a:cubicBezTo>
                    <a:cubicBezTo>
                      <a:pt x="131855" y="86361"/>
                      <a:pt x="133596" y="83095"/>
                      <a:pt x="135287" y="79929"/>
                    </a:cubicBezTo>
                    <a:cubicBezTo>
                      <a:pt x="135751" y="79067"/>
                      <a:pt x="136215" y="78188"/>
                      <a:pt x="136663" y="77310"/>
                    </a:cubicBezTo>
                    <a:cubicBezTo>
                      <a:pt x="141039" y="68806"/>
                      <a:pt x="143343" y="58893"/>
                      <a:pt x="142962" y="50123"/>
                    </a:cubicBezTo>
                    <a:cubicBezTo>
                      <a:pt x="142780" y="46078"/>
                      <a:pt x="142001" y="41155"/>
                      <a:pt x="139746" y="36480"/>
                    </a:cubicBezTo>
                    <a:cubicBezTo>
                      <a:pt x="138088" y="33032"/>
                      <a:pt x="135618" y="29716"/>
                      <a:pt x="132021" y="269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" name="Google Shape;896;p34">
              <a:extLst>
                <a:ext uri="{FF2B5EF4-FFF2-40B4-BE49-F238E27FC236}">
                  <a16:creationId xmlns:a16="http://schemas.microsoft.com/office/drawing/2014/main" id="{2B0142A9-31D3-4327-A611-1394E0B604D5}"/>
                </a:ext>
              </a:extLst>
            </p:cNvPr>
            <p:cNvGrpSpPr/>
            <p:nvPr/>
          </p:nvGrpSpPr>
          <p:grpSpPr>
            <a:xfrm>
              <a:off x="2506117" y="2857813"/>
              <a:ext cx="115903" cy="83965"/>
              <a:chOff x="2506117" y="2857813"/>
              <a:chExt cx="115903" cy="83965"/>
            </a:xfrm>
          </p:grpSpPr>
          <p:sp>
            <p:nvSpPr>
              <p:cNvPr id="90" name="Google Shape;897;p34">
                <a:extLst>
                  <a:ext uri="{FF2B5EF4-FFF2-40B4-BE49-F238E27FC236}">
                    <a16:creationId xmlns:a16="http://schemas.microsoft.com/office/drawing/2014/main" id="{51140EB6-5963-4830-A4AD-45CBE0CD36C0}"/>
                  </a:ext>
                </a:extLst>
              </p:cNvPr>
              <p:cNvSpPr/>
              <p:nvPr/>
            </p:nvSpPr>
            <p:spPr>
              <a:xfrm>
                <a:off x="2507659" y="2858108"/>
                <a:ext cx="114070" cy="83172"/>
              </a:xfrm>
              <a:custGeom>
                <a:avLst/>
                <a:gdLst/>
                <a:ahLst/>
                <a:cxnLst/>
                <a:rect l="l" t="t" r="r" b="b"/>
                <a:pathLst>
                  <a:path w="114070" h="83172" extrusionOk="0">
                    <a:moveTo>
                      <a:pt x="15500" y="82742"/>
                    </a:moveTo>
                    <a:cubicBezTo>
                      <a:pt x="39736" y="81266"/>
                      <a:pt x="65032" y="79476"/>
                      <a:pt x="85887" y="67010"/>
                    </a:cubicBezTo>
                    <a:cubicBezTo>
                      <a:pt x="90478" y="64258"/>
                      <a:pt x="94954" y="60860"/>
                      <a:pt x="97325" y="56052"/>
                    </a:cubicBezTo>
                    <a:cubicBezTo>
                      <a:pt x="100441" y="49770"/>
                      <a:pt x="99480" y="42177"/>
                      <a:pt x="101933" y="35613"/>
                    </a:cubicBezTo>
                    <a:cubicBezTo>
                      <a:pt x="103939" y="30192"/>
                      <a:pt x="108100" y="25882"/>
                      <a:pt x="111034" y="20892"/>
                    </a:cubicBezTo>
                    <a:cubicBezTo>
                      <a:pt x="113968" y="15902"/>
                      <a:pt x="115527" y="9271"/>
                      <a:pt x="112195" y="4547"/>
                    </a:cubicBezTo>
                    <a:cubicBezTo>
                      <a:pt x="108183" y="-1123"/>
                      <a:pt x="99563" y="-808"/>
                      <a:pt x="93131" y="1795"/>
                    </a:cubicBezTo>
                    <a:cubicBezTo>
                      <a:pt x="86699" y="4398"/>
                      <a:pt x="80698" y="8675"/>
                      <a:pt x="73769" y="9089"/>
                    </a:cubicBezTo>
                    <a:cubicBezTo>
                      <a:pt x="68928" y="9387"/>
                      <a:pt x="64071" y="7730"/>
                      <a:pt x="59297" y="8542"/>
                    </a:cubicBezTo>
                    <a:cubicBezTo>
                      <a:pt x="51903" y="9818"/>
                      <a:pt x="46864" y="16516"/>
                      <a:pt x="42587" y="22682"/>
                    </a:cubicBezTo>
                    <a:cubicBezTo>
                      <a:pt x="36089" y="32082"/>
                      <a:pt x="29524" y="41630"/>
                      <a:pt x="25811" y="52422"/>
                    </a:cubicBezTo>
                    <a:cubicBezTo>
                      <a:pt x="24120" y="57312"/>
                      <a:pt x="23026" y="62468"/>
                      <a:pt x="20406" y="66944"/>
                    </a:cubicBezTo>
                    <a:cubicBezTo>
                      <a:pt x="15947" y="74536"/>
                      <a:pt x="7775" y="79045"/>
                      <a:pt x="0" y="83173"/>
                    </a:cubicBezTo>
                    <a:cubicBezTo>
                      <a:pt x="7112" y="82460"/>
                      <a:pt x="14240" y="81747"/>
                      <a:pt x="15533" y="827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898;p34">
                <a:extLst>
                  <a:ext uri="{FF2B5EF4-FFF2-40B4-BE49-F238E27FC236}">
                    <a16:creationId xmlns:a16="http://schemas.microsoft.com/office/drawing/2014/main" id="{5371360D-E441-4DBE-9B42-73509C361878}"/>
                  </a:ext>
                </a:extLst>
              </p:cNvPr>
              <p:cNvSpPr/>
              <p:nvPr/>
            </p:nvSpPr>
            <p:spPr>
              <a:xfrm>
                <a:off x="2506117" y="2857813"/>
                <a:ext cx="115903" cy="83965"/>
              </a:xfrm>
              <a:custGeom>
                <a:avLst/>
                <a:gdLst/>
                <a:ahLst/>
                <a:cxnLst/>
                <a:rect l="l" t="t" r="r" b="b"/>
                <a:pathLst>
                  <a:path w="115903" h="83965" extrusionOk="0">
                    <a:moveTo>
                      <a:pt x="1359" y="83219"/>
                    </a:moveTo>
                    <a:cubicBezTo>
                      <a:pt x="8372" y="79490"/>
                      <a:pt x="17091" y="74848"/>
                      <a:pt x="21650" y="67106"/>
                    </a:cubicBezTo>
                    <a:cubicBezTo>
                      <a:pt x="23523" y="63907"/>
                      <a:pt x="24650" y="60277"/>
                      <a:pt x="25728" y="56762"/>
                    </a:cubicBezTo>
                    <a:cubicBezTo>
                      <a:pt x="26142" y="55403"/>
                      <a:pt x="26573" y="54010"/>
                      <a:pt x="27038" y="52651"/>
                    </a:cubicBezTo>
                    <a:cubicBezTo>
                      <a:pt x="30801" y="41727"/>
                      <a:pt x="37432" y="32128"/>
                      <a:pt x="43847" y="22829"/>
                    </a:cubicBezTo>
                    <a:cubicBezTo>
                      <a:pt x="48356" y="16297"/>
                      <a:pt x="53379" y="9832"/>
                      <a:pt x="60756" y="8556"/>
                    </a:cubicBezTo>
                    <a:cubicBezTo>
                      <a:pt x="63474" y="8091"/>
                      <a:pt x="66243" y="8406"/>
                      <a:pt x="68928" y="8721"/>
                    </a:cubicBezTo>
                    <a:cubicBezTo>
                      <a:pt x="71017" y="8970"/>
                      <a:pt x="73172" y="9219"/>
                      <a:pt x="75277" y="9086"/>
                    </a:cubicBezTo>
                    <a:cubicBezTo>
                      <a:pt x="80018" y="8804"/>
                      <a:pt x="84428" y="6616"/>
                      <a:pt x="88705" y="4527"/>
                    </a:cubicBezTo>
                    <a:cubicBezTo>
                      <a:pt x="90611" y="3582"/>
                      <a:pt x="92567" y="2621"/>
                      <a:pt x="94557" y="1825"/>
                    </a:cubicBezTo>
                    <a:cubicBezTo>
                      <a:pt x="101304" y="-893"/>
                      <a:pt x="109924" y="-1059"/>
                      <a:pt x="113985" y="4693"/>
                    </a:cubicBezTo>
                    <a:cubicBezTo>
                      <a:pt x="117466" y="9633"/>
                      <a:pt x="115676" y="16546"/>
                      <a:pt x="112841" y="21370"/>
                    </a:cubicBezTo>
                    <a:cubicBezTo>
                      <a:pt x="111764" y="23210"/>
                      <a:pt x="110487" y="24984"/>
                      <a:pt x="109261" y="26708"/>
                    </a:cubicBezTo>
                    <a:cubicBezTo>
                      <a:pt x="107172" y="29625"/>
                      <a:pt x="105017" y="32642"/>
                      <a:pt x="103757" y="36041"/>
                    </a:cubicBezTo>
                    <a:cubicBezTo>
                      <a:pt x="102663" y="38991"/>
                      <a:pt x="102248" y="42224"/>
                      <a:pt x="101851" y="45341"/>
                    </a:cubicBezTo>
                    <a:cubicBezTo>
                      <a:pt x="101370" y="49120"/>
                      <a:pt x="100873" y="53032"/>
                      <a:pt x="99149" y="56514"/>
                    </a:cubicBezTo>
                    <a:cubicBezTo>
                      <a:pt x="96513" y="61835"/>
                      <a:pt x="91291" y="65382"/>
                      <a:pt x="87594" y="67604"/>
                    </a:cubicBezTo>
                    <a:cubicBezTo>
                      <a:pt x="66210" y="80368"/>
                      <a:pt x="40100" y="81960"/>
                      <a:pt x="17075" y="83369"/>
                    </a:cubicBezTo>
                    <a:lnTo>
                      <a:pt x="16959" y="83369"/>
                    </a:lnTo>
                    <a:cubicBezTo>
                      <a:pt x="16959" y="83369"/>
                      <a:pt x="16876" y="83302"/>
                      <a:pt x="16876" y="83302"/>
                    </a:cubicBezTo>
                    <a:cubicBezTo>
                      <a:pt x="15682" y="82407"/>
                      <a:pt x="8189" y="83153"/>
                      <a:pt x="1558" y="83816"/>
                    </a:cubicBezTo>
                    <a:lnTo>
                      <a:pt x="0" y="83965"/>
                    </a:lnTo>
                    <a:lnTo>
                      <a:pt x="1376" y="83236"/>
                    </a:lnTo>
                    <a:close/>
                    <a:moveTo>
                      <a:pt x="87263" y="67040"/>
                    </a:moveTo>
                    <a:cubicBezTo>
                      <a:pt x="90893" y="64868"/>
                      <a:pt x="96015" y="61387"/>
                      <a:pt x="98585" y="56215"/>
                    </a:cubicBezTo>
                    <a:cubicBezTo>
                      <a:pt x="100259" y="52833"/>
                      <a:pt x="100756" y="48971"/>
                      <a:pt x="101237" y="45241"/>
                    </a:cubicBezTo>
                    <a:cubicBezTo>
                      <a:pt x="101635" y="42091"/>
                      <a:pt x="102050" y="38826"/>
                      <a:pt x="103177" y="35809"/>
                    </a:cubicBezTo>
                    <a:cubicBezTo>
                      <a:pt x="104470" y="32344"/>
                      <a:pt x="106641" y="29294"/>
                      <a:pt x="108747" y="26343"/>
                    </a:cubicBezTo>
                    <a:cubicBezTo>
                      <a:pt x="109957" y="24636"/>
                      <a:pt x="111217" y="22878"/>
                      <a:pt x="112294" y="21055"/>
                    </a:cubicBezTo>
                    <a:cubicBezTo>
                      <a:pt x="115029" y="16397"/>
                      <a:pt x="116787" y="9733"/>
                      <a:pt x="113471" y="5041"/>
                    </a:cubicBezTo>
                    <a:cubicBezTo>
                      <a:pt x="110686" y="1096"/>
                      <a:pt x="103823" y="-1258"/>
                      <a:pt x="94772" y="2389"/>
                    </a:cubicBezTo>
                    <a:cubicBezTo>
                      <a:pt x="92816" y="3185"/>
                      <a:pt x="90860" y="4146"/>
                      <a:pt x="88970" y="5074"/>
                    </a:cubicBezTo>
                    <a:cubicBezTo>
                      <a:pt x="84643" y="7213"/>
                      <a:pt x="80184" y="9418"/>
                      <a:pt x="75310" y="9699"/>
                    </a:cubicBezTo>
                    <a:cubicBezTo>
                      <a:pt x="73155" y="9832"/>
                      <a:pt x="70967" y="9567"/>
                      <a:pt x="68862" y="9335"/>
                    </a:cubicBezTo>
                    <a:cubicBezTo>
                      <a:pt x="66226" y="9020"/>
                      <a:pt x="63491" y="8705"/>
                      <a:pt x="60872" y="9169"/>
                    </a:cubicBezTo>
                    <a:cubicBezTo>
                      <a:pt x="53727" y="10396"/>
                      <a:pt x="48803" y="16761"/>
                      <a:pt x="44361" y="23177"/>
                    </a:cubicBezTo>
                    <a:cubicBezTo>
                      <a:pt x="37962" y="32427"/>
                      <a:pt x="31348" y="42008"/>
                      <a:pt x="27618" y="52850"/>
                    </a:cubicBezTo>
                    <a:cubicBezTo>
                      <a:pt x="27154" y="54193"/>
                      <a:pt x="26722" y="55585"/>
                      <a:pt x="26308" y="56945"/>
                    </a:cubicBezTo>
                    <a:cubicBezTo>
                      <a:pt x="25214" y="60492"/>
                      <a:pt x="24087" y="64172"/>
                      <a:pt x="22180" y="67421"/>
                    </a:cubicBezTo>
                    <a:cubicBezTo>
                      <a:pt x="17837" y="74815"/>
                      <a:pt x="9847" y="79390"/>
                      <a:pt x="3034" y="83037"/>
                    </a:cubicBezTo>
                    <a:cubicBezTo>
                      <a:pt x="10842" y="82274"/>
                      <a:pt x="15748" y="81910"/>
                      <a:pt x="17124" y="82722"/>
                    </a:cubicBezTo>
                    <a:cubicBezTo>
                      <a:pt x="40067" y="81330"/>
                      <a:pt x="66044" y="79722"/>
                      <a:pt x="87263" y="6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899;p34">
              <a:extLst>
                <a:ext uri="{FF2B5EF4-FFF2-40B4-BE49-F238E27FC236}">
                  <a16:creationId xmlns:a16="http://schemas.microsoft.com/office/drawing/2014/main" id="{FA6C1EF9-BDB7-44CE-B50C-7FBDE775E232}"/>
                </a:ext>
              </a:extLst>
            </p:cNvPr>
            <p:cNvGrpSpPr/>
            <p:nvPr/>
          </p:nvGrpSpPr>
          <p:grpSpPr>
            <a:xfrm>
              <a:off x="2446274" y="2841343"/>
              <a:ext cx="136510" cy="101661"/>
              <a:chOff x="2446274" y="2841343"/>
              <a:chExt cx="136510" cy="101661"/>
            </a:xfrm>
          </p:grpSpPr>
          <p:sp>
            <p:nvSpPr>
              <p:cNvPr id="88" name="Google Shape;900;p34">
                <a:extLst>
                  <a:ext uri="{FF2B5EF4-FFF2-40B4-BE49-F238E27FC236}">
                    <a16:creationId xmlns:a16="http://schemas.microsoft.com/office/drawing/2014/main" id="{92F704FF-666D-4172-B69F-8A5706AAA6E1}"/>
                  </a:ext>
                </a:extLst>
              </p:cNvPr>
              <p:cNvSpPr/>
              <p:nvPr/>
            </p:nvSpPr>
            <p:spPr>
              <a:xfrm>
                <a:off x="2447484" y="2841698"/>
                <a:ext cx="134968" cy="100776"/>
              </a:xfrm>
              <a:custGeom>
                <a:avLst/>
                <a:gdLst/>
                <a:ahLst/>
                <a:cxnLst/>
                <a:rect l="l" t="t" r="r" b="b"/>
                <a:pathLst>
                  <a:path w="134968" h="100776" extrusionOk="0">
                    <a:moveTo>
                      <a:pt x="0" y="100776"/>
                    </a:moveTo>
                    <a:cubicBezTo>
                      <a:pt x="21567" y="96516"/>
                      <a:pt x="43681" y="95306"/>
                      <a:pt x="65198" y="90797"/>
                    </a:cubicBezTo>
                    <a:cubicBezTo>
                      <a:pt x="86716" y="86288"/>
                      <a:pt x="108283" y="77999"/>
                      <a:pt x="123517" y="62135"/>
                    </a:cubicBezTo>
                    <a:cubicBezTo>
                      <a:pt x="127214" y="58272"/>
                      <a:pt x="130712" y="53166"/>
                      <a:pt x="129402" y="47978"/>
                    </a:cubicBezTo>
                    <a:cubicBezTo>
                      <a:pt x="128523" y="44447"/>
                      <a:pt x="125473" y="41446"/>
                      <a:pt x="125689" y="37799"/>
                    </a:cubicBezTo>
                    <a:cubicBezTo>
                      <a:pt x="125838" y="35197"/>
                      <a:pt x="127628" y="33042"/>
                      <a:pt x="129220" y="30970"/>
                    </a:cubicBezTo>
                    <a:cubicBezTo>
                      <a:pt x="132121" y="27223"/>
                      <a:pt x="134707" y="22930"/>
                      <a:pt x="134955" y="18205"/>
                    </a:cubicBezTo>
                    <a:cubicBezTo>
                      <a:pt x="135187" y="13464"/>
                      <a:pt x="132369" y="8308"/>
                      <a:pt x="127728" y="7330"/>
                    </a:cubicBezTo>
                    <a:cubicBezTo>
                      <a:pt x="123782" y="6485"/>
                      <a:pt x="119572" y="8739"/>
                      <a:pt x="115726" y="7529"/>
                    </a:cubicBezTo>
                    <a:cubicBezTo>
                      <a:pt x="112162" y="6419"/>
                      <a:pt x="110056" y="2705"/>
                      <a:pt x="106724" y="998"/>
                    </a:cubicBezTo>
                    <a:cubicBezTo>
                      <a:pt x="100574" y="-2152"/>
                      <a:pt x="93230" y="2672"/>
                      <a:pt x="89169" y="8259"/>
                    </a:cubicBezTo>
                    <a:cubicBezTo>
                      <a:pt x="85108" y="13845"/>
                      <a:pt x="82173" y="20708"/>
                      <a:pt x="76206" y="24173"/>
                    </a:cubicBezTo>
                    <a:cubicBezTo>
                      <a:pt x="71796" y="26726"/>
                      <a:pt x="66491" y="26958"/>
                      <a:pt x="61584" y="28284"/>
                    </a:cubicBezTo>
                    <a:cubicBezTo>
                      <a:pt x="53263" y="30538"/>
                      <a:pt x="45919" y="36191"/>
                      <a:pt x="41609" y="43651"/>
                    </a:cubicBezTo>
                    <a:cubicBezTo>
                      <a:pt x="36105" y="53166"/>
                      <a:pt x="35608" y="64936"/>
                      <a:pt x="30137" y="74468"/>
                    </a:cubicBezTo>
                    <a:cubicBezTo>
                      <a:pt x="23722" y="85658"/>
                      <a:pt x="11521" y="92073"/>
                      <a:pt x="0" y="1007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01;p34">
                <a:extLst>
                  <a:ext uri="{FF2B5EF4-FFF2-40B4-BE49-F238E27FC236}">
                    <a16:creationId xmlns:a16="http://schemas.microsoft.com/office/drawing/2014/main" id="{4183B5EE-F7CB-4CDB-925D-0D1494CE2885}"/>
                  </a:ext>
                </a:extLst>
              </p:cNvPr>
              <p:cNvSpPr/>
              <p:nvPr/>
            </p:nvSpPr>
            <p:spPr>
              <a:xfrm>
                <a:off x="2446274" y="2841343"/>
                <a:ext cx="136510" cy="101661"/>
              </a:xfrm>
              <a:custGeom>
                <a:avLst/>
                <a:gdLst/>
                <a:ahLst/>
                <a:cxnLst/>
                <a:rect l="l" t="t" r="r" b="b"/>
                <a:pathLst>
                  <a:path w="136510" h="101661" extrusionOk="0">
                    <a:moveTo>
                      <a:pt x="1028" y="100883"/>
                    </a:moveTo>
                    <a:cubicBezTo>
                      <a:pt x="3763" y="98811"/>
                      <a:pt x="6565" y="96855"/>
                      <a:pt x="9283" y="94965"/>
                    </a:cubicBezTo>
                    <a:cubicBezTo>
                      <a:pt x="18003" y="88881"/>
                      <a:pt x="26242" y="83129"/>
                      <a:pt x="31099" y="74658"/>
                    </a:cubicBezTo>
                    <a:cubicBezTo>
                      <a:pt x="33801" y="69933"/>
                      <a:pt x="35326" y="64562"/>
                      <a:pt x="36785" y="59357"/>
                    </a:cubicBezTo>
                    <a:cubicBezTo>
                      <a:pt x="38260" y="54085"/>
                      <a:pt x="39802" y="48648"/>
                      <a:pt x="42570" y="43841"/>
                    </a:cubicBezTo>
                    <a:cubicBezTo>
                      <a:pt x="46947" y="36265"/>
                      <a:pt x="54290" y="30612"/>
                      <a:pt x="62728" y="28324"/>
                    </a:cubicBezTo>
                    <a:cubicBezTo>
                      <a:pt x="64303" y="27893"/>
                      <a:pt x="65961" y="27578"/>
                      <a:pt x="67552" y="27263"/>
                    </a:cubicBezTo>
                    <a:cubicBezTo>
                      <a:pt x="70884" y="26617"/>
                      <a:pt x="74332" y="25937"/>
                      <a:pt x="77283" y="24230"/>
                    </a:cubicBezTo>
                    <a:cubicBezTo>
                      <a:pt x="81577" y="21743"/>
                      <a:pt x="84328" y="17383"/>
                      <a:pt x="86997" y="13156"/>
                    </a:cubicBezTo>
                    <a:cubicBezTo>
                      <a:pt x="88008" y="11565"/>
                      <a:pt x="89036" y="9924"/>
                      <a:pt x="90147" y="8398"/>
                    </a:cubicBezTo>
                    <a:cubicBezTo>
                      <a:pt x="92335" y="5381"/>
                      <a:pt x="95286" y="2828"/>
                      <a:pt x="98253" y="1386"/>
                    </a:cubicBezTo>
                    <a:cubicBezTo>
                      <a:pt x="101784" y="-338"/>
                      <a:pt x="105183" y="-454"/>
                      <a:pt x="108084" y="1038"/>
                    </a:cubicBezTo>
                    <a:cubicBezTo>
                      <a:pt x="109592" y="1817"/>
                      <a:pt x="110852" y="2994"/>
                      <a:pt x="112079" y="4122"/>
                    </a:cubicBezTo>
                    <a:cubicBezTo>
                      <a:pt x="113637" y="5564"/>
                      <a:pt x="115112" y="6940"/>
                      <a:pt x="117035" y="7537"/>
                    </a:cubicBezTo>
                    <a:cubicBezTo>
                      <a:pt x="118991" y="8150"/>
                      <a:pt x="121030" y="7835"/>
                      <a:pt x="123202" y="7520"/>
                    </a:cubicBezTo>
                    <a:cubicBezTo>
                      <a:pt x="125108" y="7221"/>
                      <a:pt x="127098" y="6923"/>
                      <a:pt x="129021" y="7338"/>
                    </a:cubicBezTo>
                    <a:cubicBezTo>
                      <a:pt x="133994" y="8398"/>
                      <a:pt x="136729" y="13869"/>
                      <a:pt x="136497" y="18544"/>
                    </a:cubicBezTo>
                    <a:cubicBezTo>
                      <a:pt x="136232" y="23782"/>
                      <a:pt x="133065" y="28440"/>
                      <a:pt x="130711" y="31491"/>
                    </a:cubicBezTo>
                    <a:lnTo>
                      <a:pt x="130446" y="31839"/>
                    </a:lnTo>
                    <a:cubicBezTo>
                      <a:pt x="128938" y="33778"/>
                      <a:pt x="127379" y="35784"/>
                      <a:pt x="127247" y="38138"/>
                    </a:cubicBezTo>
                    <a:cubicBezTo>
                      <a:pt x="127131" y="40227"/>
                      <a:pt x="128109" y="42083"/>
                      <a:pt x="129153" y="44039"/>
                    </a:cubicBezTo>
                    <a:cubicBezTo>
                      <a:pt x="129866" y="45366"/>
                      <a:pt x="130579" y="46742"/>
                      <a:pt x="130960" y="48217"/>
                    </a:cubicBezTo>
                    <a:cubicBezTo>
                      <a:pt x="132038" y="52544"/>
                      <a:pt x="130032" y="57401"/>
                      <a:pt x="124992" y="62656"/>
                    </a:cubicBezTo>
                    <a:cubicBezTo>
                      <a:pt x="111648" y="76548"/>
                      <a:pt x="92518" y="85963"/>
                      <a:pt x="66524" y="91417"/>
                    </a:cubicBezTo>
                    <a:cubicBezTo>
                      <a:pt x="55318" y="93771"/>
                      <a:pt x="43781" y="95247"/>
                      <a:pt x="32624" y="96672"/>
                    </a:cubicBezTo>
                    <a:cubicBezTo>
                      <a:pt x="22329" y="97998"/>
                      <a:pt x="11670" y="99358"/>
                      <a:pt x="1326" y="101397"/>
                    </a:cubicBezTo>
                    <a:lnTo>
                      <a:pt x="0" y="101662"/>
                    </a:lnTo>
                    <a:lnTo>
                      <a:pt x="1078" y="100850"/>
                    </a:lnTo>
                    <a:close/>
                    <a:moveTo>
                      <a:pt x="128573" y="44371"/>
                    </a:moveTo>
                    <a:cubicBezTo>
                      <a:pt x="127545" y="42415"/>
                      <a:pt x="126468" y="40393"/>
                      <a:pt x="126600" y="38138"/>
                    </a:cubicBezTo>
                    <a:cubicBezTo>
                      <a:pt x="126750" y="35585"/>
                      <a:pt x="128374" y="33496"/>
                      <a:pt x="129932" y="31491"/>
                    </a:cubicBezTo>
                    <a:lnTo>
                      <a:pt x="130198" y="31143"/>
                    </a:lnTo>
                    <a:cubicBezTo>
                      <a:pt x="132502" y="28159"/>
                      <a:pt x="135602" y="23600"/>
                      <a:pt x="135867" y="18544"/>
                    </a:cubicBezTo>
                    <a:cubicBezTo>
                      <a:pt x="136082" y="14134"/>
                      <a:pt x="133530" y="8962"/>
                      <a:pt x="128888" y="7984"/>
                    </a:cubicBezTo>
                    <a:cubicBezTo>
                      <a:pt x="127081" y="7603"/>
                      <a:pt x="125158" y="7885"/>
                      <a:pt x="123301" y="8167"/>
                    </a:cubicBezTo>
                    <a:cubicBezTo>
                      <a:pt x="121163" y="8481"/>
                      <a:pt x="118958" y="8829"/>
                      <a:pt x="116869" y="8167"/>
                    </a:cubicBezTo>
                    <a:cubicBezTo>
                      <a:pt x="114814" y="7520"/>
                      <a:pt x="113223" y="6045"/>
                      <a:pt x="111681" y="4602"/>
                    </a:cubicBezTo>
                    <a:cubicBezTo>
                      <a:pt x="110487" y="3492"/>
                      <a:pt x="109244" y="2348"/>
                      <a:pt x="107818" y="1602"/>
                    </a:cubicBezTo>
                    <a:cubicBezTo>
                      <a:pt x="102099" y="-1332"/>
                      <a:pt x="94855" y="2978"/>
                      <a:pt x="90661" y="8763"/>
                    </a:cubicBezTo>
                    <a:cubicBezTo>
                      <a:pt x="89567" y="10272"/>
                      <a:pt x="88539" y="11913"/>
                      <a:pt x="87528" y="13488"/>
                    </a:cubicBezTo>
                    <a:cubicBezTo>
                      <a:pt x="84809" y="17781"/>
                      <a:pt x="82008" y="22207"/>
                      <a:pt x="77598" y="24760"/>
                    </a:cubicBezTo>
                    <a:cubicBezTo>
                      <a:pt x="74564" y="26517"/>
                      <a:pt x="71067" y="27197"/>
                      <a:pt x="67668" y="27860"/>
                    </a:cubicBezTo>
                    <a:cubicBezTo>
                      <a:pt x="66093" y="28175"/>
                      <a:pt x="64452" y="28490"/>
                      <a:pt x="62894" y="28904"/>
                    </a:cubicBezTo>
                    <a:cubicBezTo>
                      <a:pt x="54606" y="31143"/>
                      <a:pt x="47394" y="36696"/>
                      <a:pt x="43101" y="44139"/>
                    </a:cubicBezTo>
                    <a:cubicBezTo>
                      <a:pt x="40366" y="48880"/>
                      <a:pt x="38841" y="54284"/>
                      <a:pt x="37382" y="59523"/>
                    </a:cubicBezTo>
                    <a:cubicBezTo>
                      <a:pt x="35906" y="64761"/>
                      <a:pt x="34381" y="70182"/>
                      <a:pt x="31646" y="74973"/>
                    </a:cubicBezTo>
                    <a:cubicBezTo>
                      <a:pt x="26722" y="83560"/>
                      <a:pt x="18417" y="89345"/>
                      <a:pt x="9648" y="95479"/>
                    </a:cubicBezTo>
                    <a:cubicBezTo>
                      <a:pt x="7294" y="97120"/>
                      <a:pt x="4890" y="98794"/>
                      <a:pt x="2503" y="100568"/>
                    </a:cubicBezTo>
                    <a:cubicBezTo>
                      <a:pt x="12450" y="98662"/>
                      <a:pt x="22645" y="97352"/>
                      <a:pt x="32525" y="96092"/>
                    </a:cubicBezTo>
                    <a:cubicBezTo>
                      <a:pt x="43681" y="94666"/>
                      <a:pt x="55202" y="93191"/>
                      <a:pt x="66375" y="90854"/>
                    </a:cubicBezTo>
                    <a:cubicBezTo>
                      <a:pt x="92252" y="85433"/>
                      <a:pt x="111266" y="76083"/>
                      <a:pt x="124528" y="62274"/>
                    </a:cubicBezTo>
                    <a:cubicBezTo>
                      <a:pt x="129419" y="57185"/>
                      <a:pt x="131375" y="52511"/>
                      <a:pt x="130347" y="48399"/>
                    </a:cubicBezTo>
                    <a:cubicBezTo>
                      <a:pt x="130131" y="47570"/>
                      <a:pt x="129800" y="46758"/>
                      <a:pt x="129419" y="45962"/>
                    </a:cubicBezTo>
                    <a:cubicBezTo>
                      <a:pt x="129153" y="45415"/>
                      <a:pt x="128871" y="44885"/>
                      <a:pt x="128606" y="4437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902;p34">
              <a:extLst>
                <a:ext uri="{FF2B5EF4-FFF2-40B4-BE49-F238E27FC236}">
                  <a16:creationId xmlns:a16="http://schemas.microsoft.com/office/drawing/2014/main" id="{A29548CC-B4A5-4BD9-A1A5-3BD4DD6197F3}"/>
                </a:ext>
              </a:extLst>
            </p:cNvPr>
            <p:cNvGrpSpPr/>
            <p:nvPr/>
          </p:nvGrpSpPr>
          <p:grpSpPr>
            <a:xfrm>
              <a:off x="2443538" y="2782869"/>
              <a:ext cx="97093" cy="157384"/>
              <a:chOff x="2443538" y="2782869"/>
              <a:chExt cx="97093" cy="157384"/>
            </a:xfrm>
          </p:grpSpPr>
          <p:sp>
            <p:nvSpPr>
              <p:cNvPr id="86" name="Google Shape;903;p34">
                <a:extLst>
                  <a:ext uri="{FF2B5EF4-FFF2-40B4-BE49-F238E27FC236}">
                    <a16:creationId xmlns:a16="http://schemas.microsoft.com/office/drawing/2014/main" id="{F7B88E8F-8A80-4A35-8B46-4D98B37BED38}"/>
                  </a:ext>
                </a:extLst>
              </p:cNvPr>
              <p:cNvSpPr/>
              <p:nvPr/>
            </p:nvSpPr>
            <p:spPr>
              <a:xfrm>
                <a:off x="2444682" y="2783184"/>
                <a:ext cx="95647" cy="156223"/>
              </a:xfrm>
              <a:custGeom>
                <a:avLst/>
                <a:gdLst/>
                <a:ahLst/>
                <a:cxnLst/>
                <a:rect l="l" t="t" r="r" b="b"/>
                <a:pathLst>
                  <a:path w="95647" h="156223" extrusionOk="0">
                    <a:moveTo>
                      <a:pt x="0" y="156224"/>
                    </a:moveTo>
                    <a:cubicBezTo>
                      <a:pt x="20920" y="146758"/>
                      <a:pt x="42222" y="137027"/>
                      <a:pt x="59164" y="121544"/>
                    </a:cubicBezTo>
                    <a:cubicBezTo>
                      <a:pt x="69110" y="112460"/>
                      <a:pt x="77714" y="100441"/>
                      <a:pt x="77731" y="86981"/>
                    </a:cubicBezTo>
                    <a:cubicBezTo>
                      <a:pt x="77731" y="81925"/>
                      <a:pt x="76537" y="76885"/>
                      <a:pt x="77018" y="71846"/>
                    </a:cubicBezTo>
                    <a:cubicBezTo>
                      <a:pt x="77681" y="65165"/>
                      <a:pt x="81228" y="59197"/>
                      <a:pt x="84030" y="53097"/>
                    </a:cubicBezTo>
                    <a:cubicBezTo>
                      <a:pt x="89650" y="40863"/>
                      <a:pt x="92335" y="27518"/>
                      <a:pt x="94987" y="14306"/>
                    </a:cubicBezTo>
                    <a:cubicBezTo>
                      <a:pt x="95551" y="11538"/>
                      <a:pt x="96082" y="8587"/>
                      <a:pt x="95104" y="5935"/>
                    </a:cubicBezTo>
                    <a:cubicBezTo>
                      <a:pt x="93661" y="2072"/>
                      <a:pt x="89235" y="-16"/>
                      <a:pt x="85107" y="0"/>
                    </a:cubicBezTo>
                    <a:cubicBezTo>
                      <a:pt x="80980" y="0"/>
                      <a:pt x="77068" y="1691"/>
                      <a:pt x="73271" y="3332"/>
                    </a:cubicBezTo>
                    <a:cubicBezTo>
                      <a:pt x="67221" y="5968"/>
                      <a:pt x="61153" y="8587"/>
                      <a:pt x="55103" y="11223"/>
                    </a:cubicBezTo>
                    <a:cubicBezTo>
                      <a:pt x="50992" y="13013"/>
                      <a:pt x="46764" y="14870"/>
                      <a:pt x="43598" y="18053"/>
                    </a:cubicBezTo>
                    <a:cubicBezTo>
                      <a:pt x="40316" y="21352"/>
                      <a:pt x="38476" y="25778"/>
                      <a:pt x="36719" y="30088"/>
                    </a:cubicBezTo>
                    <a:cubicBezTo>
                      <a:pt x="32558" y="40233"/>
                      <a:pt x="28397" y="50395"/>
                      <a:pt x="24236" y="60540"/>
                    </a:cubicBezTo>
                    <a:cubicBezTo>
                      <a:pt x="21451" y="67320"/>
                      <a:pt x="18633" y="74316"/>
                      <a:pt x="18566" y="81643"/>
                    </a:cubicBezTo>
                    <a:cubicBezTo>
                      <a:pt x="18500" y="89070"/>
                      <a:pt x="21302" y="96546"/>
                      <a:pt x="19727" y="103807"/>
                    </a:cubicBezTo>
                    <a:cubicBezTo>
                      <a:pt x="17389" y="114599"/>
                      <a:pt x="5984" y="122091"/>
                      <a:pt x="4940" y="133082"/>
                    </a:cubicBezTo>
                    <a:cubicBezTo>
                      <a:pt x="4559" y="137027"/>
                      <a:pt x="5620" y="141023"/>
                      <a:pt x="5288" y="144968"/>
                    </a:cubicBezTo>
                    <a:cubicBezTo>
                      <a:pt x="4957" y="148913"/>
                      <a:pt x="2536" y="153257"/>
                      <a:pt x="0" y="1562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04;p34">
                <a:extLst>
                  <a:ext uri="{FF2B5EF4-FFF2-40B4-BE49-F238E27FC236}">
                    <a16:creationId xmlns:a16="http://schemas.microsoft.com/office/drawing/2014/main" id="{E32EA8F2-EE0F-4C08-8BD9-10CCE1E47866}"/>
                  </a:ext>
                </a:extLst>
              </p:cNvPr>
              <p:cNvSpPr/>
              <p:nvPr/>
            </p:nvSpPr>
            <p:spPr>
              <a:xfrm>
                <a:off x="2443538" y="2782869"/>
                <a:ext cx="97093" cy="157384"/>
              </a:xfrm>
              <a:custGeom>
                <a:avLst/>
                <a:gdLst/>
                <a:ahLst/>
                <a:cxnLst/>
                <a:rect l="l" t="t" r="r" b="b"/>
                <a:pathLst>
                  <a:path w="97093" h="157384" extrusionOk="0">
                    <a:moveTo>
                      <a:pt x="912" y="156340"/>
                    </a:moveTo>
                    <a:cubicBezTo>
                      <a:pt x="3216" y="153638"/>
                      <a:pt x="5785" y="149311"/>
                      <a:pt x="6134" y="145250"/>
                    </a:cubicBezTo>
                    <a:cubicBezTo>
                      <a:pt x="6299" y="143327"/>
                      <a:pt x="6134" y="141371"/>
                      <a:pt x="5951" y="139464"/>
                    </a:cubicBezTo>
                    <a:cubicBezTo>
                      <a:pt x="5769" y="137458"/>
                      <a:pt x="5587" y="135403"/>
                      <a:pt x="5785" y="133364"/>
                    </a:cubicBezTo>
                    <a:cubicBezTo>
                      <a:pt x="6349" y="127462"/>
                      <a:pt x="9897" y="122489"/>
                      <a:pt x="13328" y="117682"/>
                    </a:cubicBezTo>
                    <a:cubicBezTo>
                      <a:pt x="16362" y="113455"/>
                      <a:pt x="19478" y="109062"/>
                      <a:pt x="20572" y="104055"/>
                    </a:cubicBezTo>
                    <a:cubicBezTo>
                      <a:pt x="21517" y="99729"/>
                      <a:pt x="20854" y="95220"/>
                      <a:pt x="20224" y="90843"/>
                    </a:cubicBezTo>
                    <a:cubicBezTo>
                      <a:pt x="19810" y="87942"/>
                      <a:pt x="19379" y="84925"/>
                      <a:pt x="19395" y="81958"/>
                    </a:cubicBezTo>
                    <a:cubicBezTo>
                      <a:pt x="19462" y="74465"/>
                      <a:pt x="22446" y="67171"/>
                      <a:pt x="25081" y="60739"/>
                    </a:cubicBezTo>
                    <a:lnTo>
                      <a:pt x="37564" y="30287"/>
                    </a:lnTo>
                    <a:cubicBezTo>
                      <a:pt x="39238" y="26192"/>
                      <a:pt x="41145" y="21550"/>
                      <a:pt x="44510" y="18152"/>
                    </a:cubicBezTo>
                    <a:cubicBezTo>
                      <a:pt x="47759" y="14886"/>
                      <a:pt x="52202" y="12947"/>
                      <a:pt x="56114" y="11256"/>
                    </a:cubicBezTo>
                    <a:lnTo>
                      <a:pt x="74283" y="3365"/>
                    </a:lnTo>
                    <a:cubicBezTo>
                      <a:pt x="77896" y="1807"/>
                      <a:pt x="81975" y="17"/>
                      <a:pt x="86235" y="0"/>
                    </a:cubicBezTo>
                    <a:cubicBezTo>
                      <a:pt x="90081" y="0"/>
                      <a:pt x="94954" y="1906"/>
                      <a:pt x="96529" y="6134"/>
                    </a:cubicBezTo>
                    <a:cubicBezTo>
                      <a:pt x="97574" y="8952"/>
                      <a:pt x="96944" y="12118"/>
                      <a:pt x="96430" y="14671"/>
                    </a:cubicBezTo>
                    <a:cubicBezTo>
                      <a:pt x="93811" y="27700"/>
                      <a:pt x="91109" y="41194"/>
                      <a:pt x="85456" y="53528"/>
                    </a:cubicBezTo>
                    <a:cubicBezTo>
                      <a:pt x="84892" y="54771"/>
                      <a:pt x="84279" y="56031"/>
                      <a:pt x="83682" y="57241"/>
                    </a:cubicBezTo>
                    <a:cubicBezTo>
                      <a:pt x="81378" y="61999"/>
                      <a:pt x="78974" y="66906"/>
                      <a:pt x="78460" y="72177"/>
                    </a:cubicBezTo>
                    <a:cubicBezTo>
                      <a:pt x="78178" y="75078"/>
                      <a:pt x="78460" y="78046"/>
                      <a:pt x="78758" y="80930"/>
                    </a:cubicBezTo>
                    <a:cubicBezTo>
                      <a:pt x="78957" y="83002"/>
                      <a:pt x="79173" y="85157"/>
                      <a:pt x="79173" y="87279"/>
                    </a:cubicBezTo>
                    <a:cubicBezTo>
                      <a:pt x="79140" y="101950"/>
                      <a:pt x="69011" y="114300"/>
                      <a:pt x="60507" y="122075"/>
                    </a:cubicBezTo>
                    <a:cubicBezTo>
                      <a:pt x="43366" y="137757"/>
                      <a:pt x="21965" y="147438"/>
                      <a:pt x="1260" y="156821"/>
                    </a:cubicBezTo>
                    <a:lnTo>
                      <a:pt x="0" y="157384"/>
                    </a:lnTo>
                    <a:lnTo>
                      <a:pt x="895" y="156323"/>
                    </a:lnTo>
                    <a:close/>
                    <a:moveTo>
                      <a:pt x="86268" y="630"/>
                    </a:moveTo>
                    <a:cubicBezTo>
                      <a:pt x="82140" y="630"/>
                      <a:pt x="78112" y="2387"/>
                      <a:pt x="74565" y="3945"/>
                    </a:cubicBezTo>
                    <a:lnTo>
                      <a:pt x="56396" y="11836"/>
                    </a:lnTo>
                    <a:cubicBezTo>
                      <a:pt x="52533" y="13510"/>
                      <a:pt x="48157" y="15417"/>
                      <a:pt x="44991" y="18600"/>
                    </a:cubicBezTo>
                    <a:cubicBezTo>
                      <a:pt x="41708" y="21898"/>
                      <a:pt x="39835" y="26490"/>
                      <a:pt x="38177" y="30535"/>
                    </a:cubicBezTo>
                    <a:lnTo>
                      <a:pt x="25695" y="60988"/>
                    </a:lnTo>
                    <a:cubicBezTo>
                      <a:pt x="23076" y="67370"/>
                      <a:pt x="20108" y="74598"/>
                      <a:pt x="20059" y="81975"/>
                    </a:cubicBezTo>
                    <a:cubicBezTo>
                      <a:pt x="20042" y="84892"/>
                      <a:pt x="20473" y="87876"/>
                      <a:pt x="20887" y="90760"/>
                    </a:cubicBezTo>
                    <a:cubicBezTo>
                      <a:pt x="21517" y="95187"/>
                      <a:pt x="22180" y="99762"/>
                      <a:pt x="21219" y="104188"/>
                    </a:cubicBezTo>
                    <a:cubicBezTo>
                      <a:pt x="20108" y="109327"/>
                      <a:pt x="16942" y="113753"/>
                      <a:pt x="13875" y="118046"/>
                    </a:cubicBezTo>
                    <a:cubicBezTo>
                      <a:pt x="10494" y="122788"/>
                      <a:pt x="6979" y="127678"/>
                      <a:pt x="6449" y="133430"/>
                    </a:cubicBezTo>
                    <a:cubicBezTo>
                      <a:pt x="6266" y="135420"/>
                      <a:pt x="6449" y="137458"/>
                      <a:pt x="6614" y="139431"/>
                    </a:cubicBezTo>
                    <a:cubicBezTo>
                      <a:pt x="6780" y="141354"/>
                      <a:pt x="6963" y="143360"/>
                      <a:pt x="6797" y="145333"/>
                    </a:cubicBezTo>
                    <a:cubicBezTo>
                      <a:pt x="6498" y="149046"/>
                      <a:pt x="4376" y="152975"/>
                      <a:pt x="2255" y="155760"/>
                    </a:cubicBezTo>
                    <a:cubicBezTo>
                      <a:pt x="22545" y="146576"/>
                      <a:pt x="43416" y="136978"/>
                      <a:pt x="60159" y="121660"/>
                    </a:cubicBezTo>
                    <a:cubicBezTo>
                      <a:pt x="68564" y="113968"/>
                      <a:pt x="78609" y="101768"/>
                      <a:pt x="78626" y="87329"/>
                    </a:cubicBezTo>
                    <a:cubicBezTo>
                      <a:pt x="78626" y="85240"/>
                      <a:pt x="78427" y="83102"/>
                      <a:pt x="78211" y="81030"/>
                    </a:cubicBezTo>
                    <a:cubicBezTo>
                      <a:pt x="77930" y="78128"/>
                      <a:pt x="77631" y="75128"/>
                      <a:pt x="77913" y="72161"/>
                    </a:cubicBezTo>
                    <a:cubicBezTo>
                      <a:pt x="78444" y="66790"/>
                      <a:pt x="80864" y="61817"/>
                      <a:pt x="83185" y="57009"/>
                    </a:cubicBezTo>
                    <a:cubicBezTo>
                      <a:pt x="83765" y="55799"/>
                      <a:pt x="84378" y="54539"/>
                      <a:pt x="84942" y="53312"/>
                    </a:cubicBezTo>
                    <a:cubicBezTo>
                      <a:pt x="90578" y="41045"/>
                      <a:pt x="93264" y="27601"/>
                      <a:pt x="95883" y="14588"/>
                    </a:cubicBezTo>
                    <a:cubicBezTo>
                      <a:pt x="96380" y="12118"/>
                      <a:pt x="96993" y="9035"/>
                      <a:pt x="95999" y="6399"/>
                    </a:cubicBezTo>
                    <a:cubicBezTo>
                      <a:pt x="95916" y="6183"/>
                      <a:pt x="95833" y="5984"/>
                      <a:pt x="95734" y="5785"/>
                    </a:cubicBezTo>
                    <a:cubicBezTo>
                      <a:pt x="94026" y="2254"/>
                      <a:pt x="89733" y="647"/>
                      <a:pt x="86285" y="6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905;p34">
              <a:extLst>
                <a:ext uri="{FF2B5EF4-FFF2-40B4-BE49-F238E27FC236}">
                  <a16:creationId xmlns:a16="http://schemas.microsoft.com/office/drawing/2014/main" id="{E912E6E7-43E7-4FF4-B51E-D1ECC5C07DD4}"/>
                </a:ext>
              </a:extLst>
            </p:cNvPr>
            <p:cNvGrpSpPr/>
            <p:nvPr/>
          </p:nvGrpSpPr>
          <p:grpSpPr>
            <a:xfrm>
              <a:off x="2461724" y="2914835"/>
              <a:ext cx="171623" cy="46162"/>
              <a:chOff x="2461724" y="2914835"/>
              <a:chExt cx="171623" cy="46162"/>
            </a:xfrm>
          </p:grpSpPr>
          <p:sp>
            <p:nvSpPr>
              <p:cNvPr id="84" name="Google Shape;906;p34">
                <a:extLst>
                  <a:ext uri="{FF2B5EF4-FFF2-40B4-BE49-F238E27FC236}">
                    <a16:creationId xmlns:a16="http://schemas.microsoft.com/office/drawing/2014/main" id="{1F0E50A1-E675-4863-AF0A-6846C86B4FC5}"/>
                  </a:ext>
                </a:extLst>
              </p:cNvPr>
              <p:cNvSpPr/>
              <p:nvPr/>
            </p:nvSpPr>
            <p:spPr>
              <a:xfrm>
                <a:off x="2461823" y="2915175"/>
                <a:ext cx="171200" cy="45497"/>
              </a:xfrm>
              <a:custGeom>
                <a:avLst/>
                <a:gdLst/>
                <a:ahLst/>
                <a:cxnLst/>
                <a:rect l="l" t="t" r="r" b="b"/>
                <a:pathLst>
                  <a:path w="171200" h="45497" extrusionOk="0">
                    <a:moveTo>
                      <a:pt x="23821" y="30068"/>
                    </a:moveTo>
                    <a:cubicBezTo>
                      <a:pt x="41460" y="32356"/>
                      <a:pt x="58567" y="37611"/>
                      <a:pt x="75957" y="41357"/>
                    </a:cubicBezTo>
                    <a:cubicBezTo>
                      <a:pt x="93346" y="45104"/>
                      <a:pt x="111498" y="47341"/>
                      <a:pt x="128871" y="43496"/>
                    </a:cubicBezTo>
                    <a:cubicBezTo>
                      <a:pt x="146244" y="39650"/>
                      <a:pt x="162838" y="28874"/>
                      <a:pt x="169917" y="12546"/>
                    </a:cubicBezTo>
                    <a:cubicBezTo>
                      <a:pt x="171442" y="9032"/>
                      <a:pt x="172138" y="4141"/>
                      <a:pt x="168939" y="2036"/>
                    </a:cubicBezTo>
                    <a:cubicBezTo>
                      <a:pt x="167712" y="1224"/>
                      <a:pt x="166203" y="1058"/>
                      <a:pt x="164745" y="925"/>
                    </a:cubicBezTo>
                    <a:cubicBezTo>
                      <a:pt x="138884" y="-1495"/>
                      <a:pt x="109774" y="-252"/>
                      <a:pt x="91374" y="18083"/>
                    </a:cubicBezTo>
                    <a:cubicBezTo>
                      <a:pt x="87942" y="13623"/>
                      <a:pt x="84378" y="9048"/>
                      <a:pt x="79488" y="6247"/>
                    </a:cubicBezTo>
                    <a:cubicBezTo>
                      <a:pt x="74598" y="3445"/>
                      <a:pt x="68000" y="2865"/>
                      <a:pt x="63574" y="6329"/>
                    </a:cubicBezTo>
                    <a:cubicBezTo>
                      <a:pt x="60905" y="8435"/>
                      <a:pt x="59380" y="11667"/>
                      <a:pt x="57026" y="14121"/>
                    </a:cubicBezTo>
                    <a:cubicBezTo>
                      <a:pt x="54539" y="16707"/>
                      <a:pt x="51240" y="18331"/>
                      <a:pt x="47975" y="19857"/>
                    </a:cubicBezTo>
                    <a:cubicBezTo>
                      <a:pt x="32906" y="26902"/>
                      <a:pt x="15566" y="33035"/>
                      <a:pt x="0" y="27151"/>
                    </a:cubicBezTo>
                    <a:cubicBezTo>
                      <a:pt x="10792" y="30383"/>
                      <a:pt x="22131" y="31742"/>
                      <a:pt x="23821" y="30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07;p34">
                <a:extLst>
                  <a:ext uri="{FF2B5EF4-FFF2-40B4-BE49-F238E27FC236}">
                    <a16:creationId xmlns:a16="http://schemas.microsoft.com/office/drawing/2014/main" id="{DBAECD26-8E48-4366-AD11-29399AAEAA81}"/>
                  </a:ext>
                </a:extLst>
              </p:cNvPr>
              <p:cNvSpPr/>
              <p:nvPr/>
            </p:nvSpPr>
            <p:spPr>
              <a:xfrm>
                <a:off x="2461724" y="2914835"/>
                <a:ext cx="171623" cy="46162"/>
              </a:xfrm>
              <a:custGeom>
                <a:avLst/>
                <a:gdLst/>
                <a:ahLst/>
                <a:cxnLst/>
                <a:rect l="l" t="t" r="r" b="b"/>
                <a:pathLst>
                  <a:path w="171623" h="46162" extrusionOk="0">
                    <a:moveTo>
                      <a:pt x="182" y="27192"/>
                    </a:moveTo>
                    <a:cubicBezTo>
                      <a:pt x="2686" y="27938"/>
                      <a:pt x="5139" y="28568"/>
                      <a:pt x="7476" y="29099"/>
                    </a:cubicBezTo>
                    <a:cubicBezTo>
                      <a:pt x="21070" y="31187"/>
                      <a:pt x="35376" y="25783"/>
                      <a:pt x="47941" y="19915"/>
                    </a:cubicBezTo>
                    <a:cubicBezTo>
                      <a:pt x="51439" y="18290"/>
                      <a:pt x="54523" y="16732"/>
                      <a:pt x="56893" y="14245"/>
                    </a:cubicBezTo>
                    <a:cubicBezTo>
                      <a:pt x="57854" y="13251"/>
                      <a:pt x="58700" y="12090"/>
                      <a:pt x="59512" y="10963"/>
                    </a:cubicBezTo>
                    <a:cubicBezTo>
                      <a:pt x="60673" y="9355"/>
                      <a:pt x="61883" y="7681"/>
                      <a:pt x="63474" y="6437"/>
                    </a:cubicBezTo>
                    <a:cubicBezTo>
                      <a:pt x="68265" y="2674"/>
                      <a:pt x="75095" y="3669"/>
                      <a:pt x="79736" y="6321"/>
                    </a:cubicBezTo>
                    <a:cubicBezTo>
                      <a:pt x="84643" y="9123"/>
                      <a:pt x="88290" y="13781"/>
                      <a:pt x="91506" y="17959"/>
                    </a:cubicBezTo>
                    <a:cubicBezTo>
                      <a:pt x="111366" y="-1569"/>
                      <a:pt x="142879" y="-1105"/>
                      <a:pt x="164877" y="967"/>
                    </a:cubicBezTo>
                    <a:cubicBezTo>
                      <a:pt x="166220" y="1100"/>
                      <a:pt x="167877" y="1249"/>
                      <a:pt x="169220" y="2127"/>
                    </a:cubicBezTo>
                    <a:cubicBezTo>
                      <a:pt x="172569" y="4332"/>
                      <a:pt x="171906" y="9372"/>
                      <a:pt x="170314" y="13019"/>
                    </a:cubicBezTo>
                    <a:cubicBezTo>
                      <a:pt x="163700" y="28253"/>
                      <a:pt x="148283" y="39890"/>
                      <a:pt x="129054" y="44151"/>
                    </a:cubicBezTo>
                    <a:cubicBezTo>
                      <a:pt x="110172" y="48328"/>
                      <a:pt x="90793" y="45195"/>
                      <a:pt x="76007" y="42012"/>
                    </a:cubicBezTo>
                    <a:cubicBezTo>
                      <a:pt x="70138" y="40752"/>
                      <a:pt x="64204" y="39294"/>
                      <a:pt x="58468" y="37868"/>
                    </a:cubicBezTo>
                    <a:cubicBezTo>
                      <a:pt x="47262" y="35100"/>
                      <a:pt x="35658" y="32248"/>
                      <a:pt x="24020" y="30740"/>
                    </a:cubicBezTo>
                    <a:cubicBezTo>
                      <a:pt x="22280" y="32099"/>
                      <a:pt x="15102" y="31386"/>
                      <a:pt x="7559" y="29745"/>
                    </a:cubicBezTo>
                    <a:cubicBezTo>
                      <a:pt x="5006" y="29364"/>
                      <a:pt x="2487" y="28734"/>
                      <a:pt x="0" y="27789"/>
                    </a:cubicBezTo>
                    <a:lnTo>
                      <a:pt x="199" y="27209"/>
                    </a:lnTo>
                    <a:close/>
                    <a:moveTo>
                      <a:pt x="168839" y="2625"/>
                    </a:moveTo>
                    <a:cubicBezTo>
                      <a:pt x="167646" y="1829"/>
                      <a:pt x="166054" y="1680"/>
                      <a:pt x="164778" y="1564"/>
                    </a:cubicBezTo>
                    <a:cubicBezTo>
                      <a:pt x="142813" y="-492"/>
                      <a:pt x="111316" y="-973"/>
                      <a:pt x="91655" y="18622"/>
                    </a:cubicBezTo>
                    <a:lnTo>
                      <a:pt x="91407" y="18870"/>
                    </a:lnTo>
                    <a:lnTo>
                      <a:pt x="91191" y="18589"/>
                    </a:lnTo>
                    <a:cubicBezTo>
                      <a:pt x="87959" y="14395"/>
                      <a:pt x="84312" y="9637"/>
                      <a:pt x="79405" y="6835"/>
                    </a:cubicBezTo>
                    <a:cubicBezTo>
                      <a:pt x="74946" y="4283"/>
                      <a:pt x="68398" y="3321"/>
                      <a:pt x="63839" y="6902"/>
                    </a:cubicBezTo>
                    <a:cubicBezTo>
                      <a:pt x="62314" y="8112"/>
                      <a:pt x="61137" y="9736"/>
                      <a:pt x="59993" y="11311"/>
                    </a:cubicBezTo>
                    <a:cubicBezTo>
                      <a:pt x="59164" y="12455"/>
                      <a:pt x="58319" y="13632"/>
                      <a:pt x="57324" y="14660"/>
                    </a:cubicBezTo>
                    <a:cubicBezTo>
                      <a:pt x="54871" y="17213"/>
                      <a:pt x="51737" y="18804"/>
                      <a:pt x="48190" y="20462"/>
                    </a:cubicBezTo>
                    <a:cubicBezTo>
                      <a:pt x="37282" y="25551"/>
                      <a:pt x="25081" y="30292"/>
                      <a:pt x="13096" y="30160"/>
                    </a:cubicBezTo>
                    <a:cubicBezTo>
                      <a:pt x="18716" y="31038"/>
                      <a:pt x="22827" y="31038"/>
                      <a:pt x="23689" y="30176"/>
                    </a:cubicBezTo>
                    <a:lnTo>
                      <a:pt x="23788" y="30077"/>
                    </a:lnTo>
                    <a:lnTo>
                      <a:pt x="23937" y="30077"/>
                    </a:lnTo>
                    <a:cubicBezTo>
                      <a:pt x="35658" y="31618"/>
                      <a:pt x="47311" y="34486"/>
                      <a:pt x="58584" y="37255"/>
                    </a:cubicBezTo>
                    <a:cubicBezTo>
                      <a:pt x="64320" y="38664"/>
                      <a:pt x="70238" y="40122"/>
                      <a:pt x="76089" y="41382"/>
                    </a:cubicBezTo>
                    <a:cubicBezTo>
                      <a:pt x="90810" y="44548"/>
                      <a:pt x="110106" y="47665"/>
                      <a:pt x="128871" y="43521"/>
                    </a:cubicBezTo>
                    <a:cubicBezTo>
                      <a:pt x="147902" y="39310"/>
                      <a:pt x="163170" y="27806"/>
                      <a:pt x="169701" y="12753"/>
                    </a:cubicBezTo>
                    <a:cubicBezTo>
                      <a:pt x="170845" y="10118"/>
                      <a:pt x="171508" y="6736"/>
                      <a:pt x="170381" y="4398"/>
                    </a:cubicBezTo>
                    <a:cubicBezTo>
                      <a:pt x="170033" y="3686"/>
                      <a:pt x="169535" y="3089"/>
                      <a:pt x="168839" y="2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908;p34">
              <a:extLst>
                <a:ext uri="{FF2B5EF4-FFF2-40B4-BE49-F238E27FC236}">
                  <a16:creationId xmlns:a16="http://schemas.microsoft.com/office/drawing/2014/main" id="{C016D128-30FE-4177-A4A1-13C4ACB620DA}"/>
                </a:ext>
              </a:extLst>
            </p:cNvPr>
            <p:cNvGrpSpPr/>
            <p:nvPr/>
          </p:nvGrpSpPr>
          <p:grpSpPr>
            <a:xfrm>
              <a:off x="2326752" y="2881404"/>
              <a:ext cx="187455" cy="88321"/>
              <a:chOff x="2326752" y="2881404"/>
              <a:chExt cx="187455" cy="88321"/>
            </a:xfrm>
          </p:grpSpPr>
          <p:sp>
            <p:nvSpPr>
              <p:cNvPr id="82" name="Google Shape;909;p34">
                <a:extLst>
                  <a:ext uri="{FF2B5EF4-FFF2-40B4-BE49-F238E27FC236}">
                    <a16:creationId xmlns:a16="http://schemas.microsoft.com/office/drawing/2014/main" id="{B5446DAF-9B46-45CA-91BD-FFA5A79971B4}"/>
                  </a:ext>
                </a:extLst>
              </p:cNvPr>
              <p:cNvSpPr/>
              <p:nvPr/>
            </p:nvSpPr>
            <p:spPr>
              <a:xfrm>
                <a:off x="2327863" y="2882117"/>
                <a:ext cx="184570" cy="87280"/>
              </a:xfrm>
              <a:custGeom>
                <a:avLst/>
                <a:gdLst/>
                <a:ahLst/>
                <a:cxnLst/>
                <a:rect l="l" t="t" r="r" b="b"/>
                <a:pathLst>
                  <a:path w="184570" h="87280" extrusionOk="0">
                    <a:moveTo>
                      <a:pt x="108962" y="68033"/>
                    </a:moveTo>
                    <a:cubicBezTo>
                      <a:pt x="132319" y="78228"/>
                      <a:pt x="159987" y="63325"/>
                      <a:pt x="184571" y="70006"/>
                    </a:cubicBezTo>
                    <a:cubicBezTo>
                      <a:pt x="168043" y="58998"/>
                      <a:pt x="146692" y="55534"/>
                      <a:pt x="127545" y="60772"/>
                    </a:cubicBezTo>
                    <a:cubicBezTo>
                      <a:pt x="145001" y="57341"/>
                      <a:pt x="164960" y="52003"/>
                      <a:pt x="172337" y="35823"/>
                    </a:cubicBezTo>
                    <a:cubicBezTo>
                      <a:pt x="157136" y="40664"/>
                      <a:pt x="141918" y="45505"/>
                      <a:pt x="126716" y="50328"/>
                    </a:cubicBezTo>
                    <a:cubicBezTo>
                      <a:pt x="135950" y="35426"/>
                      <a:pt x="140144" y="17456"/>
                      <a:pt x="138486" y="0"/>
                    </a:cubicBezTo>
                    <a:cubicBezTo>
                      <a:pt x="129418" y="9897"/>
                      <a:pt x="122605" y="21865"/>
                      <a:pt x="118726" y="34713"/>
                    </a:cubicBezTo>
                    <a:cubicBezTo>
                      <a:pt x="115759" y="44510"/>
                      <a:pt x="114184" y="55351"/>
                      <a:pt x="107188" y="62828"/>
                    </a:cubicBezTo>
                    <a:cubicBezTo>
                      <a:pt x="100342" y="70138"/>
                      <a:pt x="89865" y="72525"/>
                      <a:pt x="80002" y="74266"/>
                    </a:cubicBezTo>
                    <a:cubicBezTo>
                      <a:pt x="53594" y="78924"/>
                      <a:pt x="26822" y="81477"/>
                      <a:pt x="0" y="81908"/>
                    </a:cubicBezTo>
                    <a:cubicBezTo>
                      <a:pt x="10891" y="88274"/>
                      <a:pt x="24369" y="87810"/>
                      <a:pt x="36901" y="86401"/>
                    </a:cubicBezTo>
                    <a:cubicBezTo>
                      <a:pt x="61833" y="83599"/>
                      <a:pt x="86434" y="77847"/>
                      <a:pt x="108979" y="68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10;p34">
                <a:extLst>
                  <a:ext uri="{FF2B5EF4-FFF2-40B4-BE49-F238E27FC236}">
                    <a16:creationId xmlns:a16="http://schemas.microsoft.com/office/drawing/2014/main" id="{5215C324-A3CE-49D1-A787-0B78E287BC5C}"/>
                  </a:ext>
                </a:extLst>
              </p:cNvPr>
              <p:cNvSpPr/>
              <p:nvPr/>
            </p:nvSpPr>
            <p:spPr>
              <a:xfrm>
                <a:off x="2326752" y="2881404"/>
                <a:ext cx="187455" cy="88321"/>
              </a:xfrm>
              <a:custGeom>
                <a:avLst/>
                <a:gdLst/>
                <a:ahLst/>
                <a:cxnLst/>
                <a:rect l="l" t="t" r="r" b="b"/>
                <a:pathLst>
                  <a:path w="187455" h="88321" extrusionOk="0">
                    <a:moveTo>
                      <a:pt x="1111" y="82322"/>
                    </a:moveTo>
                    <a:cubicBezTo>
                      <a:pt x="27833" y="81891"/>
                      <a:pt x="54738" y="79322"/>
                      <a:pt x="81063" y="74697"/>
                    </a:cubicBezTo>
                    <a:cubicBezTo>
                      <a:pt x="90561" y="73023"/>
                      <a:pt x="101270" y="70636"/>
                      <a:pt x="108067" y="63342"/>
                    </a:cubicBezTo>
                    <a:cubicBezTo>
                      <a:pt x="113554" y="57490"/>
                      <a:pt x="115709" y="49400"/>
                      <a:pt x="117798" y="41592"/>
                    </a:cubicBezTo>
                    <a:cubicBezTo>
                      <a:pt x="118345" y="39520"/>
                      <a:pt x="118925" y="37398"/>
                      <a:pt x="119538" y="35343"/>
                    </a:cubicBezTo>
                    <a:cubicBezTo>
                      <a:pt x="123434" y="22479"/>
                      <a:pt x="130297" y="10427"/>
                      <a:pt x="139365" y="514"/>
                    </a:cubicBezTo>
                    <a:lnTo>
                      <a:pt x="139829" y="0"/>
                    </a:lnTo>
                    <a:lnTo>
                      <a:pt x="139895" y="696"/>
                    </a:lnTo>
                    <a:cubicBezTo>
                      <a:pt x="141553" y="17986"/>
                      <a:pt x="137508" y="35641"/>
                      <a:pt x="128523" y="50511"/>
                    </a:cubicBezTo>
                    <a:lnTo>
                      <a:pt x="174028" y="36039"/>
                    </a:lnTo>
                    <a:lnTo>
                      <a:pt x="173746" y="36669"/>
                    </a:lnTo>
                    <a:cubicBezTo>
                      <a:pt x="168126" y="49002"/>
                      <a:pt x="155378" y="55136"/>
                      <a:pt x="140906" y="59031"/>
                    </a:cubicBezTo>
                    <a:cubicBezTo>
                      <a:pt x="156605" y="57722"/>
                      <a:pt x="172751" y="61717"/>
                      <a:pt x="185880" y="70470"/>
                    </a:cubicBezTo>
                    <a:lnTo>
                      <a:pt x="187455" y="71531"/>
                    </a:lnTo>
                    <a:lnTo>
                      <a:pt x="185615" y="71033"/>
                    </a:lnTo>
                    <a:cubicBezTo>
                      <a:pt x="174276" y="67950"/>
                      <a:pt x="162092" y="69508"/>
                      <a:pt x="150306" y="71000"/>
                    </a:cubicBezTo>
                    <a:cubicBezTo>
                      <a:pt x="136712" y="72724"/>
                      <a:pt x="122672" y="74531"/>
                      <a:pt x="110089" y="69077"/>
                    </a:cubicBezTo>
                    <a:cubicBezTo>
                      <a:pt x="88987" y="78261"/>
                      <a:pt x="64751" y="84428"/>
                      <a:pt x="38045" y="87428"/>
                    </a:cubicBezTo>
                    <a:cubicBezTo>
                      <a:pt x="25264" y="88871"/>
                      <a:pt x="11919" y="89302"/>
                      <a:pt x="962" y="82903"/>
                    </a:cubicBezTo>
                    <a:lnTo>
                      <a:pt x="0" y="82339"/>
                    </a:lnTo>
                    <a:lnTo>
                      <a:pt x="1111" y="82339"/>
                    </a:lnTo>
                    <a:close/>
                    <a:moveTo>
                      <a:pt x="136132" y="60192"/>
                    </a:moveTo>
                    <a:cubicBezTo>
                      <a:pt x="133679" y="60755"/>
                      <a:pt x="131209" y="61286"/>
                      <a:pt x="128722" y="61767"/>
                    </a:cubicBezTo>
                    <a:lnTo>
                      <a:pt x="128573" y="61170"/>
                    </a:lnTo>
                    <a:cubicBezTo>
                      <a:pt x="131026" y="60507"/>
                      <a:pt x="133496" y="59976"/>
                      <a:pt x="136000" y="59578"/>
                    </a:cubicBezTo>
                    <a:cubicBezTo>
                      <a:pt x="151980" y="55849"/>
                      <a:pt x="166568" y="49997"/>
                      <a:pt x="172851" y="37017"/>
                    </a:cubicBezTo>
                    <a:lnTo>
                      <a:pt x="127098" y="51572"/>
                    </a:lnTo>
                    <a:lnTo>
                      <a:pt x="127545" y="50859"/>
                    </a:lnTo>
                    <a:cubicBezTo>
                      <a:pt x="136646" y="36171"/>
                      <a:pt x="140823" y="18633"/>
                      <a:pt x="139332" y="1426"/>
                    </a:cubicBezTo>
                    <a:cubicBezTo>
                      <a:pt x="130546" y="11173"/>
                      <a:pt x="123915" y="22943"/>
                      <a:pt x="120102" y="35492"/>
                    </a:cubicBezTo>
                    <a:cubicBezTo>
                      <a:pt x="119489" y="37531"/>
                      <a:pt x="118908" y="39669"/>
                      <a:pt x="118361" y="41725"/>
                    </a:cubicBezTo>
                    <a:cubicBezTo>
                      <a:pt x="116256" y="49616"/>
                      <a:pt x="114084" y="57772"/>
                      <a:pt x="108498" y="63739"/>
                    </a:cubicBezTo>
                    <a:cubicBezTo>
                      <a:pt x="101552" y="71166"/>
                      <a:pt x="90744" y="73586"/>
                      <a:pt x="81145" y="75277"/>
                    </a:cubicBezTo>
                    <a:cubicBezTo>
                      <a:pt x="55169" y="79852"/>
                      <a:pt x="28629" y="82422"/>
                      <a:pt x="2238" y="82903"/>
                    </a:cubicBezTo>
                    <a:cubicBezTo>
                      <a:pt x="12847" y="88638"/>
                      <a:pt x="25662" y="88174"/>
                      <a:pt x="37962" y="86798"/>
                    </a:cubicBezTo>
                    <a:cubicBezTo>
                      <a:pt x="64651" y="83798"/>
                      <a:pt x="88871" y="77631"/>
                      <a:pt x="109940" y="68447"/>
                    </a:cubicBezTo>
                    <a:lnTo>
                      <a:pt x="110056" y="68398"/>
                    </a:lnTo>
                    <a:lnTo>
                      <a:pt x="110172" y="68447"/>
                    </a:lnTo>
                    <a:cubicBezTo>
                      <a:pt x="122622" y="73885"/>
                      <a:pt x="136646" y="72094"/>
                      <a:pt x="150190" y="70370"/>
                    </a:cubicBezTo>
                    <a:cubicBezTo>
                      <a:pt x="161412" y="68945"/>
                      <a:pt x="173000" y="67469"/>
                      <a:pt x="183924" y="69956"/>
                    </a:cubicBezTo>
                    <a:cubicBezTo>
                      <a:pt x="169834" y="61120"/>
                      <a:pt x="152511" y="57639"/>
                      <a:pt x="136099" y="601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542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152576" y="2326900"/>
            <a:ext cx="4278300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8666506-8D47-4715-BBB4-FE81DD889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BC8B960-C6B6-49E0-A500-40BD422B315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A36ADAE-08A5-4C90-834B-6C99361F207B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  <p:pic>
        <p:nvPicPr>
          <p:cNvPr id="39" name="Picture 38">
            <a:hlinkClick r:id="rId6" action="ppaction://hlinkfile"/>
            <a:extLst>
              <a:ext uri="{FF2B5EF4-FFF2-40B4-BE49-F238E27FC236}">
                <a16:creationId xmlns:a16="http://schemas.microsoft.com/office/drawing/2014/main" id="{9A58CE28-965D-46C1-996A-A9437107E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439" y="4392079"/>
            <a:ext cx="1551118" cy="7028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D56C4B-D07D-4D0C-99C1-DDAF078DDFBF}"/>
              </a:ext>
            </a:extLst>
          </p:cNvPr>
          <p:cNvSpPr/>
          <p:nvPr/>
        </p:nvSpPr>
        <p:spPr>
          <a:xfrm>
            <a:off x="3975035" y="4435800"/>
            <a:ext cx="13296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423490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AA96DB5-6834-4C03-966A-109D9C63E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100428"/>
              </p:ext>
            </p:extLst>
          </p:nvPr>
        </p:nvGraphicFramePr>
        <p:xfrm>
          <a:off x="662015" y="-83858"/>
          <a:ext cx="7391529" cy="470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11" name="Google Shape;1011;p38"/>
          <p:cNvSpPr/>
          <p:nvPr/>
        </p:nvSpPr>
        <p:spPr>
          <a:xfrm>
            <a:off x="8206138" y="59578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2" name="Google Shape;1012;p38"/>
          <p:cNvGrpSpPr/>
          <p:nvPr/>
        </p:nvGrpSpPr>
        <p:grpSpPr>
          <a:xfrm flipH="1">
            <a:off x="7123860" y="3309141"/>
            <a:ext cx="1580108" cy="2071020"/>
            <a:chOff x="7709455" y="-991739"/>
            <a:chExt cx="1580108" cy="2071020"/>
          </a:xfrm>
        </p:grpSpPr>
        <p:grpSp>
          <p:nvGrpSpPr>
            <p:cNvPr id="1013" name="Google Shape;1013;p38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1014" name="Google Shape;1014;p38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38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38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38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38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38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38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38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38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38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38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38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38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38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38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38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38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38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38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3" name="Google Shape;1033;p38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"/>
          <p:cNvSpPr txBox="1">
            <a:spLocks noGrp="1"/>
          </p:cNvSpPr>
          <p:nvPr>
            <p:ph type="title"/>
          </p:nvPr>
        </p:nvSpPr>
        <p:spPr>
          <a:xfrm>
            <a:off x="4152575" y="2326900"/>
            <a:ext cx="4512453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 analysis</a:t>
            </a: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2"/>
          </p:nvPr>
        </p:nvSpPr>
        <p:spPr>
          <a:xfrm>
            <a:off x="4269550" y="1270000"/>
            <a:ext cx="12888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70" name="Google Shape;970;p36"/>
          <p:cNvSpPr/>
          <p:nvPr/>
        </p:nvSpPr>
        <p:spPr>
          <a:xfrm>
            <a:off x="7415197" y="830887"/>
            <a:ext cx="384977" cy="390328"/>
          </a:xfrm>
          <a:custGeom>
            <a:avLst/>
            <a:gdLst/>
            <a:ahLst/>
            <a:cxnLst/>
            <a:rect l="l" t="t" r="r" b="b"/>
            <a:pathLst>
              <a:path w="151715" h="153824" extrusionOk="0">
                <a:moveTo>
                  <a:pt x="53910" y="0"/>
                </a:moveTo>
                <a:cubicBezTo>
                  <a:pt x="26242" y="9267"/>
                  <a:pt x="4824" y="35011"/>
                  <a:pt x="730" y="63889"/>
                </a:cubicBezTo>
                <a:cubicBezTo>
                  <a:pt x="-3365" y="92783"/>
                  <a:pt x="10046" y="123451"/>
                  <a:pt x="34033" y="140061"/>
                </a:cubicBezTo>
                <a:cubicBezTo>
                  <a:pt x="58021" y="156671"/>
                  <a:pt x="91457" y="158412"/>
                  <a:pt x="117052" y="144388"/>
                </a:cubicBezTo>
                <a:cubicBezTo>
                  <a:pt x="131110" y="136679"/>
                  <a:pt x="142465" y="124943"/>
                  <a:pt x="151715" y="112510"/>
                </a:cubicBezTo>
                <a:cubicBezTo>
                  <a:pt x="128192" y="127396"/>
                  <a:pt x="95104" y="120782"/>
                  <a:pt x="74979" y="101552"/>
                </a:cubicBezTo>
                <a:cubicBezTo>
                  <a:pt x="54854" y="82323"/>
                  <a:pt x="46500" y="53163"/>
                  <a:pt x="47229" y="25347"/>
                </a:cubicBezTo>
                <a:cubicBezTo>
                  <a:pt x="47444" y="17058"/>
                  <a:pt x="48539" y="8388"/>
                  <a:pt x="5389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2410474" y="641964"/>
            <a:ext cx="448310" cy="562530"/>
          </a:xfrm>
          <a:custGeom>
            <a:avLst/>
            <a:gdLst/>
            <a:ahLst/>
            <a:cxnLst/>
            <a:rect l="l" t="t" r="r" b="b"/>
            <a:pathLst>
              <a:path w="121411" h="152344" extrusionOk="0">
                <a:moveTo>
                  <a:pt x="52185" y="45853"/>
                </a:moveTo>
                <a:cubicBezTo>
                  <a:pt x="54738" y="30568"/>
                  <a:pt x="57308" y="15284"/>
                  <a:pt x="59860" y="0"/>
                </a:cubicBezTo>
                <a:cubicBezTo>
                  <a:pt x="62728" y="15019"/>
                  <a:pt x="65613" y="30038"/>
                  <a:pt x="68481" y="45073"/>
                </a:cubicBezTo>
                <a:cubicBezTo>
                  <a:pt x="77200" y="37000"/>
                  <a:pt x="85754" y="27286"/>
                  <a:pt x="91755" y="21766"/>
                </a:cubicBezTo>
                <a:cubicBezTo>
                  <a:pt x="89186" y="29126"/>
                  <a:pt x="82522" y="44643"/>
                  <a:pt x="80300" y="52881"/>
                </a:cubicBezTo>
                <a:cubicBezTo>
                  <a:pt x="95916" y="54307"/>
                  <a:pt x="105083" y="56164"/>
                  <a:pt x="121412" y="56943"/>
                </a:cubicBezTo>
                <a:cubicBezTo>
                  <a:pt x="111300" y="60507"/>
                  <a:pt x="88721" y="68099"/>
                  <a:pt x="84544" y="70387"/>
                </a:cubicBezTo>
                <a:cubicBezTo>
                  <a:pt x="87810" y="78294"/>
                  <a:pt x="91092" y="86218"/>
                  <a:pt x="94358" y="94126"/>
                </a:cubicBezTo>
                <a:cubicBezTo>
                  <a:pt x="86633" y="88207"/>
                  <a:pt x="79554" y="84245"/>
                  <a:pt x="70984" y="77300"/>
                </a:cubicBezTo>
                <a:cubicBezTo>
                  <a:pt x="68464" y="103525"/>
                  <a:pt x="67403" y="125108"/>
                  <a:pt x="64751" y="152345"/>
                </a:cubicBezTo>
                <a:cubicBezTo>
                  <a:pt x="61187" y="118627"/>
                  <a:pt x="59098" y="102895"/>
                  <a:pt x="55749" y="78825"/>
                </a:cubicBezTo>
                <a:cubicBezTo>
                  <a:pt x="49234" y="86467"/>
                  <a:pt x="39388" y="94905"/>
                  <a:pt x="32326" y="102049"/>
                </a:cubicBezTo>
                <a:cubicBezTo>
                  <a:pt x="36569" y="92650"/>
                  <a:pt x="38857" y="81759"/>
                  <a:pt x="43151" y="71465"/>
                </a:cubicBezTo>
                <a:cubicBezTo>
                  <a:pt x="16644" y="67121"/>
                  <a:pt x="19959" y="67022"/>
                  <a:pt x="0" y="63441"/>
                </a:cubicBezTo>
                <a:cubicBezTo>
                  <a:pt x="14638" y="60507"/>
                  <a:pt x="26126" y="57142"/>
                  <a:pt x="39636" y="53959"/>
                </a:cubicBezTo>
                <a:cubicBezTo>
                  <a:pt x="41974" y="53412"/>
                  <a:pt x="34563" y="33121"/>
                  <a:pt x="30817" y="21932"/>
                </a:cubicBezTo>
                <a:cubicBezTo>
                  <a:pt x="37332" y="28049"/>
                  <a:pt x="43117" y="37133"/>
                  <a:pt x="52185" y="45853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36"/>
          <p:cNvGrpSpPr/>
          <p:nvPr/>
        </p:nvGrpSpPr>
        <p:grpSpPr>
          <a:xfrm flipH="1">
            <a:off x="5501667" y="3655448"/>
            <a:ext cx="1580108" cy="2071020"/>
            <a:chOff x="7709455" y="-991739"/>
            <a:chExt cx="1580108" cy="2071020"/>
          </a:xfrm>
        </p:grpSpPr>
        <p:grpSp>
          <p:nvGrpSpPr>
            <p:cNvPr id="973" name="Google Shape;973;p36"/>
            <p:cNvGrpSpPr/>
            <p:nvPr/>
          </p:nvGrpSpPr>
          <p:grpSpPr>
            <a:xfrm>
              <a:off x="7709455" y="-991739"/>
              <a:ext cx="1374440" cy="2034245"/>
              <a:chOff x="7709455" y="-991739"/>
              <a:chExt cx="1374440" cy="2034245"/>
            </a:xfrm>
          </p:grpSpPr>
          <p:sp>
            <p:nvSpPr>
              <p:cNvPr id="974" name="Google Shape;974;p36"/>
              <p:cNvSpPr/>
              <p:nvPr/>
            </p:nvSpPr>
            <p:spPr>
              <a:xfrm>
                <a:off x="7955024" y="695695"/>
                <a:ext cx="1068860" cy="346811"/>
              </a:xfrm>
              <a:custGeom>
                <a:avLst/>
                <a:gdLst/>
                <a:ahLst/>
                <a:cxnLst/>
                <a:rect l="l" t="t" r="r" b="b"/>
                <a:pathLst>
                  <a:path w="252835" h="82037" extrusionOk="0">
                    <a:moveTo>
                      <a:pt x="252836" y="59264"/>
                    </a:moveTo>
                    <a:cubicBezTo>
                      <a:pt x="214261" y="53926"/>
                      <a:pt x="177957" y="79736"/>
                      <a:pt x="139066" y="81891"/>
                    </a:cubicBezTo>
                    <a:cubicBezTo>
                      <a:pt x="111266" y="83433"/>
                      <a:pt x="83914" y="72608"/>
                      <a:pt x="60988" y="56810"/>
                    </a:cubicBezTo>
                    <a:cubicBezTo>
                      <a:pt x="38061" y="41012"/>
                      <a:pt x="18931" y="20407"/>
                      <a:pt x="0" y="0"/>
                    </a:cubicBezTo>
                    <a:cubicBezTo>
                      <a:pt x="49069" y="50759"/>
                      <a:pt x="124147" y="74929"/>
                      <a:pt x="193606" y="62297"/>
                    </a:cubicBezTo>
                    <a:cubicBezTo>
                      <a:pt x="213216" y="58733"/>
                      <a:pt x="233457" y="52450"/>
                      <a:pt x="252836" y="592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7770848" y="533105"/>
                <a:ext cx="1134737" cy="348853"/>
              </a:xfrm>
              <a:custGeom>
                <a:avLst/>
                <a:gdLst/>
                <a:ahLst/>
                <a:cxnLst/>
                <a:rect l="l" t="t" r="r" b="b"/>
                <a:pathLst>
                  <a:path w="268418" h="82520" extrusionOk="0">
                    <a:moveTo>
                      <a:pt x="268419" y="77731"/>
                    </a:moveTo>
                    <a:cubicBezTo>
                      <a:pt x="257759" y="74001"/>
                      <a:pt x="246205" y="72807"/>
                      <a:pt x="235015" y="74299"/>
                    </a:cubicBezTo>
                    <a:cubicBezTo>
                      <a:pt x="226030" y="75493"/>
                      <a:pt x="217361" y="78361"/>
                      <a:pt x="208475" y="80184"/>
                    </a:cubicBezTo>
                    <a:cubicBezTo>
                      <a:pt x="174061" y="87213"/>
                      <a:pt x="137740" y="77780"/>
                      <a:pt x="107454" y="59993"/>
                    </a:cubicBezTo>
                    <a:cubicBezTo>
                      <a:pt x="89600" y="49516"/>
                      <a:pt x="73553" y="36288"/>
                      <a:pt x="56396" y="24700"/>
                    </a:cubicBezTo>
                    <a:cubicBezTo>
                      <a:pt x="39238" y="13129"/>
                      <a:pt x="20473" y="3034"/>
                      <a:pt x="0" y="0"/>
                    </a:cubicBezTo>
                    <a:cubicBezTo>
                      <a:pt x="47179" y="6233"/>
                      <a:pt x="85008" y="40680"/>
                      <a:pt x="127960" y="61137"/>
                    </a:cubicBezTo>
                    <a:cubicBezTo>
                      <a:pt x="136464" y="65182"/>
                      <a:pt x="145316" y="68729"/>
                      <a:pt x="154632" y="70072"/>
                    </a:cubicBezTo>
                    <a:cubicBezTo>
                      <a:pt x="168375" y="72061"/>
                      <a:pt x="182300" y="69160"/>
                      <a:pt x="196142" y="68000"/>
                    </a:cubicBezTo>
                    <a:cubicBezTo>
                      <a:pt x="219284" y="66044"/>
                      <a:pt x="242807" y="68945"/>
                      <a:pt x="268419" y="777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7709455" y="345844"/>
                <a:ext cx="1040971" cy="402187"/>
              </a:xfrm>
              <a:custGeom>
                <a:avLst/>
                <a:gdLst/>
                <a:ahLst/>
                <a:cxnLst/>
                <a:rect l="l" t="t" r="r" b="b"/>
                <a:pathLst>
                  <a:path w="246238" h="95136" extrusionOk="0">
                    <a:moveTo>
                      <a:pt x="246238" y="95137"/>
                    </a:moveTo>
                    <a:cubicBezTo>
                      <a:pt x="233722" y="87727"/>
                      <a:pt x="218405" y="86848"/>
                      <a:pt x="203916" y="88091"/>
                    </a:cubicBezTo>
                    <a:cubicBezTo>
                      <a:pt x="189428" y="89335"/>
                      <a:pt x="175089" y="92484"/>
                      <a:pt x="160534" y="92385"/>
                    </a:cubicBezTo>
                    <a:cubicBezTo>
                      <a:pt x="148565" y="92302"/>
                      <a:pt x="136613" y="89998"/>
                      <a:pt x="125539" y="85472"/>
                    </a:cubicBezTo>
                    <a:cubicBezTo>
                      <a:pt x="90810" y="71299"/>
                      <a:pt x="68149" y="37564"/>
                      <a:pt x="36337" y="17671"/>
                    </a:cubicBezTo>
                    <a:cubicBezTo>
                      <a:pt x="24899" y="10527"/>
                      <a:pt x="12416" y="5238"/>
                      <a:pt x="0" y="0"/>
                    </a:cubicBezTo>
                    <a:cubicBezTo>
                      <a:pt x="32193" y="7858"/>
                      <a:pt x="63557" y="20788"/>
                      <a:pt x="89666" y="41228"/>
                    </a:cubicBezTo>
                    <a:cubicBezTo>
                      <a:pt x="101386" y="50411"/>
                      <a:pt x="112244" y="61187"/>
                      <a:pt x="125954" y="67005"/>
                    </a:cubicBezTo>
                    <a:cubicBezTo>
                      <a:pt x="149228" y="76869"/>
                      <a:pt x="175951" y="70602"/>
                      <a:pt x="201015" y="73852"/>
                    </a:cubicBezTo>
                    <a:cubicBezTo>
                      <a:pt x="217062" y="75924"/>
                      <a:pt x="232579" y="82041"/>
                      <a:pt x="246238" y="9513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7726137" y="194119"/>
                <a:ext cx="840820" cy="403308"/>
              </a:xfrm>
              <a:custGeom>
                <a:avLst/>
                <a:gdLst/>
                <a:ahLst/>
                <a:cxnLst/>
                <a:rect l="l" t="t" r="r" b="b"/>
                <a:pathLst>
                  <a:path w="198893" h="95401" extrusionOk="0">
                    <a:moveTo>
                      <a:pt x="198877" y="95402"/>
                    </a:moveTo>
                    <a:cubicBezTo>
                      <a:pt x="185516" y="85787"/>
                      <a:pt x="167977" y="85108"/>
                      <a:pt x="151632" y="83151"/>
                    </a:cubicBezTo>
                    <a:cubicBezTo>
                      <a:pt x="125523" y="80051"/>
                      <a:pt x="99513" y="72625"/>
                      <a:pt x="77615" y="58087"/>
                    </a:cubicBezTo>
                    <a:cubicBezTo>
                      <a:pt x="59562" y="46101"/>
                      <a:pt x="44875" y="29723"/>
                      <a:pt x="27551" y="16726"/>
                    </a:cubicBezTo>
                    <a:cubicBezTo>
                      <a:pt x="18948" y="10261"/>
                      <a:pt x="9714" y="4658"/>
                      <a:pt x="0" y="0"/>
                    </a:cubicBezTo>
                    <a:cubicBezTo>
                      <a:pt x="23788" y="9863"/>
                      <a:pt x="47842" y="19893"/>
                      <a:pt x="68398" y="35392"/>
                    </a:cubicBezTo>
                    <a:cubicBezTo>
                      <a:pt x="77598" y="42338"/>
                      <a:pt x="86036" y="50328"/>
                      <a:pt x="95850" y="56396"/>
                    </a:cubicBezTo>
                    <a:cubicBezTo>
                      <a:pt x="125689" y="74830"/>
                      <a:pt x="164413" y="73205"/>
                      <a:pt x="198894" y="954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7742113" y="41829"/>
                <a:ext cx="680898" cy="425033"/>
              </a:xfrm>
              <a:custGeom>
                <a:avLst/>
                <a:gdLst/>
                <a:ahLst/>
                <a:cxnLst/>
                <a:rect l="l" t="t" r="r" b="b"/>
                <a:pathLst>
                  <a:path w="161064" h="100540" extrusionOk="0">
                    <a:moveTo>
                      <a:pt x="161064" y="100541"/>
                    </a:moveTo>
                    <a:cubicBezTo>
                      <a:pt x="142747" y="90048"/>
                      <a:pt x="121113" y="86865"/>
                      <a:pt x="102132" y="77615"/>
                    </a:cubicBezTo>
                    <a:cubicBezTo>
                      <a:pt x="63507" y="58783"/>
                      <a:pt x="39537" y="16826"/>
                      <a:pt x="0" y="0"/>
                    </a:cubicBezTo>
                    <a:cubicBezTo>
                      <a:pt x="26706" y="8786"/>
                      <a:pt x="51572" y="23142"/>
                      <a:pt x="72525" y="41907"/>
                    </a:cubicBezTo>
                    <a:cubicBezTo>
                      <a:pt x="82704" y="51008"/>
                      <a:pt x="92053" y="61203"/>
                      <a:pt x="103525" y="68613"/>
                    </a:cubicBezTo>
                    <a:cubicBezTo>
                      <a:pt x="120964" y="79869"/>
                      <a:pt x="142680" y="84295"/>
                      <a:pt x="161048" y="10054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7750805" y="-224620"/>
                <a:ext cx="527981" cy="537653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127180" extrusionOk="0">
                    <a:moveTo>
                      <a:pt x="124893" y="127180"/>
                    </a:moveTo>
                    <a:cubicBezTo>
                      <a:pt x="104801" y="107139"/>
                      <a:pt x="76206" y="97673"/>
                      <a:pt x="55434" y="78327"/>
                    </a:cubicBezTo>
                    <a:cubicBezTo>
                      <a:pt x="31961" y="56479"/>
                      <a:pt x="20871" y="24352"/>
                      <a:pt x="0" y="0"/>
                    </a:cubicBezTo>
                    <a:cubicBezTo>
                      <a:pt x="11007" y="12914"/>
                      <a:pt x="22015" y="25827"/>
                      <a:pt x="33005" y="38741"/>
                    </a:cubicBezTo>
                    <a:cubicBezTo>
                      <a:pt x="43681" y="51273"/>
                      <a:pt x="54390" y="63822"/>
                      <a:pt x="66143" y="75360"/>
                    </a:cubicBezTo>
                    <a:cubicBezTo>
                      <a:pt x="82671" y="91589"/>
                      <a:pt x="101154" y="105680"/>
                      <a:pt x="124893" y="12718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7815492" y="-375858"/>
                <a:ext cx="377380" cy="537932"/>
              </a:xfrm>
              <a:custGeom>
                <a:avLst/>
                <a:gdLst/>
                <a:ahLst/>
                <a:cxnLst/>
                <a:rect l="l" t="t" r="r" b="b"/>
                <a:pathLst>
                  <a:path w="89268" h="127246" extrusionOk="0">
                    <a:moveTo>
                      <a:pt x="89268" y="127247"/>
                    </a:moveTo>
                    <a:cubicBezTo>
                      <a:pt x="80615" y="108067"/>
                      <a:pt x="57705" y="100541"/>
                      <a:pt x="42239" y="86284"/>
                    </a:cubicBezTo>
                    <a:cubicBezTo>
                      <a:pt x="30353" y="75327"/>
                      <a:pt x="22976" y="60374"/>
                      <a:pt x="17240" y="45272"/>
                    </a:cubicBezTo>
                    <a:cubicBezTo>
                      <a:pt x="11521" y="30154"/>
                      <a:pt x="7161" y="14488"/>
                      <a:pt x="0" y="0"/>
                    </a:cubicBezTo>
                    <a:cubicBezTo>
                      <a:pt x="12997" y="21501"/>
                      <a:pt x="26010" y="42985"/>
                      <a:pt x="39006" y="64485"/>
                    </a:cubicBezTo>
                    <a:cubicBezTo>
                      <a:pt x="42686" y="70569"/>
                      <a:pt x="46383" y="76670"/>
                      <a:pt x="51041" y="82024"/>
                    </a:cubicBezTo>
                    <a:cubicBezTo>
                      <a:pt x="57390" y="89302"/>
                      <a:pt x="65331" y="94988"/>
                      <a:pt x="72211" y="101768"/>
                    </a:cubicBezTo>
                    <a:cubicBezTo>
                      <a:pt x="79471" y="108929"/>
                      <a:pt x="85505" y="117300"/>
                      <a:pt x="89252" y="12724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7885852" y="-526466"/>
                <a:ext cx="250534" cy="518241"/>
              </a:xfrm>
              <a:custGeom>
                <a:avLst/>
                <a:gdLst/>
                <a:ahLst/>
                <a:cxnLst/>
                <a:rect l="l" t="t" r="r" b="b"/>
                <a:pathLst>
                  <a:path w="59263" h="122588" extrusionOk="0">
                    <a:moveTo>
                      <a:pt x="59264" y="122589"/>
                    </a:moveTo>
                    <a:cubicBezTo>
                      <a:pt x="58849" y="115941"/>
                      <a:pt x="54406" y="110189"/>
                      <a:pt x="49251" y="105962"/>
                    </a:cubicBezTo>
                    <a:cubicBezTo>
                      <a:pt x="44095" y="101751"/>
                      <a:pt x="38128" y="98635"/>
                      <a:pt x="32956" y="94441"/>
                    </a:cubicBezTo>
                    <a:cubicBezTo>
                      <a:pt x="19710" y="83715"/>
                      <a:pt x="12881" y="66906"/>
                      <a:pt x="9200" y="50262"/>
                    </a:cubicBezTo>
                    <a:cubicBezTo>
                      <a:pt x="5520" y="33619"/>
                      <a:pt x="4459" y="16445"/>
                      <a:pt x="0" y="0"/>
                    </a:cubicBezTo>
                    <a:cubicBezTo>
                      <a:pt x="7725" y="17290"/>
                      <a:pt x="14488" y="35011"/>
                      <a:pt x="20224" y="53047"/>
                    </a:cubicBezTo>
                    <a:cubicBezTo>
                      <a:pt x="22976" y="61717"/>
                      <a:pt x="25562" y="70586"/>
                      <a:pt x="30535" y="78211"/>
                    </a:cubicBezTo>
                    <a:cubicBezTo>
                      <a:pt x="39470" y="91921"/>
                      <a:pt x="55716" y="101071"/>
                      <a:pt x="59264" y="12257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7913183" y="-737132"/>
                <a:ext cx="194004" cy="540456"/>
              </a:xfrm>
              <a:custGeom>
                <a:avLst/>
                <a:gdLst/>
                <a:ahLst/>
                <a:cxnLst/>
                <a:rect l="l" t="t" r="r" b="b"/>
                <a:pathLst>
                  <a:path w="45891" h="127843" extrusionOk="0">
                    <a:moveTo>
                      <a:pt x="45770" y="127844"/>
                    </a:moveTo>
                    <a:cubicBezTo>
                      <a:pt x="45737" y="115079"/>
                      <a:pt x="37614" y="103856"/>
                      <a:pt x="29193" y="94242"/>
                    </a:cubicBezTo>
                    <a:cubicBezTo>
                      <a:pt x="20771" y="84643"/>
                      <a:pt x="11389" y="75111"/>
                      <a:pt x="7841" y="62828"/>
                    </a:cubicBezTo>
                    <a:cubicBezTo>
                      <a:pt x="5338" y="54158"/>
                      <a:pt x="6018" y="44941"/>
                      <a:pt x="5819" y="35906"/>
                    </a:cubicBezTo>
                    <a:cubicBezTo>
                      <a:pt x="5537" y="23739"/>
                      <a:pt x="3581" y="11621"/>
                      <a:pt x="0" y="0"/>
                    </a:cubicBezTo>
                    <a:cubicBezTo>
                      <a:pt x="6830" y="12997"/>
                      <a:pt x="12831" y="26623"/>
                      <a:pt x="15251" y="41095"/>
                    </a:cubicBezTo>
                    <a:cubicBezTo>
                      <a:pt x="16428" y="48190"/>
                      <a:pt x="16760" y="55434"/>
                      <a:pt x="18633" y="62364"/>
                    </a:cubicBezTo>
                    <a:cubicBezTo>
                      <a:pt x="21733" y="73802"/>
                      <a:pt x="28828" y="83649"/>
                      <a:pt x="35044" y="93744"/>
                    </a:cubicBezTo>
                    <a:cubicBezTo>
                      <a:pt x="41261" y="103840"/>
                      <a:pt x="46847" y="115063"/>
                      <a:pt x="45753" y="127827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7989855" y="-991739"/>
                <a:ext cx="99727" cy="619506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46542" extrusionOk="0">
                    <a:moveTo>
                      <a:pt x="22877" y="146543"/>
                    </a:moveTo>
                    <a:cubicBezTo>
                      <a:pt x="22097" y="129651"/>
                      <a:pt x="11538" y="114897"/>
                      <a:pt x="6896" y="98635"/>
                    </a:cubicBezTo>
                    <a:cubicBezTo>
                      <a:pt x="2636" y="83732"/>
                      <a:pt x="3415" y="67934"/>
                      <a:pt x="3382" y="52434"/>
                    </a:cubicBezTo>
                    <a:cubicBezTo>
                      <a:pt x="3349" y="34912"/>
                      <a:pt x="2205" y="17390"/>
                      <a:pt x="0" y="0"/>
                    </a:cubicBezTo>
                    <a:cubicBezTo>
                      <a:pt x="11040" y="25546"/>
                      <a:pt x="16909" y="53312"/>
                      <a:pt x="17141" y="81146"/>
                    </a:cubicBezTo>
                    <a:cubicBezTo>
                      <a:pt x="17191" y="88108"/>
                      <a:pt x="16909" y="95104"/>
                      <a:pt x="17688" y="102016"/>
                    </a:cubicBezTo>
                    <a:cubicBezTo>
                      <a:pt x="19329" y="116571"/>
                      <a:pt x="25678" y="130977"/>
                      <a:pt x="22893" y="14654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8098508" y="-787309"/>
                <a:ext cx="135018" cy="556085"/>
              </a:xfrm>
              <a:custGeom>
                <a:avLst/>
                <a:gdLst/>
                <a:ahLst/>
                <a:cxnLst/>
                <a:rect l="l" t="t" r="r" b="b"/>
                <a:pathLst>
                  <a:path w="31938" h="131540" extrusionOk="0">
                    <a:moveTo>
                      <a:pt x="1900" y="131540"/>
                    </a:moveTo>
                    <a:cubicBezTo>
                      <a:pt x="-2940" y="120102"/>
                      <a:pt x="2414" y="102265"/>
                      <a:pt x="7404" y="90893"/>
                    </a:cubicBezTo>
                    <a:cubicBezTo>
                      <a:pt x="12394" y="79521"/>
                      <a:pt x="19472" y="69077"/>
                      <a:pt x="23567" y="57357"/>
                    </a:cubicBezTo>
                    <a:cubicBezTo>
                      <a:pt x="29932" y="39139"/>
                      <a:pt x="28656" y="19263"/>
                      <a:pt x="27296" y="0"/>
                    </a:cubicBezTo>
                    <a:cubicBezTo>
                      <a:pt x="30413" y="17837"/>
                      <a:pt x="31955" y="35939"/>
                      <a:pt x="31938" y="54058"/>
                    </a:cubicBezTo>
                    <a:cubicBezTo>
                      <a:pt x="31938" y="60142"/>
                      <a:pt x="31689" y="66441"/>
                      <a:pt x="29054" y="71929"/>
                    </a:cubicBezTo>
                    <a:cubicBezTo>
                      <a:pt x="26517" y="77200"/>
                      <a:pt x="22008" y="81212"/>
                      <a:pt x="18229" y="85671"/>
                    </a:cubicBezTo>
                    <a:cubicBezTo>
                      <a:pt x="8150" y="97590"/>
                      <a:pt x="491" y="118146"/>
                      <a:pt x="1884" y="13154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8137817" y="-549520"/>
                <a:ext cx="200197" cy="508078"/>
              </a:xfrm>
              <a:custGeom>
                <a:avLst/>
                <a:gdLst/>
                <a:ahLst/>
                <a:cxnLst/>
                <a:rect l="l" t="t" r="r" b="b"/>
                <a:pathLst>
                  <a:path w="47356" h="120184" extrusionOk="0">
                    <a:moveTo>
                      <a:pt x="45" y="120168"/>
                    </a:moveTo>
                    <a:cubicBezTo>
                      <a:pt x="-319" y="105050"/>
                      <a:pt x="1405" y="89252"/>
                      <a:pt x="9478" y="76471"/>
                    </a:cubicBezTo>
                    <a:cubicBezTo>
                      <a:pt x="14252" y="68895"/>
                      <a:pt x="20999" y="62795"/>
                      <a:pt x="26552" y="55766"/>
                    </a:cubicBezTo>
                    <a:cubicBezTo>
                      <a:pt x="39018" y="40001"/>
                      <a:pt x="45135" y="19976"/>
                      <a:pt x="47357" y="0"/>
                    </a:cubicBezTo>
                    <a:cubicBezTo>
                      <a:pt x="46644" y="22761"/>
                      <a:pt x="45533" y="46831"/>
                      <a:pt x="33051" y="65861"/>
                    </a:cubicBezTo>
                    <a:cubicBezTo>
                      <a:pt x="27348" y="74564"/>
                      <a:pt x="19573" y="81676"/>
                      <a:pt x="12992" y="89716"/>
                    </a:cubicBezTo>
                    <a:cubicBezTo>
                      <a:pt x="6411" y="97756"/>
                      <a:pt x="824" y="107371"/>
                      <a:pt x="45" y="12018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8194999" y="-380132"/>
                <a:ext cx="209591" cy="547533"/>
              </a:xfrm>
              <a:custGeom>
                <a:avLst/>
                <a:gdLst/>
                <a:ahLst/>
                <a:cxnLst/>
                <a:rect l="l" t="t" r="r" b="b"/>
                <a:pathLst>
                  <a:path w="49578" h="129517" extrusionOk="0">
                    <a:moveTo>
                      <a:pt x="1190" y="129518"/>
                    </a:moveTo>
                    <a:cubicBezTo>
                      <a:pt x="-87" y="117997"/>
                      <a:pt x="-1297" y="105929"/>
                      <a:pt x="3013" y="95186"/>
                    </a:cubicBezTo>
                    <a:cubicBezTo>
                      <a:pt x="7124" y="84975"/>
                      <a:pt x="15678" y="77333"/>
                      <a:pt x="21961" y="68282"/>
                    </a:cubicBezTo>
                    <a:cubicBezTo>
                      <a:pt x="35985" y="48041"/>
                      <a:pt x="37975" y="21733"/>
                      <a:pt x="49579" y="0"/>
                    </a:cubicBezTo>
                    <a:cubicBezTo>
                      <a:pt x="45152" y="12068"/>
                      <a:pt x="40677" y="24269"/>
                      <a:pt x="39069" y="37017"/>
                    </a:cubicBezTo>
                    <a:cubicBezTo>
                      <a:pt x="37792" y="47146"/>
                      <a:pt x="38289" y="57722"/>
                      <a:pt x="34427" y="67171"/>
                    </a:cubicBezTo>
                    <a:cubicBezTo>
                      <a:pt x="30167" y="77598"/>
                      <a:pt x="21215" y="85223"/>
                      <a:pt x="13739" y="93661"/>
                    </a:cubicBezTo>
                    <a:cubicBezTo>
                      <a:pt x="6262" y="102099"/>
                      <a:pt x="-219" y="113073"/>
                      <a:pt x="1190" y="12950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8261719" y="-275292"/>
                <a:ext cx="226970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53689" h="136331" extrusionOk="0">
                    <a:moveTo>
                      <a:pt x="4986" y="136331"/>
                    </a:moveTo>
                    <a:cubicBezTo>
                      <a:pt x="-1695" y="124545"/>
                      <a:pt x="-1662" y="109244"/>
                      <a:pt x="5085" y="97491"/>
                    </a:cubicBezTo>
                    <a:cubicBezTo>
                      <a:pt x="8566" y="91440"/>
                      <a:pt x="13589" y="86417"/>
                      <a:pt x="17369" y="80565"/>
                    </a:cubicBezTo>
                    <a:cubicBezTo>
                      <a:pt x="24895" y="68912"/>
                      <a:pt x="27033" y="54721"/>
                      <a:pt x="31244" y="41493"/>
                    </a:cubicBezTo>
                    <a:cubicBezTo>
                      <a:pt x="36035" y="26424"/>
                      <a:pt x="43710" y="12267"/>
                      <a:pt x="53690" y="0"/>
                    </a:cubicBezTo>
                    <a:cubicBezTo>
                      <a:pt x="40627" y="16776"/>
                      <a:pt x="39930" y="39769"/>
                      <a:pt x="32471" y="59678"/>
                    </a:cubicBezTo>
                    <a:cubicBezTo>
                      <a:pt x="28559" y="70138"/>
                      <a:pt x="22740" y="79770"/>
                      <a:pt x="17817" y="89782"/>
                    </a:cubicBezTo>
                    <a:cubicBezTo>
                      <a:pt x="14020" y="97507"/>
                      <a:pt x="10738" y="105481"/>
                      <a:pt x="7472" y="113438"/>
                    </a:cubicBezTo>
                    <a:cubicBezTo>
                      <a:pt x="4455" y="120782"/>
                      <a:pt x="1405" y="128954"/>
                      <a:pt x="4969" y="13633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8369189" y="-162669"/>
                <a:ext cx="142281" cy="610396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44387" extrusionOk="0">
                    <a:moveTo>
                      <a:pt x="10962" y="144371"/>
                    </a:moveTo>
                    <a:cubicBezTo>
                      <a:pt x="-244" y="131888"/>
                      <a:pt x="-3212" y="112642"/>
                      <a:pt x="3701" y="97375"/>
                    </a:cubicBezTo>
                    <a:cubicBezTo>
                      <a:pt x="6917" y="90263"/>
                      <a:pt x="11973" y="84146"/>
                      <a:pt x="15620" y="77250"/>
                    </a:cubicBezTo>
                    <a:cubicBezTo>
                      <a:pt x="28020" y="53743"/>
                      <a:pt x="22616" y="24186"/>
                      <a:pt x="33656" y="0"/>
                    </a:cubicBezTo>
                    <a:cubicBezTo>
                      <a:pt x="28219" y="13328"/>
                      <a:pt x="29147" y="28248"/>
                      <a:pt x="29363" y="42637"/>
                    </a:cubicBezTo>
                    <a:cubicBezTo>
                      <a:pt x="29578" y="57026"/>
                      <a:pt x="28699" y="72343"/>
                      <a:pt x="20427" y="84113"/>
                    </a:cubicBezTo>
                    <a:cubicBezTo>
                      <a:pt x="17609" y="88125"/>
                      <a:pt x="13995" y="91606"/>
                      <a:pt x="11724" y="95966"/>
                    </a:cubicBezTo>
                    <a:cubicBezTo>
                      <a:pt x="8525" y="102099"/>
                      <a:pt x="8309" y="109327"/>
                      <a:pt x="8442" y="116256"/>
                    </a:cubicBezTo>
                    <a:cubicBezTo>
                      <a:pt x="8591" y="124561"/>
                      <a:pt x="9122" y="132866"/>
                      <a:pt x="10962" y="144388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8507448" y="-111227"/>
                <a:ext cx="138193" cy="687907"/>
              </a:xfrm>
              <a:custGeom>
                <a:avLst/>
                <a:gdLst/>
                <a:ahLst/>
                <a:cxnLst/>
                <a:rect l="l" t="t" r="r" b="b"/>
                <a:pathLst>
                  <a:path w="32689" h="162722" extrusionOk="0">
                    <a:moveTo>
                      <a:pt x="12507" y="162722"/>
                    </a:moveTo>
                    <a:cubicBezTo>
                      <a:pt x="7219" y="155478"/>
                      <a:pt x="2826" y="147438"/>
                      <a:pt x="952" y="138669"/>
                    </a:cubicBezTo>
                    <a:cubicBezTo>
                      <a:pt x="-937" y="129916"/>
                      <a:pt x="-125" y="120367"/>
                      <a:pt x="4384" y="112626"/>
                    </a:cubicBezTo>
                    <a:cubicBezTo>
                      <a:pt x="7202" y="107785"/>
                      <a:pt x="11313" y="103840"/>
                      <a:pt x="14579" y="99298"/>
                    </a:cubicBezTo>
                    <a:cubicBezTo>
                      <a:pt x="18790" y="93462"/>
                      <a:pt x="21591" y="86599"/>
                      <a:pt x="22669" y="79488"/>
                    </a:cubicBezTo>
                    <a:cubicBezTo>
                      <a:pt x="24674" y="66342"/>
                      <a:pt x="20911" y="53047"/>
                      <a:pt x="20580" y="39736"/>
                    </a:cubicBezTo>
                    <a:cubicBezTo>
                      <a:pt x="20248" y="25910"/>
                      <a:pt x="23730" y="12018"/>
                      <a:pt x="30543" y="0"/>
                    </a:cubicBezTo>
                    <a:cubicBezTo>
                      <a:pt x="25304" y="12798"/>
                      <a:pt x="23464" y="26955"/>
                      <a:pt x="25254" y="40664"/>
                    </a:cubicBezTo>
                    <a:cubicBezTo>
                      <a:pt x="27310" y="56313"/>
                      <a:pt x="33991" y="71564"/>
                      <a:pt x="32466" y="87279"/>
                    </a:cubicBezTo>
                    <a:cubicBezTo>
                      <a:pt x="31819" y="93877"/>
                      <a:pt x="29697" y="100342"/>
                      <a:pt x="26299" y="106028"/>
                    </a:cubicBezTo>
                    <a:cubicBezTo>
                      <a:pt x="23282" y="111084"/>
                      <a:pt x="19303" y="115510"/>
                      <a:pt x="16253" y="120533"/>
                    </a:cubicBezTo>
                    <a:cubicBezTo>
                      <a:pt x="8711" y="132949"/>
                      <a:pt x="7401" y="148930"/>
                      <a:pt x="12523" y="16272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8665214" y="49679"/>
                <a:ext cx="126271" cy="664149"/>
              </a:xfrm>
              <a:custGeom>
                <a:avLst/>
                <a:gdLst/>
                <a:ahLst/>
                <a:cxnLst/>
                <a:rect l="l" t="t" r="r" b="b"/>
                <a:pathLst>
                  <a:path w="29869" h="157102" extrusionOk="0">
                    <a:moveTo>
                      <a:pt x="14261" y="157102"/>
                    </a:moveTo>
                    <a:cubicBezTo>
                      <a:pt x="9039" y="150836"/>
                      <a:pt x="3684" y="144321"/>
                      <a:pt x="1347" y="136497"/>
                    </a:cubicBezTo>
                    <a:cubicBezTo>
                      <a:pt x="-2084" y="124976"/>
                      <a:pt x="1579" y="112576"/>
                      <a:pt x="6287" y="101502"/>
                    </a:cubicBezTo>
                    <a:cubicBezTo>
                      <a:pt x="10995" y="90429"/>
                      <a:pt x="16863" y="79521"/>
                      <a:pt x="18024" y="67552"/>
                    </a:cubicBezTo>
                    <a:cubicBezTo>
                      <a:pt x="19118" y="56164"/>
                      <a:pt x="15836" y="44891"/>
                      <a:pt x="13548" y="33685"/>
                    </a:cubicBezTo>
                    <a:cubicBezTo>
                      <a:pt x="11244" y="22479"/>
                      <a:pt x="10017" y="10361"/>
                      <a:pt x="14858" y="0"/>
                    </a:cubicBezTo>
                    <a:cubicBezTo>
                      <a:pt x="14294" y="17655"/>
                      <a:pt x="17212" y="35409"/>
                      <a:pt x="23395" y="51953"/>
                    </a:cubicBezTo>
                    <a:cubicBezTo>
                      <a:pt x="26080" y="59148"/>
                      <a:pt x="29412" y="66292"/>
                      <a:pt x="29827" y="73951"/>
                    </a:cubicBezTo>
                    <a:cubicBezTo>
                      <a:pt x="30672" y="90114"/>
                      <a:pt x="18621" y="103757"/>
                      <a:pt x="13034" y="118958"/>
                    </a:cubicBezTo>
                    <a:cubicBezTo>
                      <a:pt x="8989" y="129982"/>
                      <a:pt x="8409" y="142249"/>
                      <a:pt x="14277" y="157102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8816980" y="191456"/>
                <a:ext cx="131454" cy="641443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151731" extrusionOk="0">
                    <a:moveTo>
                      <a:pt x="14533" y="151731"/>
                    </a:moveTo>
                    <a:cubicBezTo>
                      <a:pt x="2134" y="140558"/>
                      <a:pt x="-3569" y="121809"/>
                      <a:pt x="2349" y="106194"/>
                    </a:cubicBezTo>
                    <a:cubicBezTo>
                      <a:pt x="4885" y="99497"/>
                      <a:pt x="9278" y="93695"/>
                      <a:pt x="12727" y="87412"/>
                    </a:cubicBezTo>
                    <a:cubicBezTo>
                      <a:pt x="17003" y="79604"/>
                      <a:pt x="19855" y="70818"/>
                      <a:pt x="19457" y="61916"/>
                    </a:cubicBezTo>
                    <a:cubicBezTo>
                      <a:pt x="19009" y="52053"/>
                      <a:pt x="14616" y="42670"/>
                      <a:pt x="14268" y="32790"/>
                    </a:cubicBezTo>
                    <a:cubicBezTo>
                      <a:pt x="13854" y="21285"/>
                      <a:pt x="18943" y="10394"/>
                      <a:pt x="23900" y="0"/>
                    </a:cubicBezTo>
                    <a:cubicBezTo>
                      <a:pt x="17086" y="17588"/>
                      <a:pt x="19755" y="37531"/>
                      <a:pt x="25789" y="55418"/>
                    </a:cubicBezTo>
                    <a:cubicBezTo>
                      <a:pt x="28143" y="62380"/>
                      <a:pt x="31011" y="69376"/>
                      <a:pt x="31094" y="76719"/>
                    </a:cubicBezTo>
                    <a:cubicBezTo>
                      <a:pt x="31193" y="85240"/>
                      <a:pt x="27464" y="93413"/>
                      <a:pt x="22441" y="100309"/>
                    </a:cubicBezTo>
                    <a:cubicBezTo>
                      <a:pt x="18280" y="105995"/>
                      <a:pt x="13158" y="111084"/>
                      <a:pt x="10107" y="117433"/>
                    </a:cubicBezTo>
                    <a:cubicBezTo>
                      <a:pt x="5416" y="127164"/>
                      <a:pt x="6361" y="139381"/>
                      <a:pt x="14550" y="151715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8957227" y="212548"/>
                <a:ext cx="126669" cy="702835"/>
              </a:xfrm>
              <a:custGeom>
                <a:avLst/>
                <a:gdLst/>
                <a:ahLst/>
                <a:cxnLst/>
                <a:rect l="l" t="t" r="r" b="b"/>
                <a:pathLst>
                  <a:path w="29963" h="166253" extrusionOk="0">
                    <a:moveTo>
                      <a:pt x="9740" y="166253"/>
                    </a:moveTo>
                    <a:cubicBezTo>
                      <a:pt x="2181" y="153339"/>
                      <a:pt x="-2826" y="137674"/>
                      <a:pt x="1749" y="123418"/>
                    </a:cubicBezTo>
                    <a:cubicBezTo>
                      <a:pt x="5430" y="111996"/>
                      <a:pt x="14796" y="102928"/>
                      <a:pt x="17796" y="91307"/>
                    </a:cubicBezTo>
                    <a:cubicBezTo>
                      <a:pt x="20797" y="79703"/>
                      <a:pt x="17017" y="67569"/>
                      <a:pt x="16271" y="55600"/>
                    </a:cubicBezTo>
                    <a:cubicBezTo>
                      <a:pt x="15094" y="36354"/>
                      <a:pt x="21874" y="17506"/>
                      <a:pt x="29964" y="0"/>
                    </a:cubicBezTo>
                    <a:cubicBezTo>
                      <a:pt x="20548" y="24103"/>
                      <a:pt x="21195" y="51025"/>
                      <a:pt x="25422" y="76554"/>
                    </a:cubicBezTo>
                    <a:cubicBezTo>
                      <a:pt x="26649" y="84013"/>
                      <a:pt x="28174" y="91589"/>
                      <a:pt x="27113" y="99082"/>
                    </a:cubicBezTo>
                    <a:cubicBezTo>
                      <a:pt x="25521" y="110255"/>
                      <a:pt x="18426" y="119721"/>
                      <a:pt x="13022" y="129634"/>
                    </a:cubicBezTo>
                    <a:cubicBezTo>
                      <a:pt x="7618" y="139547"/>
                      <a:pt x="3855" y="151897"/>
                      <a:pt x="9723" y="16625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36"/>
            <p:cNvSpPr/>
            <p:nvPr/>
          </p:nvSpPr>
          <p:spPr>
            <a:xfrm>
              <a:off x="8052859" y="-578817"/>
              <a:ext cx="1236704" cy="1658097"/>
            </a:xfrm>
            <a:custGeom>
              <a:avLst/>
              <a:gdLst/>
              <a:ahLst/>
              <a:cxnLst/>
              <a:rect l="l" t="t" r="r" b="b"/>
              <a:pathLst>
                <a:path w="292538" h="392217" extrusionOk="0">
                  <a:moveTo>
                    <a:pt x="0" y="0"/>
                  </a:moveTo>
                  <a:cubicBezTo>
                    <a:pt x="12715" y="65613"/>
                    <a:pt x="7294" y="137160"/>
                    <a:pt x="41145" y="194799"/>
                  </a:cubicBezTo>
                  <a:cubicBezTo>
                    <a:pt x="56130" y="220311"/>
                    <a:pt x="77847" y="241099"/>
                    <a:pt x="99513" y="261241"/>
                  </a:cubicBezTo>
                  <a:cubicBezTo>
                    <a:pt x="153870" y="311735"/>
                    <a:pt x="210912" y="361135"/>
                    <a:pt x="278282" y="392217"/>
                  </a:cubicBezTo>
                  <a:lnTo>
                    <a:pt x="292538" y="381276"/>
                  </a:lnTo>
                  <a:cubicBezTo>
                    <a:pt x="221008" y="357670"/>
                    <a:pt x="162009" y="307276"/>
                    <a:pt x="105000" y="258041"/>
                  </a:cubicBezTo>
                  <a:cubicBezTo>
                    <a:pt x="85290" y="241016"/>
                    <a:pt x="65347" y="223726"/>
                    <a:pt x="50842" y="202093"/>
                  </a:cubicBezTo>
                  <a:cubicBezTo>
                    <a:pt x="12284" y="144603"/>
                    <a:pt x="19014" y="689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EA76527-7D36-4B63-9915-44D41164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4" y="1355889"/>
            <a:ext cx="2620882" cy="633876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28C13A7-ABC3-45FA-9285-45D02D53F8F4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28F271F-05C5-4E5E-B946-4D18ABD955EB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134" b="1134"/>
          <a:stretch>
            <a:fillRect/>
          </a:stretch>
        </p:blipFill>
        <p:spPr/>
      </p:pic>
      <p:pic>
        <p:nvPicPr>
          <p:cNvPr id="41" name="Picture 40">
            <a:hlinkClick r:id="rId6" action="ppaction://hlinkfile"/>
            <a:extLst>
              <a:ext uri="{FF2B5EF4-FFF2-40B4-BE49-F238E27FC236}">
                <a16:creationId xmlns:a16="http://schemas.microsoft.com/office/drawing/2014/main" id="{C66FFC96-57F6-4CAE-9340-6B94C1F66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439" y="4392079"/>
            <a:ext cx="1551118" cy="7028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D774E1B-403F-4F1E-A9B0-BD1EF4AEE80E}"/>
              </a:ext>
            </a:extLst>
          </p:cNvPr>
          <p:cNvSpPr/>
          <p:nvPr/>
        </p:nvSpPr>
        <p:spPr>
          <a:xfrm>
            <a:off x="3975035" y="4435800"/>
            <a:ext cx="13296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173101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5"/>
          <p:cNvSpPr txBox="1">
            <a:spLocks noGrp="1"/>
          </p:cNvSpPr>
          <p:nvPr>
            <p:ph type="title"/>
          </p:nvPr>
        </p:nvSpPr>
        <p:spPr>
          <a:xfrm>
            <a:off x="6520531" y="1330720"/>
            <a:ext cx="673993" cy="2325829"/>
          </a:xfrm>
          <a:prstGeom prst="rect">
            <a:avLst/>
          </a:prstGeom>
        </p:spPr>
        <p:txBody>
          <a:bodyPr spcFirstLastPara="1" vert="wordArtVert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75C6E"/>
                </a:solidFill>
                <a:latin typeface="Bahnschrift" panose="020B0502040204020203" pitchFamily="34" charset="0"/>
              </a:rPr>
              <a:t>SWOT</a:t>
            </a:r>
          </a:p>
        </p:txBody>
      </p:sp>
      <p:sp>
        <p:nvSpPr>
          <p:cNvPr id="922" name="Google Shape;922;p35"/>
          <p:cNvSpPr/>
          <p:nvPr/>
        </p:nvSpPr>
        <p:spPr>
          <a:xfrm>
            <a:off x="-852225" y="-4027225"/>
            <a:ext cx="50100" cy="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9" name="Google Shape;939;p35"/>
          <p:cNvGrpSpPr/>
          <p:nvPr/>
        </p:nvGrpSpPr>
        <p:grpSpPr>
          <a:xfrm>
            <a:off x="7780874" y="2314713"/>
            <a:ext cx="1580108" cy="2970636"/>
            <a:chOff x="7640717" y="2526194"/>
            <a:chExt cx="1580108" cy="2970636"/>
          </a:xfrm>
        </p:grpSpPr>
        <p:sp>
          <p:nvSpPr>
            <p:cNvPr id="940" name="Google Shape;940;p35"/>
            <p:cNvSpPr/>
            <p:nvPr/>
          </p:nvSpPr>
          <p:spPr>
            <a:xfrm>
              <a:off x="7731481" y="2526194"/>
              <a:ext cx="448310" cy="562530"/>
            </a:xfrm>
            <a:custGeom>
              <a:avLst/>
              <a:gdLst/>
              <a:ahLst/>
              <a:cxnLst/>
              <a:rect l="l" t="t" r="r" b="b"/>
              <a:pathLst>
                <a:path w="121411" h="152344" extrusionOk="0">
                  <a:moveTo>
                    <a:pt x="52185" y="45853"/>
                  </a:moveTo>
                  <a:cubicBezTo>
                    <a:pt x="54738" y="30568"/>
                    <a:pt x="57308" y="15284"/>
                    <a:pt x="59860" y="0"/>
                  </a:cubicBezTo>
                  <a:cubicBezTo>
                    <a:pt x="62728" y="15019"/>
                    <a:pt x="65613" y="30038"/>
                    <a:pt x="68481" y="45073"/>
                  </a:cubicBezTo>
                  <a:cubicBezTo>
                    <a:pt x="77200" y="37000"/>
                    <a:pt x="85754" y="27286"/>
                    <a:pt x="91755" y="21766"/>
                  </a:cubicBezTo>
                  <a:cubicBezTo>
                    <a:pt x="89186" y="29126"/>
                    <a:pt x="82522" y="44643"/>
                    <a:pt x="80300" y="52881"/>
                  </a:cubicBezTo>
                  <a:cubicBezTo>
                    <a:pt x="95916" y="54307"/>
                    <a:pt x="105083" y="56164"/>
                    <a:pt x="121412" y="56943"/>
                  </a:cubicBezTo>
                  <a:cubicBezTo>
                    <a:pt x="111300" y="60507"/>
                    <a:pt x="88721" y="68099"/>
                    <a:pt x="84544" y="70387"/>
                  </a:cubicBezTo>
                  <a:cubicBezTo>
                    <a:pt x="87810" y="78294"/>
                    <a:pt x="91092" y="86218"/>
                    <a:pt x="94358" y="94126"/>
                  </a:cubicBezTo>
                  <a:cubicBezTo>
                    <a:pt x="86633" y="88207"/>
                    <a:pt x="79554" y="84245"/>
                    <a:pt x="70984" y="77300"/>
                  </a:cubicBezTo>
                  <a:cubicBezTo>
                    <a:pt x="68464" y="103525"/>
                    <a:pt x="67403" y="125108"/>
                    <a:pt x="64751" y="152345"/>
                  </a:cubicBezTo>
                  <a:cubicBezTo>
                    <a:pt x="61187" y="118627"/>
                    <a:pt x="59098" y="102895"/>
                    <a:pt x="55749" y="78825"/>
                  </a:cubicBezTo>
                  <a:cubicBezTo>
                    <a:pt x="49234" y="86467"/>
                    <a:pt x="39388" y="94905"/>
                    <a:pt x="32326" y="102049"/>
                  </a:cubicBezTo>
                  <a:cubicBezTo>
                    <a:pt x="36569" y="92650"/>
                    <a:pt x="38857" y="81759"/>
                    <a:pt x="43151" y="71465"/>
                  </a:cubicBezTo>
                  <a:cubicBezTo>
                    <a:pt x="16644" y="67121"/>
                    <a:pt x="19959" y="67022"/>
                    <a:pt x="0" y="63441"/>
                  </a:cubicBezTo>
                  <a:cubicBezTo>
                    <a:pt x="14638" y="60507"/>
                    <a:pt x="26126" y="57142"/>
                    <a:pt x="39636" y="53959"/>
                  </a:cubicBezTo>
                  <a:cubicBezTo>
                    <a:pt x="41974" y="53412"/>
                    <a:pt x="34563" y="33121"/>
                    <a:pt x="30817" y="21932"/>
                  </a:cubicBezTo>
                  <a:cubicBezTo>
                    <a:pt x="37332" y="28049"/>
                    <a:pt x="43117" y="37133"/>
                    <a:pt x="52185" y="4585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1" name="Google Shape;941;p35"/>
            <p:cNvGrpSpPr/>
            <p:nvPr/>
          </p:nvGrpSpPr>
          <p:grpSpPr>
            <a:xfrm>
              <a:off x="7640717" y="3425811"/>
              <a:ext cx="1580108" cy="2071020"/>
              <a:chOff x="7709455" y="-991739"/>
              <a:chExt cx="1580108" cy="2071020"/>
            </a:xfrm>
          </p:grpSpPr>
          <p:grpSp>
            <p:nvGrpSpPr>
              <p:cNvPr id="942" name="Google Shape;942;p35"/>
              <p:cNvGrpSpPr/>
              <p:nvPr/>
            </p:nvGrpSpPr>
            <p:grpSpPr>
              <a:xfrm>
                <a:off x="7709455" y="-991739"/>
                <a:ext cx="1374440" cy="2034245"/>
                <a:chOff x="7709455" y="-991739"/>
                <a:chExt cx="1374440" cy="2034245"/>
              </a:xfrm>
            </p:grpSpPr>
            <p:sp>
              <p:nvSpPr>
                <p:cNvPr id="943" name="Google Shape;943;p35"/>
                <p:cNvSpPr/>
                <p:nvPr/>
              </p:nvSpPr>
              <p:spPr>
                <a:xfrm>
                  <a:off x="7955024" y="695695"/>
                  <a:ext cx="1068860" cy="346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35" h="82037" extrusionOk="0">
                      <a:moveTo>
                        <a:pt x="252836" y="59264"/>
                      </a:moveTo>
                      <a:cubicBezTo>
                        <a:pt x="214261" y="53926"/>
                        <a:pt x="177957" y="79736"/>
                        <a:pt x="139066" y="81891"/>
                      </a:cubicBezTo>
                      <a:cubicBezTo>
                        <a:pt x="111266" y="83433"/>
                        <a:pt x="83914" y="72608"/>
                        <a:pt x="60988" y="56810"/>
                      </a:cubicBezTo>
                      <a:cubicBezTo>
                        <a:pt x="38061" y="41012"/>
                        <a:pt x="18931" y="20407"/>
                        <a:pt x="0" y="0"/>
                      </a:cubicBezTo>
                      <a:cubicBezTo>
                        <a:pt x="49069" y="50759"/>
                        <a:pt x="124147" y="74929"/>
                        <a:pt x="193606" y="62297"/>
                      </a:cubicBezTo>
                      <a:cubicBezTo>
                        <a:pt x="213216" y="58733"/>
                        <a:pt x="233457" y="52450"/>
                        <a:pt x="252836" y="592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35"/>
                <p:cNvSpPr/>
                <p:nvPr/>
              </p:nvSpPr>
              <p:spPr>
                <a:xfrm>
                  <a:off x="7770848" y="533105"/>
                  <a:ext cx="1134737" cy="348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418" h="82520" extrusionOk="0">
                      <a:moveTo>
                        <a:pt x="268419" y="77731"/>
                      </a:moveTo>
                      <a:cubicBezTo>
                        <a:pt x="257759" y="74001"/>
                        <a:pt x="246205" y="72807"/>
                        <a:pt x="235015" y="74299"/>
                      </a:cubicBezTo>
                      <a:cubicBezTo>
                        <a:pt x="226030" y="75493"/>
                        <a:pt x="217361" y="78361"/>
                        <a:pt x="208475" y="80184"/>
                      </a:cubicBezTo>
                      <a:cubicBezTo>
                        <a:pt x="174061" y="87213"/>
                        <a:pt x="137740" y="77780"/>
                        <a:pt x="107454" y="59993"/>
                      </a:cubicBezTo>
                      <a:cubicBezTo>
                        <a:pt x="89600" y="49516"/>
                        <a:pt x="73553" y="36288"/>
                        <a:pt x="56396" y="24700"/>
                      </a:cubicBezTo>
                      <a:cubicBezTo>
                        <a:pt x="39238" y="13129"/>
                        <a:pt x="20473" y="3034"/>
                        <a:pt x="0" y="0"/>
                      </a:cubicBezTo>
                      <a:cubicBezTo>
                        <a:pt x="47179" y="6233"/>
                        <a:pt x="85008" y="40680"/>
                        <a:pt x="127960" y="61137"/>
                      </a:cubicBezTo>
                      <a:cubicBezTo>
                        <a:pt x="136464" y="65182"/>
                        <a:pt x="145316" y="68729"/>
                        <a:pt x="154632" y="70072"/>
                      </a:cubicBezTo>
                      <a:cubicBezTo>
                        <a:pt x="168375" y="72061"/>
                        <a:pt x="182300" y="69160"/>
                        <a:pt x="196142" y="68000"/>
                      </a:cubicBezTo>
                      <a:cubicBezTo>
                        <a:pt x="219284" y="66044"/>
                        <a:pt x="242807" y="68945"/>
                        <a:pt x="268419" y="777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35"/>
                <p:cNvSpPr/>
                <p:nvPr/>
              </p:nvSpPr>
              <p:spPr>
                <a:xfrm>
                  <a:off x="7709455" y="345844"/>
                  <a:ext cx="1040971" cy="40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238" h="95136" extrusionOk="0">
                      <a:moveTo>
                        <a:pt x="246238" y="95137"/>
                      </a:moveTo>
                      <a:cubicBezTo>
                        <a:pt x="233722" y="87727"/>
                        <a:pt x="218405" y="86848"/>
                        <a:pt x="203916" y="88091"/>
                      </a:cubicBezTo>
                      <a:cubicBezTo>
                        <a:pt x="189428" y="89335"/>
                        <a:pt x="175089" y="92484"/>
                        <a:pt x="160534" y="92385"/>
                      </a:cubicBezTo>
                      <a:cubicBezTo>
                        <a:pt x="148565" y="92302"/>
                        <a:pt x="136613" y="89998"/>
                        <a:pt x="125539" y="85472"/>
                      </a:cubicBezTo>
                      <a:cubicBezTo>
                        <a:pt x="90810" y="71299"/>
                        <a:pt x="68149" y="37564"/>
                        <a:pt x="36337" y="17671"/>
                      </a:cubicBezTo>
                      <a:cubicBezTo>
                        <a:pt x="24899" y="10527"/>
                        <a:pt x="12416" y="5238"/>
                        <a:pt x="0" y="0"/>
                      </a:cubicBezTo>
                      <a:cubicBezTo>
                        <a:pt x="32193" y="7858"/>
                        <a:pt x="63557" y="20788"/>
                        <a:pt x="89666" y="41228"/>
                      </a:cubicBezTo>
                      <a:cubicBezTo>
                        <a:pt x="101386" y="50411"/>
                        <a:pt x="112244" y="61187"/>
                        <a:pt x="125954" y="67005"/>
                      </a:cubicBezTo>
                      <a:cubicBezTo>
                        <a:pt x="149228" y="76869"/>
                        <a:pt x="175951" y="70602"/>
                        <a:pt x="201015" y="73852"/>
                      </a:cubicBezTo>
                      <a:cubicBezTo>
                        <a:pt x="217062" y="75924"/>
                        <a:pt x="232579" y="82041"/>
                        <a:pt x="246238" y="951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35"/>
                <p:cNvSpPr/>
                <p:nvPr/>
              </p:nvSpPr>
              <p:spPr>
                <a:xfrm>
                  <a:off x="7726137" y="194119"/>
                  <a:ext cx="840820" cy="40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93" h="95401" extrusionOk="0">
                      <a:moveTo>
                        <a:pt x="198877" y="95402"/>
                      </a:moveTo>
                      <a:cubicBezTo>
                        <a:pt x="185516" y="85787"/>
                        <a:pt x="167977" y="85108"/>
                        <a:pt x="151632" y="83151"/>
                      </a:cubicBezTo>
                      <a:cubicBezTo>
                        <a:pt x="125523" y="80051"/>
                        <a:pt x="99513" y="72625"/>
                        <a:pt x="77615" y="58087"/>
                      </a:cubicBezTo>
                      <a:cubicBezTo>
                        <a:pt x="59562" y="46101"/>
                        <a:pt x="44875" y="29723"/>
                        <a:pt x="27551" y="16726"/>
                      </a:cubicBezTo>
                      <a:cubicBezTo>
                        <a:pt x="18948" y="10261"/>
                        <a:pt x="9714" y="4658"/>
                        <a:pt x="0" y="0"/>
                      </a:cubicBezTo>
                      <a:cubicBezTo>
                        <a:pt x="23788" y="9863"/>
                        <a:pt x="47842" y="19893"/>
                        <a:pt x="68398" y="35392"/>
                      </a:cubicBezTo>
                      <a:cubicBezTo>
                        <a:pt x="77598" y="42338"/>
                        <a:pt x="86036" y="50328"/>
                        <a:pt x="95850" y="56396"/>
                      </a:cubicBezTo>
                      <a:cubicBezTo>
                        <a:pt x="125689" y="74830"/>
                        <a:pt x="164413" y="73205"/>
                        <a:pt x="198894" y="954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35"/>
                <p:cNvSpPr/>
                <p:nvPr/>
              </p:nvSpPr>
              <p:spPr>
                <a:xfrm>
                  <a:off x="7742113" y="41829"/>
                  <a:ext cx="680898" cy="42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64" h="100540" extrusionOk="0">
                      <a:moveTo>
                        <a:pt x="161064" y="100541"/>
                      </a:moveTo>
                      <a:cubicBezTo>
                        <a:pt x="142747" y="90048"/>
                        <a:pt x="121113" y="86865"/>
                        <a:pt x="102132" y="77615"/>
                      </a:cubicBezTo>
                      <a:cubicBezTo>
                        <a:pt x="63507" y="58783"/>
                        <a:pt x="39537" y="16826"/>
                        <a:pt x="0" y="0"/>
                      </a:cubicBezTo>
                      <a:cubicBezTo>
                        <a:pt x="26706" y="8786"/>
                        <a:pt x="51572" y="23142"/>
                        <a:pt x="72525" y="41907"/>
                      </a:cubicBezTo>
                      <a:cubicBezTo>
                        <a:pt x="82704" y="51008"/>
                        <a:pt x="92053" y="61203"/>
                        <a:pt x="103525" y="68613"/>
                      </a:cubicBezTo>
                      <a:cubicBezTo>
                        <a:pt x="120964" y="79869"/>
                        <a:pt x="142680" y="84295"/>
                        <a:pt x="161048" y="1005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35"/>
                <p:cNvSpPr/>
                <p:nvPr/>
              </p:nvSpPr>
              <p:spPr>
                <a:xfrm>
                  <a:off x="7750805" y="-224620"/>
                  <a:ext cx="527981" cy="53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92" h="127180" extrusionOk="0">
                      <a:moveTo>
                        <a:pt x="124893" y="127180"/>
                      </a:moveTo>
                      <a:cubicBezTo>
                        <a:pt x="104801" y="107139"/>
                        <a:pt x="76206" y="97673"/>
                        <a:pt x="55434" y="78327"/>
                      </a:cubicBezTo>
                      <a:cubicBezTo>
                        <a:pt x="31961" y="56479"/>
                        <a:pt x="20871" y="24352"/>
                        <a:pt x="0" y="0"/>
                      </a:cubicBezTo>
                      <a:cubicBezTo>
                        <a:pt x="11007" y="12914"/>
                        <a:pt x="22015" y="25827"/>
                        <a:pt x="33005" y="38741"/>
                      </a:cubicBezTo>
                      <a:cubicBezTo>
                        <a:pt x="43681" y="51273"/>
                        <a:pt x="54390" y="63822"/>
                        <a:pt x="66143" y="75360"/>
                      </a:cubicBezTo>
                      <a:cubicBezTo>
                        <a:pt x="82671" y="91589"/>
                        <a:pt x="101154" y="105680"/>
                        <a:pt x="124893" y="1271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35"/>
                <p:cNvSpPr/>
                <p:nvPr/>
              </p:nvSpPr>
              <p:spPr>
                <a:xfrm>
                  <a:off x="7815492" y="-375858"/>
                  <a:ext cx="377380" cy="537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68" h="127246" extrusionOk="0">
                      <a:moveTo>
                        <a:pt x="89268" y="127247"/>
                      </a:moveTo>
                      <a:cubicBezTo>
                        <a:pt x="80615" y="108067"/>
                        <a:pt x="57705" y="100541"/>
                        <a:pt x="42239" y="86284"/>
                      </a:cubicBezTo>
                      <a:cubicBezTo>
                        <a:pt x="30353" y="75327"/>
                        <a:pt x="22976" y="60374"/>
                        <a:pt x="17240" y="45272"/>
                      </a:cubicBezTo>
                      <a:cubicBezTo>
                        <a:pt x="11521" y="30154"/>
                        <a:pt x="7161" y="14488"/>
                        <a:pt x="0" y="0"/>
                      </a:cubicBezTo>
                      <a:cubicBezTo>
                        <a:pt x="12997" y="21501"/>
                        <a:pt x="26010" y="42985"/>
                        <a:pt x="39006" y="64485"/>
                      </a:cubicBezTo>
                      <a:cubicBezTo>
                        <a:pt x="42686" y="70569"/>
                        <a:pt x="46383" y="76670"/>
                        <a:pt x="51041" y="82024"/>
                      </a:cubicBezTo>
                      <a:cubicBezTo>
                        <a:pt x="57390" y="89302"/>
                        <a:pt x="65331" y="94988"/>
                        <a:pt x="72211" y="101768"/>
                      </a:cubicBezTo>
                      <a:cubicBezTo>
                        <a:pt x="79471" y="108929"/>
                        <a:pt x="85505" y="117300"/>
                        <a:pt x="89252" y="1272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35"/>
                <p:cNvSpPr/>
                <p:nvPr/>
              </p:nvSpPr>
              <p:spPr>
                <a:xfrm>
                  <a:off x="7885852" y="-526466"/>
                  <a:ext cx="250534" cy="51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63" h="122588" extrusionOk="0">
                      <a:moveTo>
                        <a:pt x="59264" y="122589"/>
                      </a:moveTo>
                      <a:cubicBezTo>
                        <a:pt x="58849" y="115941"/>
                        <a:pt x="54406" y="110189"/>
                        <a:pt x="49251" y="105962"/>
                      </a:cubicBezTo>
                      <a:cubicBezTo>
                        <a:pt x="44095" y="101751"/>
                        <a:pt x="38128" y="98635"/>
                        <a:pt x="32956" y="94441"/>
                      </a:cubicBezTo>
                      <a:cubicBezTo>
                        <a:pt x="19710" y="83715"/>
                        <a:pt x="12881" y="66906"/>
                        <a:pt x="9200" y="50262"/>
                      </a:cubicBezTo>
                      <a:cubicBezTo>
                        <a:pt x="5520" y="33619"/>
                        <a:pt x="4459" y="16445"/>
                        <a:pt x="0" y="0"/>
                      </a:cubicBezTo>
                      <a:cubicBezTo>
                        <a:pt x="7725" y="17290"/>
                        <a:pt x="14488" y="35011"/>
                        <a:pt x="20224" y="53047"/>
                      </a:cubicBezTo>
                      <a:cubicBezTo>
                        <a:pt x="22976" y="61717"/>
                        <a:pt x="25562" y="70586"/>
                        <a:pt x="30535" y="78211"/>
                      </a:cubicBezTo>
                      <a:cubicBezTo>
                        <a:pt x="39470" y="91921"/>
                        <a:pt x="55716" y="101071"/>
                        <a:pt x="59264" y="12257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35"/>
                <p:cNvSpPr/>
                <p:nvPr/>
              </p:nvSpPr>
              <p:spPr>
                <a:xfrm>
                  <a:off x="7913183" y="-737132"/>
                  <a:ext cx="194004" cy="54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91" h="127843" extrusionOk="0">
                      <a:moveTo>
                        <a:pt x="45770" y="127844"/>
                      </a:moveTo>
                      <a:cubicBezTo>
                        <a:pt x="45737" y="115079"/>
                        <a:pt x="37614" y="103856"/>
                        <a:pt x="29193" y="94242"/>
                      </a:cubicBezTo>
                      <a:cubicBezTo>
                        <a:pt x="20771" y="84643"/>
                        <a:pt x="11389" y="75111"/>
                        <a:pt x="7841" y="62828"/>
                      </a:cubicBezTo>
                      <a:cubicBezTo>
                        <a:pt x="5338" y="54158"/>
                        <a:pt x="6018" y="44941"/>
                        <a:pt x="5819" y="35906"/>
                      </a:cubicBezTo>
                      <a:cubicBezTo>
                        <a:pt x="5537" y="23739"/>
                        <a:pt x="3581" y="11621"/>
                        <a:pt x="0" y="0"/>
                      </a:cubicBezTo>
                      <a:cubicBezTo>
                        <a:pt x="6830" y="12997"/>
                        <a:pt x="12831" y="26623"/>
                        <a:pt x="15251" y="41095"/>
                      </a:cubicBezTo>
                      <a:cubicBezTo>
                        <a:pt x="16428" y="48190"/>
                        <a:pt x="16760" y="55434"/>
                        <a:pt x="18633" y="62364"/>
                      </a:cubicBezTo>
                      <a:cubicBezTo>
                        <a:pt x="21733" y="73802"/>
                        <a:pt x="28828" y="83649"/>
                        <a:pt x="35044" y="93744"/>
                      </a:cubicBezTo>
                      <a:cubicBezTo>
                        <a:pt x="41261" y="103840"/>
                        <a:pt x="46847" y="115063"/>
                        <a:pt x="45753" y="12782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35"/>
                <p:cNvSpPr/>
                <p:nvPr/>
              </p:nvSpPr>
              <p:spPr>
                <a:xfrm>
                  <a:off x="7989855" y="-991739"/>
                  <a:ext cx="99727" cy="61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0" h="146542" extrusionOk="0">
                      <a:moveTo>
                        <a:pt x="22877" y="146543"/>
                      </a:moveTo>
                      <a:cubicBezTo>
                        <a:pt x="22097" y="129651"/>
                        <a:pt x="11538" y="114897"/>
                        <a:pt x="6896" y="98635"/>
                      </a:cubicBezTo>
                      <a:cubicBezTo>
                        <a:pt x="2636" y="83732"/>
                        <a:pt x="3415" y="67934"/>
                        <a:pt x="3382" y="52434"/>
                      </a:cubicBezTo>
                      <a:cubicBezTo>
                        <a:pt x="3349" y="34912"/>
                        <a:pt x="2205" y="17390"/>
                        <a:pt x="0" y="0"/>
                      </a:cubicBezTo>
                      <a:cubicBezTo>
                        <a:pt x="11040" y="25546"/>
                        <a:pt x="16909" y="53312"/>
                        <a:pt x="17141" y="81146"/>
                      </a:cubicBezTo>
                      <a:cubicBezTo>
                        <a:pt x="17191" y="88108"/>
                        <a:pt x="16909" y="95104"/>
                        <a:pt x="17688" y="102016"/>
                      </a:cubicBezTo>
                      <a:cubicBezTo>
                        <a:pt x="19329" y="116571"/>
                        <a:pt x="25678" y="130977"/>
                        <a:pt x="22893" y="146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35"/>
                <p:cNvSpPr/>
                <p:nvPr/>
              </p:nvSpPr>
              <p:spPr>
                <a:xfrm>
                  <a:off x="8098508" y="-787309"/>
                  <a:ext cx="135018" cy="556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8" h="131540" extrusionOk="0">
                      <a:moveTo>
                        <a:pt x="1900" y="131540"/>
                      </a:moveTo>
                      <a:cubicBezTo>
                        <a:pt x="-2940" y="120102"/>
                        <a:pt x="2414" y="102265"/>
                        <a:pt x="7404" y="90893"/>
                      </a:cubicBezTo>
                      <a:cubicBezTo>
                        <a:pt x="12394" y="79521"/>
                        <a:pt x="19472" y="69077"/>
                        <a:pt x="23567" y="57357"/>
                      </a:cubicBezTo>
                      <a:cubicBezTo>
                        <a:pt x="29932" y="39139"/>
                        <a:pt x="28656" y="19263"/>
                        <a:pt x="27296" y="0"/>
                      </a:cubicBezTo>
                      <a:cubicBezTo>
                        <a:pt x="30413" y="17837"/>
                        <a:pt x="31955" y="35939"/>
                        <a:pt x="31938" y="54058"/>
                      </a:cubicBezTo>
                      <a:cubicBezTo>
                        <a:pt x="31938" y="60142"/>
                        <a:pt x="31689" y="66441"/>
                        <a:pt x="29054" y="71929"/>
                      </a:cubicBezTo>
                      <a:cubicBezTo>
                        <a:pt x="26517" y="77200"/>
                        <a:pt x="22008" y="81212"/>
                        <a:pt x="18229" y="85671"/>
                      </a:cubicBezTo>
                      <a:cubicBezTo>
                        <a:pt x="8150" y="97590"/>
                        <a:pt x="491" y="118146"/>
                        <a:pt x="1884" y="1315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35"/>
                <p:cNvSpPr/>
                <p:nvPr/>
              </p:nvSpPr>
              <p:spPr>
                <a:xfrm>
                  <a:off x="8137817" y="-549520"/>
                  <a:ext cx="200197" cy="508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6" h="120184" extrusionOk="0">
                      <a:moveTo>
                        <a:pt x="45" y="120168"/>
                      </a:moveTo>
                      <a:cubicBezTo>
                        <a:pt x="-319" y="105050"/>
                        <a:pt x="1405" y="89252"/>
                        <a:pt x="9478" y="76471"/>
                      </a:cubicBezTo>
                      <a:cubicBezTo>
                        <a:pt x="14252" y="68895"/>
                        <a:pt x="20999" y="62795"/>
                        <a:pt x="26552" y="55766"/>
                      </a:cubicBezTo>
                      <a:cubicBezTo>
                        <a:pt x="39018" y="40001"/>
                        <a:pt x="45135" y="19976"/>
                        <a:pt x="47357" y="0"/>
                      </a:cubicBezTo>
                      <a:cubicBezTo>
                        <a:pt x="46644" y="22761"/>
                        <a:pt x="45533" y="46831"/>
                        <a:pt x="33051" y="65861"/>
                      </a:cubicBezTo>
                      <a:cubicBezTo>
                        <a:pt x="27348" y="74564"/>
                        <a:pt x="19573" y="81676"/>
                        <a:pt x="12992" y="89716"/>
                      </a:cubicBezTo>
                      <a:cubicBezTo>
                        <a:pt x="6411" y="97756"/>
                        <a:pt x="824" y="107371"/>
                        <a:pt x="45" y="12018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35"/>
                <p:cNvSpPr/>
                <p:nvPr/>
              </p:nvSpPr>
              <p:spPr>
                <a:xfrm>
                  <a:off x="8194999" y="-380132"/>
                  <a:ext cx="209591" cy="547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78" h="129517" extrusionOk="0">
                      <a:moveTo>
                        <a:pt x="1190" y="129518"/>
                      </a:moveTo>
                      <a:cubicBezTo>
                        <a:pt x="-87" y="117997"/>
                        <a:pt x="-1297" y="105929"/>
                        <a:pt x="3013" y="95186"/>
                      </a:cubicBezTo>
                      <a:cubicBezTo>
                        <a:pt x="7124" y="84975"/>
                        <a:pt x="15678" y="77333"/>
                        <a:pt x="21961" y="68282"/>
                      </a:cubicBezTo>
                      <a:cubicBezTo>
                        <a:pt x="35985" y="48041"/>
                        <a:pt x="37975" y="21733"/>
                        <a:pt x="49579" y="0"/>
                      </a:cubicBezTo>
                      <a:cubicBezTo>
                        <a:pt x="45152" y="12068"/>
                        <a:pt x="40677" y="24269"/>
                        <a:pt x="39069" y="37017"/>
                      </a:cubicBezTo>
                      <a:cubicBezTo>
                        <a:pt x="37792" y="47146"/>
                        <a:pt x="38289" y="57722"/>
                        <a:pt x="34427" y="67171"/>
                      </a:cubicBezTo>
                      <a:cubicBezTo>
                        <a:pt x="30167" y="77598"/>
                        <a:pt x="21215" y="85223"/>
                        <a:pt x="13739" y="93661"/>
                      </a:cubicBezTo>
                      <a:cubicBezTo>
                        <a:pt x="6262" y="102099"/>
                        <a:pt x="-219" y="113073"/>
                        <a:pt x="1190" y="1295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35"/>
                <p:cNvSpPr/>
                <p:nvPr/>
              </p:nvSpPr>
              <p:spPr>
                <a:xfrm>
                  <a:off x="8261719" y="-275292"/>
                  <a:ext cx="226970" cy="57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89" h="136331" extrusionOk="0">
                      <a:moveTo>
                        <a:pt x="4986" y="136331"/>
                      </a:moveTo>
                      <a:cubicBezTo>
                        <a:pt x="-1695" y="124545"/>
                        <a:pt x="-1662" y="109244"/>
                        <a:pt x="5085" y="97491"/>
                      </a:cubicBezTo>
                      <a:cubicBezTo>
                        <a:pt x="8566" y="91440"/>
                        <a:pt x="13589" y="86417"/>
                        <a:pt x="17369" y="80565"/>
                      </a:cubicBezTo>
                      <a:cubicBezTo>
                        <a:pt x="24895" y="68912"/>
                        <a:pt x="27033" y="54721"/>
                        <a:pt x="31244" y="41493"/>
                      </a:cubicBezTo>
                      <a:cubicBezTo>
                        <a:pt x="36035" y="26424"/>
                        <a:pt x="43710" y="12267"/>
                        <a:pt x="53690" y="0"/>
                      </a:cubicBezTo>
                      <a:cubicBezTo>
                        <a:pt x="40627" y="16776"/>
                        <a:pt x="39930" y="39769"/>
                        <a:pt x="32471" y="59678"/>
                      </a:cubicBezTo>
                      <a:cubicBezTo>
                        <a:pt x="28559" y="70138"/>
                        <a:pt x="22740" y="79770"/>
                        <a:pt x="17817" y="89782"/>
                      </a:cubicBezTo>
                      <a:cubicBezTo>
                        <a:pt x="14020" y="97507"/>
                        <a:pt x="10738" y="105481"/>
                        <a:pt x="7472" y="113438"/>
                      </a:cubicBezTo>
                      <a:cubicBezTo>
                        <a:pt x="4455" y="120782"/>
                        <a:pt x="1405" y="128954"/>
                        <a:pt x="4969" y="1363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35"/>
                <p:cNvSpPr/>
                <p:nvPr/>
              </p:nvSpPr>
              <p:spPr>
                <a:xfrm>
                  <a:off x="8369189" y="-162669"/>
                  <a:ext cx="142281" cy="6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56" h="144387" extrusionOk="0">
                      <a:moveTo>
                        <a:pt x="10962" y="144371"/>
                      </a:moveTo>
                      <a:cubicBezTo>
                        <a:pt x="-244" y="131888"/>
                        <a:pt x="-3212" y="112642"/>
                        <a:pt x="3701" y="97375"/>
                      </a:cubicBezTo>
                      <a:cubicBezTo>
                        <a:pt x="6917" y="90263"/>
                        <a:pt x="11973" y="84146"/>
                        <a:pt x="15620" y="77250"/>
                      </a:cubicBezTo>
                      <a:cubicBezTo>
                        <a:pt x="28020" y="53743"/>
                        <a:pt x="22616" y="24186"/>
                        <a:pt x="33656" y="0"/>
                      </a:cubicBezTo>
                      <a:cubicBezTo>
                        <a:pt x="28219" y="13328"/>
                        <a:pt x="29147" y="28248"/>
                        <a:pt x="29363" y="42637"/>
                      </a:cubicBezTo>
                      <a:cubicBezTo>
                        <a:pt x="29578" y="57026"/>
                        <a:pt x="28699" y="72343"/>
                        <a:pt x="20427" y="84113"/>
                      </a:cubicBezTo>
                      <a:cubicBezTo>
                        <a:pt x="17609" y="88125"/>
                        <a:pt x="13995" y="91606"/>
                        <a:pt x="11724" y="95966"/>
                      </a:cubicBezTo>
                      <a:cubicBezTo>
                        <a:pt x="8525" y="102099"/>
                        <a:pt x="8309" y="109327"/>
                        <a:pt x="8442" y="116256"/>
                      </a:cubicBezTo>
                      <a:cubicBezTo>
                        <a:pt x="8591" y="124561"/>
                        <a:pt x="9122" y="132866"/>
                        <a:pt x="10962" y="1443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35"/>
                <p:cNvSpPr/>
                <p:nvPr/>
              </p:nvSpPr>
              <p:spPr>
                <a:xfrm>
                  <a:off x="8507448" y="-111227"/>
                  <a:ext cx="138193" cy="687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89" h="162722" extrusionOk="0">
                      <a:moveTo>
                        <a:pt x="12507" y="162722"/>
                      </a:moveTo>
                      <a:cubicBezTo>
                        <a:pt x="7219" y="155478"/>
                        <a:pt x="2826" y="147438"/>
                        <a:pt x="952" y="138669"/>
                      </a:cubicBezTo>
                      <a:cubicBezTo>
                        <a:pt x="-937" y="129916"/>
                        <a:pt x="-125" y="120367"/>
                        <a:pt x="4384" y="112626"/>
                      </a:cubicBezTo>
                      <a:cubicBezTo>
                        <a:pt x="7202" y="107785"/>
                        <a:pt x="11313" y="103840"/>
                        <a:pt x="14579" y="99298"/>
                      </a:cubicBezTo>
                      <a:cubicBezTo>
                        <a:pt x="18790" y="93462"/>
                        <a:pt x="21591" y="86599"/>
                        <a:pt x="22669" y="79488"/>
                      </a:cubicBezTo>
                      <a:cubicBezTo>
                        <a:pt x="24674" y="66342"/>
                        <a:pt x="20911" y="53047"/>
                        <a:pt x="20580" y="39736"/>
                      </a:cubicBezTo>
                      <a:cubicBezTo>
                        <a:pt x="20248" y="25910"/>
                        <a:pt x="23730" y="12018"/>
                        <a:pt x="30543" y="0"/>
                      </a:cubicBezTo>
                      <a:cubicBezTo>
                        <a:pt x="25304" y="12798"/>
                        <a:pt x="23464" y="26955"/>
                        <a:pt x="25254" y="40664"/>
                      </a:cubicBezTo>
                      <a:cubicBezTo>
                        <a:pt x="27310" y="56313"/>
                        <a:pt x="33991" y="71564"/>
                        <a:pt x="32466" y="87279"/>
                      </a:cubicBezTo>
                      <a:cubicBezTo>
                        <a:pt x="31819" y="93877"/>
                        <a:pt x="29697" y="100342"/>
                        <a:pt x="26299" y="106028"/>
                      </a:cubicBezTo>
                      <a:cubicBezTo>
                        <a:pt x="23282" y="111084"/>
                        <a:pt x="19303" y="115510"/>
                        <a:pt x="16253" y="120533"/>
                      </a:cubicBezTo>
                      <a:cubicBezTo>
                        <a:pt x="8711" y="132949"/>
                        <a:pt x="7401" y="148930"/>
                        <a:pt x="12523" y="1627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35"/>
                <p:cNvSpPr/>
                <p:nvPr/>
              </p:nvSpPr>
              <p:spPr>
                <a:xfrm>
                  <a:off x="8665214" y="49679"/>
                  <a:ext cx="126271" cy="664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69" h="157102" extrusionOk="0">
                      <a:moveTo>
                        <a:pt x="14261" y="157102"/>
                      </a:moveTo>
                      <a:cubicBezTo>
                        <a:pt x="9039" y="150836"/>
                        <a:pt x="3684" y="144321"/>
                        <a:pt x="1347" y="136497"/>
                      </a:cubicBezTo>
                      <a:cubicBezTo>
                        <a:pt x="-2084" y="124976"/>
                        <a:pt x="1579" y="112576"/>
                        <a:pt x="6287" y="101502"/>
                      </a:cubicBezTo>
                      <a:cubicBezTo>
                        <a:pt x="10995" y="90429"/>
                        <a:pt x="16863" y="79521"/>
                        <a:pt x="18024" y="67552"/>
                      </a:cubicBezTo>
                      <a:cubicBezTo>
                        <a:pt x="19118" y="56164"/>
                        <a:pt x="15836" y="44891"/>
                        <a:pt x="13548" y="33685"/>
                      </a:cubicBezTo>
                      <a:cubicBezTo>
                        <a:pt x="11244" y="22479"/>
                        <a:pt x="10017" y="10361"/>
                        <a:pt x="14858" y="0"/>
                      </a:cubicBezTo>
                      <a:cubicBezTo>
                        <a:pt x="14294" y="17655"/>
                        <a:pt x="17212" y="35409"/>
                        <a:pt x="23395" y="51953"/>
                      </a:cubicBezTo>
                      <a:cubicBezTo>
                        <a:pt x="26080" y="59148"/>
                        <a:pt x="29412" y="66292"/>
                        <a:pt x="29827" y="73951"/>
                      </a:cubicBezTo>
                      <a:cubicBezTo>
                        <a:pt x="30672" y="90114"/>
                        <a:pt x="18621" y="103757"/>
                        <a:pt x="13034" y="118958"/>
                      </a:cubicBezTo>
                      <a:cubicBezTo>
                        <a:pt x="8989" y="129982"/>
                        <a:pt x="8409" y="142249"/>
                        <a:pt x="14277" y="157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35"/>
                <p:cNvSpPr/>
                <p:nvPr/>
              </p:nvSpPr>
              <p:spPr>
                <a:xfrm>
                  <a:off x="8816980" y="191456"/>
                  <a:ext cx="131454" cy="641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95" h="151731" extrusionOk="0">
                      <a:moveTo>
                        <a:pt x="14533" y="151731"/>
                      </a:moveTo>
                      <a:cubicBezTo>
                        <a:pt x="2134" y="140558"/>
                        <a:pt x="-3569" y="121809"/>
                        <a:pt x="2349" y="106194"/>
                      </a:cubicBezTo>
                      <a:cubicBezTo>
                        <a:pt x="4885" y="99497"/>
                        <a:pt x="9278" y="93695"/>
                        <a:pt x="12727" y="87412"/>
                      </a:cubicBezTo>
                      <a:cubicBezTo>
                        <a:pt x="17003" y="79604"/>
                        <a:pt x="19855" y="70818"/>
                        <a:pt x="19457" y="61916"/>
                      </a:cubicBezTo>
                      <a:cubicBezTo>
                        <a:pt x="19009" y="52053"/>
                        <a:pt x="14616" y="42670"/>
                        <a:pt x="14268" y="32790"/>
                      </a:cubicBezTo>
                      <a:cubicBezTo>
                        <a:pt x="13854" y="21285"/>
                        <a:pt x="18943" y="10394"/>
                        <a:pt x="23900" y="0"/>
                      </a:cubicBezTo>
                      <a:cubicBezTo>
                        <a:pt x="17086" y="17588"/>
                        <a:pt x="19755" y="37531"/>
                        <a:pt x="25789" y="55418"/>
                      </a:cubicBezTo>
                      <a:cubicBezTo>
                        <a:pt x="28143" y="62380"/>
                        <a:pt x="31011" y="69376"/>
                        <a:pt x="31094" y="76719"/>
                      </a:cubicBezTo>
                      <a:cubicBezTo>
                        <a:pt x="31193" y="85240"/>
                        <a:pt x="27464" y="93413"/>
                        <a:pt x="22441" y="100309"/>
                      </a:cubicBezTo>
                      <a:cubicBezTo>
                        <a:pt x="18280" y="105995"/>
                        <a:pt x="13158" y="111084"/>
                        <a:pt x="10107" y="117433"/>
                      </a:cubicBezTo>
                      <a:cubicBezTo>
                        <a:pt x="5416" y="127164"/>
                        <a:pt x="6361" y="139381"/>
                        <a:pt x="14550" y="15171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35"/>
                <p:cNvSpPr/>
                <p:nvPr/>
              </p:nvSpPr>
              <p:spPr>
                <a:xfrm>
                  <a:off x="8957227" y="212548"/>
                  <a:ext cx="126669" cy="70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63" h="166253" extrusionOk="0">
                      <a:moveTo>
                        <a:pt x="9740" y="166253"/>
                      </a:moveTo>
                      <a:cubicBezTo>
                        <a:pt x="2181" y="153339"/>
                        <a:pt x="-2826" y="137674"/>
                        <a:pt x="1749" y="123418"/>
                      </a:cubicBezTo>
                      <a:cubicBezTo>
                        <a:pt x="5430" y="111996"/>
                        <a:pt x="14796" y="102928"/>
                        <a:pt x="17796" y="91307"/>
                      </a:cubicBezTo>
                      <a:cubicBezTo>
                        <a:pt x="20797" y="79703"/>
                        <a:pt x="17017" y="67569"/>
                        <a:pt x="16271" y="55600"/>
                      </a:cubicBezTo>
                      <a:cubicBezTo>
                        <a:pt x="15094" y="36354"/>
                        <a:pt x="21874" y="17506"/>
                        <a:pt x="29964" y="0"/>
                      </a:cubicBezTo>
                      <a:cubicBezTo>
                        <a:pt x="20548" y="24103"/>
                        <a:pt x="21195" y="51025"/>
                        <a:pt x="25422" y="76554"/>
                      </a:cubicBezTo>
                      <a:cubicBezTo>
                        <a:pt x="26649" y="84013"/>
                        <a:pt x="28174" y="91589"/>
                        <a:pt x="27113" y="99082"/>
                      </a:cubicBezTo>
                      <a:cubicBezTo>
                        <a:pt x="25521" y="110255"/>
                        <a:pt x="18426" y="119721"/>
                        <a:pt x="13022" y="129634"/>
                      </a:cubicBezTo>
                      <a:cubicBezTo>
                        <a:pt x="7618" y="139547"/>
                        <a:pt x="3855" y="151897"/>
                        <a:pt x="9723" y="16625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62" name="Google Shape;962;p35"/>
              <p:cNvSpPr/>
              <p:nvPr/>
            </p:nvSpPr>
            <p:spPr>
              <a:xfrm>
                <a:off x="8052859" y="-578817"/>
                <a:ext cx="1236704" cy="1658097"/>
              </a:xfrm>
              <a:custGeom>
                <a:avLst/>
                <a:gdLst/>
                <a:ahLst/>
                <a:cxnLst/>
                <a:rect l="l" t="t" r="r" b="b"/>
                <a:pathLst>
                  <a:path w="292538" h="392217" extrusionOk="0">
                    <a:moveTo>
                      <a:pt x="0" y="0"/>
                    </a:moveTo>
                    <a:cubicBezTo>
                      <a:pt x="12715" y="65613"/>
                      <a:pt x="7294" y="137160"/>
                      <a:pt x="41145" y="194799"/>
                    </a:cubicBezTo>
                    <a:cubicBezTo>
                      <a:pt x="56130" y="220311"/>
                      <a:pt x="77847" y="241099"/>
                      <a:pt x="99513" y="261241"/>
                    </a:cubicBezTo>
                    <a:cubicBezTo>
                      <a:pt x="153870" y="311735"/>
                      <a:pt x="210912" y="361135"/>
                      <a:pt x="278282" y="392217"/>
                    </a:cubicBezTo>
                    <a:lnTo>
                      <a:pt x="292538" y="381276"/>
                    </a:lnTo>
                    <a:cubicBezTo>
                      <a:pt x="221008" y="357670"/>
                      <a:pt x="162009" y="307276"/>
                      <a:pt x="105000" y="258041"/>
                    </a:cubicBezTo>
                    <a:cubicBezTo>
                      <a:pt x="85290" y="241016"/>
                      <a:pt x="65347" y="223726"/>
                      <a:pt x="50842" y="202093"/>
                    </a:cubicBezTo>
                    <a:cubicBezTo>
                      <a:pt x="12284" y="144603"/>
                      <a:pt x="19014" y="689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" name="Google Shape;2559;p61">
            <a:extLst>
              <a:ext uri="{FF2B5EF4-FFF2-40B4-BE49-F238E27FC236}">
                <a16:creationId xmlns:a16="http://schemas.microsoft.com/office/drawing/2014/main" id="{FEA1BF4E-005A-4BC5-B0AA-0CD209D664FF}"/>
              </a:ext>
            </a:extLst>
          </p:cNvPr>
          <p:cNvGrpSpPr/>
          <p:nvPr/>
        </p:nvGrpSpPr>
        <p:grpSpPr>
          <a:xfrm>
            <a:off x="1152315" y="172458"/>
            <a:ext cx="4848022" cy="4842519"/>
            <a:chOff x="1186975" y="238125"/>
            <a:chExt cx="5244275" cy="5238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Google Shape;2560;p61">
              <a:extLst>
                <a:ext uri="{FF2B5EF4-FFF2-40B4-BE49-F238E27FC236}">
                  <a16:creationId xmlns:a16="http://schemas.microsoft.com/office/drawing/2014/main" id="{C4D19781-A3A8-436C-B4E1-8AD7345B608D}"/>
                </a:ext>
              </a:extLst>
            </p:cNvPr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 w="19050">
              <a:solidFill>
                <a:srgbClr val="175C6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latin typeface="Bahnschrift" panose="020B0502040204020203" pitchFamily="34" charset="0"/>
              </a:endParaRPr>
            </a:p>
          </p:txBody>
        </p:sp>
        <p:sp>
          <p:nvSpPr>
            <p:cNvPr id="64" name="Google Shape;2561;p61">
              <a:extLst>
                <a:ext uri="{FF2B5EF4-FFF2-40B4-BE49-F238E27FC236}">
                  <a16:creationId xmlns:a16="http://schemas.microsoft.com/office/drawing/2014/main" id="{FD7165D5-5521-4DA0-B4D8-C31E00EC3D04}"/>
                </a:ext>
              </a:extLst>
            </p:cNvPr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rgbClr val="175C6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Bahnschrift" panose="020B0502040204020203" pitchFamily="34" charset="0"/>
              </a:endParaRPr>
            </a:p>
          </p:txBody>
        </p:sp>
        <p:sp>
          <p:nvSpPr>
            <p:cNvPr id="65" name="Google Shape;2562;p61">
              <a:extLst>
                <a:ext uri="{FF2B5EF4-FFF2-40B4-BE49-F238E27FC236}">
                  <a16:creationId xmlns:a16="http://schemas.microsoft.com/office/drawing/2014/main" id="{8C0F5D9F-5D13-4D76-B8E3-3AACBE0E532D}"/>
                </a:ext>
              </a:extLst>
            </p:cNvPr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 w="19050">
              <a:solidFill>
                <a:srgbClr val="175C6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Bahnschrift" panose="020B0502040204020203" pitchFamily="34" charset="0"/>
              </a:endParaRPr>
            </a:p>
          </p:txBody>
        </p:sp>
        <p:sp>
          <p:nvSpPr>
            <p:cNvPr id="66" name="Google Shape;2563;p61">
              <a:extLst>
                <a:ext uri="{FF2B5EF4-FFF2-40B4-BE49-F238E27FC236}">
                  <a16:creationId xmlns:a16="http://schemas.microsoft.com/office/drawing/2014/main" id="{382E2FA8-B18E-4135-B2BB-446DF0A55A58}"/>
                </a:ext>
              </a:extLst>
            </p:cNvPr>
            <p:cNvSpPr/>
            <p:nvPr/>
          </p:nvSpPr>
          <p:spPr>
            <a:xfrm>
              <a:off x="3232500" y="2847950"/>
              <a:ext cx="3198599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 w="19050">
              <a:solidFill>
                <a:srgbClr val="175C6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67" name="Google Shape;915;p35">
            <a:extLst>
              <a:ext uri="{FF2B5EF4-FFF2-40B4-BE49-F238E27FC236}">
                <a16:creationId xmlns:a16="http://schemas.microsoft.com/office/drawing/2014/main" id="{B2D597CF-7CE1-45BF-B609-A3CB5B8029BE}"/>
              </a:ext>
            </a:extLst>
          </p:cNvPr>
          <p:cNvSpPr txBox="1">
            <a:spLocks/>
          </p:cNvSpPr>
          <p:nvPr/>
        </p:nvSpPr>
        <p:spPr>
          <a:xfrm>
            <a:off x="6075884" y="3431175"/>
            <a:ext cx="2295329" cy="5625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 dirty="0">
                <a:solidFill>
                  <a:srgbClr val="175C6E"/>
                </a:solidFill>
                <a:latin typeface="Bahnschrift" panose="020B0502040204020203" pitchFamily="34" charset="0"/>
              </a:rPr>
              <a:t>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03CF0-A043-4A5F-B217-A482DA334066}"/>
              </a:ext>
            </a:extLst>
          </p:cNvPr>
          <p:cNvSpPr txBox="1"/>
          <p:nvPr/>
        </p:nvSpPr>
        <p:spPr>
          <a:xfrm>
            <a:off x="4068025" y="685498"/>
            <a:ext cx="1853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1200" dirty="0">
              <a:solidFill>
                <a:schemeClr val="accent4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pPr lvl="2"/>
            <a:r>
              <a:rPr lang="en-US" sz="1200" dirty="0">
                <a:solidFill>
                  <a:schemeClr val="accent4">
                    <a:lumMod val="95000"/>
                  </a:schemeClr>
                </a:solidFill>
                <a:latin typeface="Bahnschrift" panose="020B0502040204020203" pitchFamily="34" charset="0"/>
              </a:rPr>
              <a:t>Limited brand awareness. </a:t>
            </a:r>
          </a:p>
          <a:p>
            <a:pPr lvl="2"/>
            <a:r>
              <a:rPr lang="en-US" sz="1200" dirty="0">
                <a:solidFill>
                  <a:schemeClr val="accent4">
                    <a:lumMod val="95000"/>
                  </a:schemeClr>
                </a:solidFill>
                <a:latin typeface="Bahnschrift" panose="020B0502040204020203" pitchFamily="34" charset="0"/>
              </a:rPr>
              <a:t>Resource constraints.</a:t>
            </a:r>
          </a:p>
          <a:p>
            <a:pPr lvl="2"/>
            <a:r>
              <a:rPr lang="en-US" sz="1200" dirty="0">
                <a:solidFill>
                  <a:schemeClr val="accent4">
                    <a:lumMod val="95000"/>
                  </a:schemeClr>
                </a:solidFill>
                <a:latin typeface="Bahnschrift" panose="020B0502040204020203" pitchFamily="34" charset="0"/>
              </a:rPr>
              <a:t>Pricing .</a:t>
            </a:r>
          </a:p>
          <a:p>
            <a:pPr lvl="2"/>
            <a:r>
              <a:rPr lang="en-US" sz="1200" dirty="0">
                <a:solidFill>
                  <a:schemeClr val="accent4">
                    <a:lumMod val="95000"/>
                  </a:schemeClr>
                </a:solidFill>
                <a:latin typeface="Bahnschrift" panose="020B0502040204020203" pitchFamily="34" charset="0"/>
              </a:rPr>
              <a:t>Dependence on  local market.</a:t>
            </a:r>
          </a:p>
          <a:p>
            <a:pPr lvl="1"/>
            <a:endParaRPr lang="en-US" sz="1200" dirty="0">
              <a:solidFill>
                <a:schemeClr val="accent4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pPr lvl="1"/>
            <a:endParaRPr lang="en-US" sz="1200" dirty="0">
              <a:solidFill>
                <a:schemeClr val="accent4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EB852-5F9C-4AEC-99EA-FE80EA774C27}"/>
              </a:ext>
            </a:extLst>
          </p:cNvPr>
          <p:cNvSpPr txBox="1"/>
          <p:nvPr/>
        </p:nvSpPr>
        <p:spPr>
          <a:xfrm>
            <a:off x="4032699" y="457739"/>
            <a:ext cx="227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75C6E"/>
                </a:solidFill>
                <a:latin typeface="Bahnschrift" panose="020B0502040204020203" pitchFamily="34" charset="0"/>
              </a:rPr>
              <a:t>Weaknesses</a:t>
            </a:r>
            <a:endParaRPr lang="en-US" sz="2400" dirty="0">
              <a:solidFill>
                <a:srgbClr val="175C6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394FE6-B713-4ED6-8357-72EB2EFF656A}"/>
              </a:ext>
            </a:extLst>
          </p:cNvPr>
          <p:cNvSpPr txBox="1"/>
          <p:nvPr/>
        </p:nvSpPr>
        <p:spPr>
          <a:xfrm>
            <a:off x="1258267" y="858065"/>
            <a:ext cx="2276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Authenticity</a:t>
            </a:r>
          </a:p>
          <a:p>
            <a:pPr lvl="0"/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Quality craftsmanship</a:t>
            </a:r>
          </a:p>
          <a:p>
            <a:pPr lvl="0"/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Cultural heritage</a:t>
            </a:r>
          </a:p>
          <a:p>
            <a:pPr lvl="0"/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Customization options</a:t>
            </a:r>
          </a:p>
          <a:p>
            <a:pPr lvl="0"/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Strong community ties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117334-4EA9-4D6B-B2EF-E6D0A8C5688C}"/>
              </a:ext>
            </a:extLst>
          </p:cNvPr>
          <p:cNvSpPr txBox="1"/>
          <p:nvPr/>
        </p:nvSpPr>
        <p:spPr>
          <a:xfrm>
            <a:off x="1228962" y="441141"/>
            <a:ext cx="227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rgbClr val="175C6E"/>
                </a:solidFill>
                <a:latin typeface="Bahnschrift" panose="020B0502040204020203" pitchFamily="34" charset="0"/>
              </a:rPr>
              <a:t>Strengths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E1574C-7658-4E2C-899A-0B83AD014022}"/>
              </a:ext>
            </a:extLst>
          </p:cNvPr>
          <p:cNvSpPr txBox="1"/>
          <p:nvPr/>
        </p:nvSpPr>
        <p:spPr>
          <a:xfrm>
            <a:off x="3929943" y="3414468"/>
            <a:ext cx="1853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1200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pPr lvl="0"/>
            <a:r>
              <a:rPr lang="en-US" sz="1200" dirty="0">
                <a:solidFill>
                  <a:srgbClr val="FFFFFF"/>
                </a:solidFill>
                <a:latin typeface="Bahnschrift" panose="020B0502040204020203" pitchFamily="34" charset="0"/>
              </a:rPr>
              <a:t>Competition</a:t>
            </a:r>
          </a:p>
          <a:p>
            <a:pPr lvl="0"/>
            <a:r>
              <a:rPr lang="en-US" sz="1200" dirty="0">
                <a:solidFill>
                  <a:srgbClr val="FFFFFF"/>
                </a:solidFill>
                <a:latin typeface="Bahnschrift" panose="020B0502040204020203" pitchFamily="34" charset="0"/>
              </a:rPr>
              <a:t>Economic factors</a:t>
            </a:r>
          </a:p>
          <a:p>
            <a:pPr lvl="0"/>
            <a:r>
              <a:rPr lang="en-US" sz="1200" dirty="0">
                <a:solidFill>
                  <a:srgbClr val="FFFFFF"/>
                </a:solidFill>
                <a:latin typeface="Bahnschrift" panose="020B0502040204020203" pitchFamily="34" charset="0"/>
              </a:rPr>
              <a:t>Changing consumer preferences</a:t>
            </a:r>
          </a:p>
          <a:p>
            <a:pPr lvl="0"/>
            <a:r>
              <a:rPr lang="en-US" sz="1200" dirty="0">
                <a:solidFill>
                  <a:srgbClr val="FFFFFF"/>
                </a:solidFill>
                <a:latin typeface="Bahnschrift" panose="020B0502040204020203" pitchFamily="34" charset="0"/>
              </a:rPr>
              <a:t>Supply chain issues</a:t>
            </a:r>
          </a:p>
          <a:p>
            <a:pPr lvl="1"/>
            <a:endParaRPr lang="en-US" sz="1200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AEF0-3958-48FB-B1F5-4520B70DFBE7}"/>
              </a:ext>
            </a:extLst>
          </p:cNvPr>
          <p:cNvSpPr txBox="1"/>
          <p:nvPr/>
        </p:nvSpPr>
        <p:spPr>
          <a:xfrm>
            <a:off x="3895050" y="3202453"/>
            <a:ext cx="227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5C6E"/>
                </a:solidFill>
                <a:latin typeface="Bahnschrift" panose="020B0502040204020203" pitchFamily="34" charset="0"/>
              </a:rPr>
              <a:t>threats</a:t>
            </a:r>
            <a:endParaRPr lang="en-US" sz="2400" b="1" dirty="0">
              <a:solidFill>
                <a:srgbClr val="175C6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AB8F2C-2266-47A3-86DF-3EAFF51DCCBA}"/>
              </a:ext>
            </a:extLst>
          </p:cNvPr>
          <p:cNvSpPr txBox="1"/>
          <p:nvPr/>
        </p:nvSpPr>
        <p:spPr>
          <a:xfrm>
            <a:off x="1258191" y="3533679"/>
            <a:ext cx="2276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E-commerce growth </a:t>
            </a:r>
          </a:p>
          <a:p>
            <a:pPr lvl="0"/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Sustainability trends</a:t>
            </a:r>
          </a:p>
          <a:p>
            <a:pPr lvl="0"/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Collaborations</a:t>
            </a:r>
          </a:p>
          <a:p>
            <a:pPr lvl="0"/>
            <a:r>
              <a:rPr lang="en-US" sz="12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Social media marketing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FA1FD3-7184-44B8-8B87-62D2E45558EF}"/>
              </a:ext>
            </a:extLst>
          </p:cNvPr>
          <p:cNvSpPr txBox="1"/>
          <p:nvPr/>
        </p:nvSpPr>
        <p:spPr>
          <a:xfrm>
            <a:off x="1245924" y="3064663"/>
            <a:ext cx="227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5C6E"/>
                </a:solidFill>
                <a:latin typeface="Bahnschrift" panose="020B0502040204020203" pitchFamily="34" charset="0"/>
              </a:rPr>
              <a:t>opportunities</a:t>
            </a:r>
            <a:endParaRPr lang="en-US" sz="2400" b="1" dirty="0">
              <a:solidFill>
                <a:srgbClr val="175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20765"/>
      </p:ext>
    </p:extLst>
  </p:cSld>
  <p:clrMapOvr>
    <a:masterClrMapping/>
  </p:clrMapOvr>
</p:sld>
</file>

<file path=ppt/theme/theme1.xml><?xml version="1.0" encoding="utf-8"?>
<a:theme xmlns:a="http://schemas.openxmlformats.org/drawingml/2006/main" name="Old Paper Texture Portfolio by Slidesgo">
  <a:themeElements>
    <a:clrScheme name="Simple Light">
      <a:dk1>
        <a:srgbClr val="191919"/>
      </a:dk1>
      <a:lt1>
        <a:srgbClr val="FFFFFF"/>
      </a:lt1>
      <a:dk2>
        <a:srgbClr val="A76C4B"/>
      </a:dk2>
      <a:lt2>
        <a:srgbClr val="BF996D"/>
      </a:lt2>
      <a:accent1>
        <a:srgbClr val="E4D2C8"/>
      </a:accent1>
      <a:accent2>
        <a:srgbClr val="C9AA97"/>
      </a:accent2>
      <a:accent3>
        <a:srgbClr val="F8F0E9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1155</Words>
  <Application>Microsoft Office PowerPoint</Application>
  <PresentationFormat>On-screen Show (16:9)</PresentationFormat>
  <Paragraphs>416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Italiana</vt:lpstr>
      <vt:lpstr>Bahnschrift</vt:lpstr>
      <vt:lpstr>Calibri</vt:lpstr>
      <vt:lpstr>Nunito Light</vt:lpstr>
      <vt:lpstr>Raleway</vt:lpstr>
      <vt:lpstr>Anaheim</vt:lpstr>
      <vt:lpstr>Open Sans</vt:lpstr>
      <vt:lpstr>Driver S Demo</vt:lpstr>
      <vt:lpstr>Arial</vt:lpstr>
      <vt:lpstr>Inter</vt:lpstr>
      <vt:lpstr>Old Paper Texture Portfolio by Slidesgo</vt:lpstr>
      <vt:lpstr> Marketing strategy</vt:lpstr>
      <vt:lpstr>Table of contents</vt:lpstr>
      <vt:lpstr>Table of contents</vt:lpstr>
      <vt:lpstr>Business model canvas</vt:lpstr>
      <vt:lpstr>PowerPoint Presentation</vt:lpstr>
      <vt:lpstr>Objectives</vt:lpstr>
      <vt:lpstr>PowerPoint Presentation</vt:lpstr>
      <vt:lpstr>Market analysis</vt:lpstr>
      <vt:lpstr>SWOT</vt:lpstr>
      <vt:lpstr>PowerPoint Presentation</vt:lpstr>
      <vt:lpstr>PowerPoint Presentation</vt:lpstr>
      <vt:lpstr>Customer persona</vt:lpstr>
      <vt:lpstr>Demographics</vt:lpstr>
      <vt:lpstr>Demographics</vt:lpstr>
      <vt:lpstr>Channels</vt:lpstr>
      <vt:lpstr>Channels</vt:lpstr>
      <vt:lpstr>Brand voice</vt:lpstr>
      <vt:lpstr>Brand voice</vt:lpstr>
      <vt:lpstr>Content calendar </vt:lpstr>
      <vt:lpstr>"Creativity is the key to unlocking your true potential"</vt:lpstr>
      <vt:lpstr>PowerPoint Presentation</vt:lpstr>
      <vt:lpstr>PowerPoint Presentation</vt:lpstr>
      <vt:lpstr>Keywords</vt:lpstr>
      <vt:lpstr>E-mail marketing</vt:lpstr>
      <vt:lpstr>E-mail marketing</vt:lpstr>
      <vt:lpstr>Keywords research</vt:lpstr>
      <vt:lpstr>PowerPoint Presentation</vt:lpstr>
      <vt:lpstr>Website </vt:lpstr>
      <vt:lpstr>Ads </vt:lpstr>
      <vt:lpstr>PowerPoint Presentation</vt:lpstr>
      <vt:lpstr>PowerPoint Presentation</vt:lpstr>
      <vt:lpstr>Budget </vt:lpstr>
      <vt:lpstr>PowerPoint Presentation</vt:lpstr>
      <vt:lpstr>PowerPoint Presentation</vt:lpstr>
      <vt:lpstr>KPIs </vt:lpstr>
      <vt:lpstr>PowerPoint Presentation</vt:lpstr>
      <vt:lpstr>Thanks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Paper Texture Portfolio</dc:title>
  <dc:creator>pola</dc:creator>
  <cp:lastModifiedBy>pola</cp:lastModifiedBy>
  <cp:revision>94</cp:revision>
  <dcterms:modified xsi:type="dcterms:W3CDTF">2024-10-17T22:21:13Z</dcterms:modified>
</cp:coreProperties>
</file>